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591891a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591891a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591891a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591891a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591891a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591891a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4f6fdc18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4f6fdc18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8ab58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8ab58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28ab58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28ab58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8ab583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8ab583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8ab583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8ab583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8ab583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8ab583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4f6fdc1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4f6fdc1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8ab583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28ab583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28ab583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28ab583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CKRecord.ID is built in with apple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 Schedule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Optimizing Employee Scheduling through Role-Based Access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Obstacles Overcome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Past messages not saving in chat → fixed persistence issue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Shifts saving but not fetching → corrected CloudKit query predicates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Optional date handling in SwiftUI forms → redesigned input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Swap approvals → properly transfer ownership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Messaging subscriptions → trigger real-time notifications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Technical Design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659525" y="1152475"/>
            <a:ext cx="58134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AuthManager: Apple ID + username/password login/logout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CloudKitManager: save/fetch schedules, employees, users, messages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ScheduleViewModel: role-based filtering, state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UI/UX: SwiftUI views for scheduling, swaps, messaging, PDF export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1773300" y="1926300"/>
            <a:ext cx="5597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Live Demo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/>
        </p:nvSpPr>
        <p:spPr>
          <a:xfrm>
            <a:off x="1773300" y="1926300"/>
            <a:ext cx="5597400" cy="12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2"/>
                </a:solidFill>
              </a:rPr>
              <a:t>Questions?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Project Overview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8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Mobile app for creating &amp; managing employee break schedules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Built with SwiftUI + CloudKit backend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 hierarchy: Store Director &gt; ETL &gt; TL &gt;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Features: scheduling, swap requests, messaging, themes, pdf export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IMG_332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25" y="3040313"/>
            <a:ext cx="1747200" cy="1639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 Learned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092750" y="1095275"/>
            <a:ext cx="5633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Academic/Intellectual: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CloudKit integration &amp; real-time syncing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data filtering &amp; permissions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Debugging save/fetch sync issues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22125" y="2571750"/>
            <a:ext cx="56334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Personal: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Patience with complex debugging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Confidence in iterative problem-solving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Balancing usability with technical depth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Career Relevance: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Prepares me for full-stack development roles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4444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Real-world practice in database design &amp; mobile UX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MVP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User authentication (Apple ID + username/password)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Create, edit, view break schedules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visibility &amp; permissions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Swap request workflow (initiate → approve/deny → transfer)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CloudKit syncing across devices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title="Image 4-24-25 at 12.29 PM.jpg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5643925" y="1250625"/>
            <a:ext cx="3188377" cy="19785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Image 4-24-25 at 12.25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300" y="205875"/>
            <a:ext cx="3188374" cy="19785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 title="Screenshot 2025-08-18 at 11.16.22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054" y="2571752"/>
            <a:ext cx="5339123" cy="23142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Timeline (Planning Phase)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664075" y="1152475"/>
            <a:ext cx="71682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1: Brainstorm project idea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2: Create Use Case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3: Create Wireframe / 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4: Create ERD (Entity Relationship Diagram)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5: Create Activity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6: Create Class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7: Conduct Heuristic Evaluation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8: Finalize 20-Week 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9: Finalize Wiki documentation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10: Transition into coding phase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Timeline (Coding Phase)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1643900" y="1166325"/>
            <a:ext cx="5829300" cy="37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11: Data Modeling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12: CloudKit Schema setup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13: User Authentication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14: Employee Management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15: Shift Creation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16: Messaging UI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17: Send/Fetch Messages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18: Department Filtering &amp; Read Receipts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19: Break Generation &amp; PDF Export, Swap Request Logic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Week 20: Swap Approval Workflow, Shift Ownership Transfer, Final Testing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Changes From Last Quarter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61725"/>
            <a:ext cx="6149700" cy="16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Initial Plan (Last Quarter):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Simple app → only admin + basic user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View &amp; edit schedules only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No roles, no swaps, no messaging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337599" y="2470925"/>
            <a:ext cx="6494700" cy="24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This Quarter: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role hierarchy (Director, ETL, TL, TM)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Built shift swap workflow (initiate → approve/deny)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Added in-app messaging for communication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Scope Changed: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Realized teams need flexibility &amp; communication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Scheduling alone didn’t solve full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Database Organization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633825" y="1152475"/>
            <a:ext cx="719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Users: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login/authentication, roles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Employees: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department, shifts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BreakSchedule: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shift start/end, breaks, ownership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Messages: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sender/receiver, content, timestamps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Moved from UUID → CKRecord.ID for stability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