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mma Capirchi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8-20T22:03:26.673">
    <p:pos x="6000" y="0"/>
    <p:text>You don’t expect the solution to work perfectly the first time. You build something, test it, see where it fails, and then refine it step by step.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591891a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591891a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591891a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591891a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8ab583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8ab58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28ab58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28ab58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8ab583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8ab583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8ab583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28ab583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8ab583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8ab583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8ab583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8ab583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28ab583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28ab583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591891a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591891a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 Schedule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Optimizing Employee Scheduling through Role-Based Access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Progress So Far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Working schedule creation &amp; saving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 enforcement in place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Swap request UI + approval 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Basic messaging feature functional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Dark theme toggle ready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773300" y="1926300"/>
            <a:ext cx="5597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Questions?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78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Mobile app for creating &amp; managing employee break schedules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Built with SwiftUI + CloudKit backend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 hierarchy: Store Director &gt; ETL &gt; TL &gt;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Features: scheduling, swap requests, messaging, themes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IMG_332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25" y="3040313"/>
            <a:ext cx="1747200" cy="1639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 Learned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840625" y="1397850"/>
            <a:ext cx="56334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Academic/Intellectual: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CloudKit integration &amp; real-time syncing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Role-based data filtering &amp; permissions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Debugging save/fetch sync issues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895275" y="3229200"/>
            <a:ext cx="56334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Personal: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Patience with complex debugging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Confidence in iterative problem-solving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Balancing usability with technical depth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MVP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authentication (Apple ID + username/password)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Create, edit, view break schedules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Role-based visibility &amp; permissions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Swap request workflow (initiate → approve/deny → transfer)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CloudKit syncing across devices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title="Image 4-24-25 at 12.29 PM.jpg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5643925" y="1250625"/>
            <a:ext cx="3188377" cy="19785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Image 4-24-25 at 12.25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300" y="205875"/>
            <a:ext cx="3188374" cy="19785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 title="Screenshot 2025-08-18 at 11.16.22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054" y="2571752"/>
            <a:ext cx="5339123" cy="231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1: Brainstorm project idea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2: Create Use Case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3: Create Wireframe / Prototype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4: Create ERD (Entity Relationship Diagram)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5: Create Activity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6: Create Class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7: Conduct 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8: Finalize 20-Week 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9: Finalize Wiki documentation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10: Transition into coding phase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768925" y="3122100"/>
            <a:ext cx="72159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11: Data Modeling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12: CloudKit Schema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13: User Authentication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14: Employee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15: Shift Creation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16: Messaging UI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17: Send/Fetch Messages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18: Department Filtering &amp; Read Receipts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19: Break Generation &amp; PDF Export, Swap Request 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20: Swap Approval Workflow, Shift Ownership Transfer, Final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Changes From Last Quarter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682700" y="1152475"/>
            <a:ext cx="61497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 Plan (Last Quarter):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Simple app → only admin + basic 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 &amp; edit schedules only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roles, no swaps, no messaging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22896" y="2491100"/>
            <a:ext cx="85206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Quarter: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role hierarchy (Director, ETL, TL, TM)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Built shift swap workflow (initiate → approve/deny)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in-app messaging for communication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Scope Changed: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Realized teams need flexibility &amp; communication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Scheduling alone didn’t solve full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Breakdown of Responsibilities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CloudKit Manager: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save/fetch schedules, users, messages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AuthManager: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login/logout, Apple ID + username/password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UI/UX: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Schedule views, swap forms, themes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Messaging: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inbox updates, notifications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Testing &amp; Docs: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beta testing, documentation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Obstacles Overcome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2050" y="1152475"/>
            <a:ext cx="85902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r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Past messages not saving in chat → fixed persistence issue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r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Shifts saving but not fetching → corrected CloudKit query predicates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r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 date handling in SwiftUI forms → redesigned input 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01975" y="3019125"/>
            <a:ext cx="7199700" cy="17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Do: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Swap approvals → properly transfer ownership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Messaging subscriptions → trigger real-time notifications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