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64e14554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64e1455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4e1455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64e1455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64e1455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64e1455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64e1455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64e1455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64e1455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64e1455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64e14554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64e14554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64e14554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64e14554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64e14554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64e14554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64e1455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64e1455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28ab583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28ab583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8ab58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28ab58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64e1455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64e1455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28ab583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28ab583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8ab58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8ab58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8ab583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8ab583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28ab583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28ab583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8ab583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28ab583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64e1455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64e1455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64e1455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64e1455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64e1455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64e1455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jpg"/><Relationship Id="rId4" Type="http://schemas.openxmlformats.org/officeDocument/2006/relationships/image" Target="../media/image1.png"/><Relationship Id="rId5" Type="http://schemas.openxmlformats.org/officeDocument/2006/relationships/image" Target="../media/image19.jp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jpg"/><Relationship Id="rId5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 Schedule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Optimizing Employee Scheduling through Role-Based Access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11700" y="4681800"/>
            <a:ext cx="400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Emma Capirchio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Match Between System and the Real World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675900" y="1914300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familiar visual metaphors such as calendar-like schedules and intuitive icons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Makes the interface easily relatable for users familiar with scheduling systems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2" title="1AD8775A-1673-4A47-9234-AB68EF7103FF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187" y="1683000"/>
            <a:ext cx="1617825" cy="3287699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398700" y="445025"/>
            <a:ext cx="54336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Control and Freedom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443775" y="1937475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Allows users to enter shift swap requests and choose a coworker you want to switch with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button on all pages to enable navigation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3" title="AA07511C-0426-433B-B8AC-DBFE7EC25D4E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48" y="1698213"/>
            <a:ext cx="1618488" cy="3303619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Consistency and Standards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675900" y="1914300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Buttons follow a uniform design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lue theme applies consistently across headings and interactive elements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Layout follows standard iOS navigation patterns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p24" title="232BF970-F251-404F-8AFA-A46B63360A6A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58" y="1670275"/>
            <a:ext cx="1618488" cy="3313141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398700" y="445025"/>
            <a:ext cx="54336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Error Prevention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43775" y="1937475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 validates user input when creating shifts or swaps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pp displays a clear error messages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Helps users quickly identify and correct their input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5" title="AB20C951-8523-4B91-8EF2-E99B15BA6B4B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46" y="1722013"/>
            <a:ext cx="1618488" cy="3256016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Recognition Rather Than Recall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4675900" y="1914300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Displays employee names and roles clearly within employee lists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Icons and labels are intuitive, minimizing cognitive load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0" name="Google Shape;170;p26" title="65B37D77-9A56-4A15-A5E9-19892C0803F9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59" y="1698838"/>
            <a:ext cx="1618488" cy="3256016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398700" y="445025"/>
            <a:ext cx="54336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Flexibility and Efficiency of Use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43775" y="1937475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and experienced users can navigate efficiently thanks to simple, labeled buttons and shortcuts for common actions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Admin features are clearly marked and accessible only to authorized roles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7" title="8D18AFB5-D163-4ABD-8B7C-C05C5FD37FFA_1_105_c.jpeg"/>
          <p:cNvPicPr preferRelativeResize="0"/>
          <p:nvPr/>
        </p:nvPicPr>
        <p:blipFill rotWithShape="1">
          <a:blip r:embed="rId4">
            <a:alphaModFix/>
          </a:blip>
          <a:srcRect b="0" l="0" r="0" t="4816"/>
          <a:stretch/>
        </p:blipFill>
        <p:spPr>
          <a:xfrm>
            <a:off x="5035250" y="1787175"/>
            <a:ext cx="1618475" cy="31257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 title="0440B358-A79E-4A67-846C-152A908D71A5_1_105_c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850" y="1692763"/>
            <a:ext cx="1618500" cy="3268166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Aesthetic and Minimalist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4675900" y="1914300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Maintains a clean and minimalist aesthetic, focusing on essential information without clutter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blue theme highlights key actions without overwhelming the interface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914300" y="445025"/>
            <a:ext cx="69180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Recognize, Diagnose, and Recover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443775" y="1937475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Error messages are displayed with clear explanations and suggestions for corrective actions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error message includes the reason and a retry option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29" title="C375E693-3292-409E-AEE9-E9079C580CDC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38" y="1710513"/>
            <a:ext cx="1618489" cy="327901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Help and Documentation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4675900" y="1914300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Includes a help section accessible from the main menu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Covers common questions about scheduling shifts, swapping, and using the admin dashboard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0" title="F64FC9AC-1D69-49C5-98D1-BAD0CF99EEE9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59" y="1697850"/>
            <a:ext cx="1618488" cy="325799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 title="Image 4-24-25 at 12.29 PM.jpg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4193375" y="2824950"/>
            <a:ext cx="3188377" cy="19785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>
            <p:ph type="title"/>
          </p:nvPr>
        </p:nvSpPr>
        <p:spPr>
          <a:xfrm>
            <a:off x="5970500" y="543350"/>
            <a:ext cx="28620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First 10 Weeks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 title="Image 4-24-25 at 12.25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351" y="543350"/>
            <a:ext cx="3133350" cy="1466251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31" title="Image 4-24-25 at 12.25 PM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439725"/>
            <a:ext cx="3188374" cy="19785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the Break Schedule App?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78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mobile app for managing break schedules at Target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Designed to support store hierarchy: Store Directors, ETLs, TLs, and TMs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Ensures fair break allocation and real-time schedule syncing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IMG_332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25" y="2929375"/>
            <a:ext cx="1747200" cy="1639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type="title"/>
          </p:nvPr>
        </p:nvSpPr>
        <p:spPr>
          <a:xfrm>
            <a:off x="255500" y="543350"/>
            <a:ext cx="2862000" cy="10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Last 10 Weeks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 title="E905104B-20CE-4356-83D2-A99985A807DE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328" y="130250"/>
            <a:ext cx="2972426" cy="1914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2" title="9F5804CB-A15A-41B7-BF77-EE38DC748BE4_1_105_c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650" y="2259675"/>
            <a:ext cx="6413800" cy="27028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Wireframe/Prototype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 title="5E0E87DA-25A8-42AB-B5CC-830C49396D01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700" y="1170125"/>
            <a:ext cx="5010600" cy="308054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This Project Matters?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751400" y="1418025"/>
            <a:ext cx="7316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Manual break tracking causes confusion and inconsistencies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Cloud-synced schedules reduce errors and improve transparency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views empower leaders without overwhelming team members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Technologies Used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SwiftUI (Xcode)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CloudKit (Apple’s iCloud framework)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CloudKit Public and Private databases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Apple Sign-In + Username/Password login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Tools: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GitHub, Figma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Image 4-24-25 at 12.40 PM.jpg"/>
          <p:cNvPicPr preferRelativeResize="0"/>
          <p:nvPr/>
        </p:nvPicPr>
        <p:blipFill rotWithShape="1">
          <a:blip r:embed="rId4">
            <a:alphaModFix/>
          </a:blip>
          <a:srcRect b="0" l="11468" r="6321" t="0"/>
          <a:stretch/>
        </p:blipFill>
        <p:spPr>
          <a:xfrm>
            <a:off x="4451925" y="2926475"/>
            <a:ext cx="1747200" cy="164528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Image 4-9-25 at 11.51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675" y="1118463"/>
            <a:ext cx="4450094" cy="38209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Entity Relationship Diagram (ERD)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8" title="Image 4-23-25 at 12.38 P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763" y="1152475"/>
            <a:ext cx="2938474" cy="3827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Activity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89DFBA2A-6C0E-4C9F-AC3F-48386D76B921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913" y="1017725"/>
            <a:ext cx="3438181" cy="38209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 title="925334E1-4616-4F57-8C0C-705C47E25BC2_1_105_c.jpeg"/>
          <p:cNvPicPr preferRelativeResize="0"/>
          <p:nvPr/>
        </p:nvPicPr>
        <p:blipFill rotWithShape="1">
          <a:blip r:embed="rId4">
            <a:alphaModFix/>
          </a:blip>
          <a:srcRect b="0" l="0" r="0" t="1438"/>
          <a:stretch/>
        </p:blipFill>
        <p:spPr>
          <a:xfrm>
            <a:off x="1756938" y="1168888"/>
            <a:ext cx="5630126" cy="280572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0" y="445025"/>
            <a:ext cx="42603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Visibility of System Status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 title="99DC4FBD-2F38-44D4-8C7D-F36C212A0F06_1_105_c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238" y="1612777"/>
            <a:ext cx="1618487" cy="3294098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1"/>
          <p:cNvSpPr txBox="1"/>
          <p:nvPr/>
        </p:nvSpPr>
        <p:spPr>
          <a:xfrm>
            <a:off x="443775" y="1937475"/>
            <a:ext cx="4015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Keeps users informed by displaying loading indicators during registration and login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Followed by a success message upon completion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Success and error messages appear when submitting a shift swap or updating schedules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