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71"/>
  </p:notesMasterIdLst>
  <p:handoutMasterIdLst>
    <p:handoutMasterId r:id="rId72"/>
  </p:handoutMasterIdLst>
  <p:sldIdLst>
    <p:sldId id="256" r:id="rId2"/>
    <p:sldId id="261" r:id="rId3"/>
    <p:sldId id="258" r:id="rId4"/>
    <p:sldId id="442" r:id="rId5"/>
    <p:sldId id="436" r:id="rId6"/>
    <p:sldId id="260" r:id="rId7"/>
    <p:sldId id="437" r:id="rId8"/>
    <p:sldId id="439" r:id="rId9"/>
    <p:sldId id="440" r:id="rId10"/>
    <p:sldId id="441" r:id="rId11"/>
    <p:sldId id="279" r:id="rId12"/>
    <p:sldId id="265" r:id="rId13"/>
    <p:sldId id="280" r:id="rId14"/>
    <p:sldId id="417" r:id="rId15"/>
    <p:sldId id="274" r:id="rId16"/>
    <p:sldId id="275" r:id="rId17"/>
    <p:sldId id="419" r:id="rId18"/>
    <p:sldId id="269" r:id="rId19"/>
    <p:sldId id="277" r:id="rId20"/>
    <p:sldId id="276" r:id="rId21"/>
    <p:sldId id="278" r:id="rId22"/>
    <p:sldId id="270" r:id="rId23"/>
    <p:sldId id="420" r:id="rId24"/>
    <p:sldId id="421" r:id="rId25"/>
    <p:sldId id="295" r:id="rId26"/>
    <p:sldId id="272" r:id="rId27"/>
    <p:sldId id="285" r:id="rId28"/>
    <p:sldId id="286" r:id="rId29"/>
    <p:sldId id="271" r:id="rId30"/>
    <p:sldId id="284" r:id="rId31"/>
    <p:sldId id="422" r:id="rId32"/>
    <p:sldId id="429" r:id="rId33"/>
    <p:sldId id="430" r:id="rId34"/>
    <p:sldId id="431" r:id="rId35"/>
    <p:sldId id="296" r:id="rId36"/>
    <p:sldId id="309" r:id="rId37"/>
    <p:sldId id="313" r:id="rId38"/>
    <p:sldId id="312" r:id="rId39"/>
    <p:sldId id="316" r:id="rId40"/>
    <p:sldId id="317" r:id="rId41"/>
    <p:sldId id="432" r:id="rId42"/>
    <p:sldId id="321" r:id="rId43"/>
    <p:sldId id="320" r:id="rId44"/>
    <p:sldId id="325" r:id="rId45"/>
    <p:sldId id="304" r:id="rId46"/>
    <p:sldId id="327" r:id="rId47"/>
    <p:sldId id="330" r:id="rId48"/>
    <p:sldId id="331" r:id="rId49"/>
    <p:sldId id="307" r:id="rId50"/>
    <p:sldId id="342" r:id="rId51"/>
    <p:sldId id="301" r:id="rId52"/>
    <p:sldId id="268" r:id="rId53"/>
    <p:sldId id="360" r:id="rId54"/>
    <p:sldId id="361" r:id="rId55"/>
    <p:sldId id="363" r:id="rId56"/>
    <p:sldId id="365" r:id="rId57"/>
    <p:sldId id="369" r:id="rId58"/>
    <p:sldId id="368" r:id="rId59"/>
    <p:sldId id="362" r:id="rId60"/>
    <p:sldId id="370" r:id="rId61"/>
    <p:sldId id="371" r:id="rId62"/>
    <p:sldId id="372" r:id="rId63"/>
    <p:sldId id="374" r:id="rId64"/>
    <p:sldId id="375" r:id="rId65"/>
    <p:sldId id="377" r:id="rId66"/>
    <p:sldId id="434" r:id="rId67"/>
    <p:sldId id="380" r:id="rId68"/>
    <p:sldId id="386" r:id="rId69"/>
    <p:sldId id="406" r:id="rId7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636A7"/>
    <a:srgbClr val="00FF00"/>
    <a:srgbClr val="00CC99"/>
    <a:srgbClr val="00CCFF"/>
    <a:srgbClr val="FFFF66"/>
    <a:srgbClr val="57FBF7"/>
    <a:srgbClr val="CCFF33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448E44-B654-4FB6-900B-7BA91E3B6A85}" v="1" dt="2020-11-20T10:42:45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30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ka Kováčiková" userId="919026580c7aac30" providerId="LiveId" clId="{BF448E44-B654-4FB6-900B-7BA91E3B6A85}"/>
    <pc:docChg chg="undo custSel addSld delSld modSld sldOrd">
      <pc:chgData name="Hanka Kováčiková" userId="919026580c7aac30" providerId="LiveId" clId="{BF448E44-B654-4FB6-900B-7BA91E3B6A85}" dt="2020-11-20T12:59:06.482" v="831" actId="1035"/>
      <pc:docMkLst>
        <pc:docMk/>
      </pc:docMkLst>
      <pc:sldChg chg="modSp add mod">
        <pc:chgData name="Hanka Kováčiková" userId="919026580c7aac30" providerId="LiveId" clId="{BF448E44-B654-4FB6-900B-7BA91E3B6A85}" dt="2020-11-20T12:44:06.075" v="820" actId="404"/>
        <pc:sldMkLst>
          <pc:docMk/>
          <pc:sldMk cId="1815251461" sldId="256"/>
        </pc:sldMkLst>
        <pc:spChg chg="mod">
          <ac:chgData name="Hanka Kováčiková" userId="919026580c7aac30" providerId="LiveId" clId="{BF448E44-B654-4FB6-900B-7BA91E3B6A85}" dt="2020-11-20T12:44:06.075" v="820" actId="404"/>
          <ac:spMkLst>
            <pc:docMk/>
            <pc:sldMk cId="1815251461" sldId="256"/>
            <ac:spMk id="2" creationId="{130C727F-2DA8-46CE-95FA-890AD1AB7749}"/>
          </ac:spMkLst>
        </pc:spChg>
      </pc:sldChg>
      <pc:sldChg chg="modSp add mod">
        <pc:chgData name="Hanka Kováčiková" userId="919026580c7aac30" providerId="LiveId" clId="{BF448E44-B654-4FB6-900B-7BA91E3B6A85}" dt="2020-11-20T10:47:07.218" v="48" actId="20577"/>
        <pc:sldMkLst>
          <pc:docMk/>
          <pc:sldMk cId="3967967738" sldId="258"/>
        </pc:sldMkLst>
        <pc:spChg chg="mod">
          <ac:chgData name="Hanka Kováčiková" userId="919026580c7aac30" providerId="LiveId" clId="{BF448E44-B654-4FB6-900B-7BA91E3B6A85}" dt="2020-11-20T10:46:32.695" v="44" actId="20577"/>
          <ac:spMkLst>
            <pc:docMk/>
            <pc:sldMk cId="3967967738" sldId="258"/>
            <ac:spMk id="2" creationId="{00000000-0000-0000-0000-000000000000}"/>
          </ac:spMkLst>
        </pc:spChg>
        <pc:spChg chg="mod">
          <ac:chgData name="Hanka Kováčiková" userId="919026580c7aac30" providerId="LiveId" clId="{BF448E44-B654-4FB6-900B-7BA91E3B6A85}" dt="2020-11-20T10:47:07.218" v="48" actId="20577"/>
          <ac:spMkLst>
            <pc:docMk/>
            <pc:sldMk cId="3967967738" sldId="258"/>
            <ac:spMk id="3" creationId="{00000000-0000-0000-0000-000000000000}"/>
          </ac:spMkLst>
        </pc:spChg>
      </pc:sldChg>
      <pc:sldChg chg="modSp add del mod">
        <pc:chgData name="Hanka Kováčiková" userId="919026580c7aac30" providerId="LiveId" clId="{BF448E44-B654-4FB6-900B-7BA91E3B6A85}" dt="2020-11-20T10:46:51.521" v="45" actId="47"/>
        <pc:sldMkLst>
          <pc:docMk/>
          <pc:sldMk cId="2875221671" sldId="259"/>
        </pc:sldMkLst>
        <pc:spChg chg="mod">
          <ac:chgData name="Hanka Kováčiková" userId="919026580c7aac30" providerId="LiveId" clId="{BF448E44-B654-4FB6-900B-7BA91E3B6A85}" dt="2020-11-20T10:43:57.790" v="8" actId="1076"/>
          <ac:spMkLst>
            <pc:docMk/>
            <pc:sldMk cId="2875221671" sldId="259"/>
            <ac:spMk id="3" creationId="{00000000-0000-0000-0000-000000000000}"/>
          </ac:spMkLst>
        </pc:spChg>
      </pc:sldChg>
      <pc:sldChg chg="modSp add mod">
        <pc:chgData name="Hanka Kováčiková" userId="919026580c7aac30" providerId="LiveId" clId="{BF448E44-B654-4FB6-900B-7BA91E3B6A85}" dt="2020-11-20T10:44:16.831" v="11" actId="1076"/>
        <pc:sldMkLst>
          <pc:docMk/>
          <pc:sldMk cId="2173521176" sldId="260"/>
        </pc:sldMkLst>
        <pc:spChg chg="mod">
          <ac:chgData name="Hanka Kováčiková" userId="919026580c7aac30" providerId="LiveId" clId="{BF448E44-B654-4FB6-900B-7BA91E3B6A85}" dt="2020-11-20T10:44:16.831" v="11" actId="1076"/>
          <ac:spMkLst>
            <pc:docMk/>
            <pc:sldMk cId="2173521176" sldId="260"/>
            <ac:spMk id="2" creationId="{00000000-0000-0000-0000-000000000000}"/>
          </ac:spMkLst>
        </pc:spChg>
      </pc:sldChg>
      <pc:sldChg chg="modSp add mod ord">
        <pc:chgData name="Hanka Kováčiková" userId="919026580c7aac30" providerId="LiveId" clId="{BF448E44-B654-4FB6-900B-7BA91E3B6A85}" dt="2020-11-20T12:59:06.482" v="831" actId="1035"/>
        <pc:sldMkLst>
          <pc:docMk/>
          <pc:sldMk cId="1585417312" sldId="261"/>
        </pc:sldMkLst>
        <pc:graphicFrameChg chg="mod">
          <ac:chgData name="Hanka Kováčiková" userId="919026580c7aac30" providerId="LiveId" clId="{BF448E44-B654-4FB6-900B-7BA91E3B6A85}" dt="2020-11-20T12:59:06.482" v="831" actId="1035"/>
          <ac:graphicFrameMkLst>
            <pc:docMk/>
            <pc:sldMk cId="1585417312" sldId="261"/>
            <ac:graphicFrameMk id="5" creationId="{00000000-0000-0000-0000-000000000000}"/>
          </ac:graphicFrameMkLst>
        </pc:graphicFrameChg>
      </pc:sldChg>
      <pc:sldChg chg="modSp mod">
        <pc:chgData name="Hanka Kováčiková" userId="919026580c7aac30" providerId="LiveId" clId="{BF448E44-B654-4FB6-900B-7BA91E3B6A85}" dt="2020-11-20T11:33:58.761" v="278" actId="20577"/>
        <pc:sldMkLst>
          <pc:docMk/>
          <pc:sldMk cId="0" sldId="265"/>
        </pc:sldMkLst>
        <pc:spChg chg="mod">
          <ac:chgData name="Hanka Kováčiková" userId="919026580c7aac30" providerId="LiveId" clId="{BF448E44-B654-4FB6-900B-7BA91E3B6A85}" dt="2020-11-20T11:33:58.761" v="278" actId="20577"/>
          <ac:spMkLst>
            <pc:docMk/>
            <pc:sldMk cId="0" sldId="265"/>
            <ac:spMk id="2" creationId="{00000000-0000-0000-0000-000000000000}"/>
          </ac:spMkLst>
        </pc:spChg>
      </pc:sldChg>
      <pc:sldChg chg="del">
        <pc:chgData name="Hanka Kováčiková" userId="919026580c7aac30" providerId="LiveId" clId="{BF448E44-B654-4FB6-900B-7BA91E3B6A85}" dt="2020-11-20T11:30:40.453" v="256" actId="47"/>
        <pc:sldMkLst>
          <pc:docMk/>
          <pc:sldMk cId="0" sldId="266"/>
        </pc:sldMkLst>
      </pc:sldChg>
      <pc:sldChg chg="del">
        <pc:chgData name="Hanka Kováčiková" userId="919026580c7aac30" providerId="LiveId" clId="{BF448E44-B654-4FB6-900B-7BA91E3B6A85}" dt="2020-11-20T10:58:01.811" v="141" actId="47"/>
        <pc:sldMkLst>
          <pc:docMk/>
          <pc:sldMk cId="0" sldId="267"/>
        </pc:sldMkLst>
      </pc:sldChg>
      <pc:sldChg chg="modSp mod">
        <pc:chgData name="Hanka Kováčiková" userId="919026580c7aac30" providerId="LiveId" clId="{BF448E44-B654-4FB6-900B-7BA91E3B6A85}" dt="2020-11-20T11:21:14.148" v="254" actId="20577"/>
        <pc:sldMkLst>
          <pc:docMk/>
          <pc:sldMk cId="0" sldId="268"/>
        </pc:sldMkLst>
        <pc:spChg chg="mod">
          <ac:chgData name="Hanka Kováčiková" userId="919026580c7aac30" providerId="LiveId" clId="{BF448E44-B654-4FB6-900B-7BA91E3B6A85}" dt="2020-11-20T11:20:57.830" v="248" actId="1076"/>
          <ac:spMkLst>
            <pc:docMk/>
            <pc:sldMk cId="0" sldId="268"/>
            <ac:spMk id="2" creationId="{00000000-0000-0000-0000-000000000000}"/>
          </ac:spMkLst>
        </pc:spChg>
        <pc:spChg chg="mod">
          <ac:chgData name="Hanka Kováčiková" userId="919026580c7aac30" providerId="LiveId" clId="{BF448E44-B654-4FB6-900B-7BA91E3B6A85}" dt="2020-11-20T11:21:14.148" v="254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Hanka Kováčiková" userId="919026580c7aac30" providerId="LiveId" clId="{BF448E44-B654-4FB6-900B-7BA91E3B6A85}" dt="2020-11-20T11:36:17.142" v="292" actId="14100"/>
        <pc:sldMkLst>
          <pc:docMk/>
          <pc:sldMk cId="0" sldId="269"/>
        </pc:sldMkLst>
        <pc:spChg chg="mod">
          <ac:chgData name="Hanka Kováčiková" userId="919026580c7aac30" providerId="LiveId" clId="{BF448E44-B654-4FB6-900B-7BA91E3B6A85}" dt="2020-11-20T11:36:09.831" v="290" actId="1076"/>
          <ac:spMkLst>
            <pc:docMk/>
            <pc:sldMk cId="0" sldId="269"/>
            <ac:spMk id="2" creationId="{00000000-0000-0000-0000-000000000000}"/>
          </ac:spMkLst>
        </pc:spChg>
        <pc:spChg chg="mod">
          <ac:chgData name="Hanka Kováčiková" userId="919026580c7aac30" providerId="LiveId" clId="{BF448E44-B654-4FB6-900B-7BA91E3B6A85}" dt="2020-11-20T11:36:17.142" v="292" actId="14100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Hanka Kováčiková" userId="919026580c7aac30" providerId="LiveId" clId="{BF448E44-B654-4FB6-900B-7BA91E3B6A85}" dt="2020-11-20T11:38:49.313" v="323" actId="114"/>
        <pc:sldMkLst>
          <pc:docMk/>
          <pc:sldMk cId="0" sldId="270"/>
        </pc:sldMkLst>
        <pc:spChg chg="mod">
          <ac:chgData name="Hanka Kováčiková" userId="919026580c7aac30" providerId="LiveId" clId="{BF448E44-B654-4FB6-900B-7BA91E3B6A85}" dt="2020-11-20T11:38:49.313" v="323" actId="114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Hanka Kováčiková" userId="919026580c7aac30" providerId="LiveId" clId="{BF448E44-B654-4FB6-900B-7BA91E3B6A85}" dt="2020-11-20T11:42:55.802" v="393" actId="1076"/>
        <pc:sldMkLst>
          <pc:docMk/>
          <pc:sldMk cId="0" sldId="271"/>
        </pc:sldMkLst>
        <pc:spChg chg="mod">
          <ac:chgData name="Hanka Kováčiková" userId="919026580c7aac30" providerId="LiveId" clId="{BF448E44-B654-4FB6-900B-7BA91E3B6A85}" dt="2020-11-20T11:42:55.802" v="393" actId="1076"/>
          <ac:spMkLst>
            <pc:docMk/>
            <pc:sldMk cId="0" sldId="271"/>
            <ac:spMk id="2" creationId="{00000000-0000-0000-0000-000000000000}"/>
          </ac:spMkLst>
        </pc:spChg>
      </pc:sldChg>
      <pc:sldChg chg="modSp mod">
        <pc:chgData name="Hanka Kováčiková" userId="919026580c7aac30" providerId="LiveId" clId="{BF448E44-B654-4FB6-900B-7BA91E3B6A85}" dt="2020-11-20T11:41:04.024" v="364" actId="27636"/>
        <pc:sldMkLst>
          <pc:docMk/>
          <pc:sldMk cId="0" sldId="272"/>
        </pc:sldMkLst>
        <pc:spChg chg="mod">
          <ac:chgData name="Hanka Kováčiková" userId="919026580c7aac30" providerId="LiveId" clId="{BF448E44-B654-4FB6-900B-7BA91E3B6A85}" dt="2020-11-20T11:39:51.258" v="329" actId="1076"/>
          <ac:spMkLst>
            <pc:docMk/>
            <pc:sldMk cId="0" sldId="272"/>
            <ac:spMk id="2" creationId="{00000000-0000-0000-0000-000000000000}"/>
          </ac:spMkLst>
        </pc:spChg>
        <pc:spChg chg="mod">
          <ac:chgData name="Hanka Kováčiková" userId="919026580c7aac30" providerId="LiveId" clId="{BF448E44-B654-4FB6-900B-7BA91E3B6A85}" dt="2020-11-20T11:41:04.024" v="364" actId="27636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Hanka Kováčiková" userId="919026580c7aac30" providerId="LiveId" clId="{BF448E44-B654-4FB6-900B-7BA91E3B6A85}" dt="2020-11-20T11:38:07.687" v="316" actId="207"/>
        <pc:sldMkLst>
          <pc:docMk/>
          <pc:sldMk cId="0" sldId="276"/>
        </pc:sldMkLst>
        <pc:spChg chg="mod">
          <ac:chgData name="Hanka Kováčiková" userId="919026580c7aac30" providerId="LiveId" clId="{BF448E44-B654-4FB6-900B-7BA91E3B6A85}" dt="2020-11-20T11:37:52.210" v="314" actId="1076"/>
          <ac:spMkLst>
            <pc:docMk/>
            <pc:sldMk cId="0" sldId="276"/>
            <ac:spMk id="2" creationId="{00000000-0000-0000-0000-000000000000}"/>
          </ac:spMkLst>
        </pc:spChg>
        <pc:spChg chg="mod">
          <ac:chgData name="Hanka Kováčiková" userId="919026580c7aac30" providerId="LiveId" clId="{BF448E44-B654-4FB6-900B-7BA91E3B6A85}" dt="2020-11-20T11:38:07.687" v="316" actId="207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Hanka Kováčiková" userId="919026580c7aac30" providerId="LiveId" clId="{BF448E44-B654-4FB6-900B-7BA91E3B6A85}" dt="2020-11-20T11:37:36.700" v="312" actId="6549"/>
        <pc:sldMkLst>
          <pc:docMk/>
          <pc:sldMk cId="0" sldId="277"/>
        </pc:sldMkLst>
        <pc:spChg chg="mod">
          <ac:chgData name="Hanka Kováčiková" userId="919026580c7aac30" providerId="LiveId" clId="{BF448E44-B654-4FB6-900B-7BA91E3B6A85}" dt="2020-11-20T11:37:36.700" v="312" actId="6549"/>
          <ac:spMkLst>
            <pc:docMk/>
            <pc:sldMk cId="0" sldId="277"/>
            <ac:spMk id="3" creationId="{00000000-0000-0000-0000-000000000000}"/>
          </ac:spMkLst>
        </pc:spChg>
      </pc:sldChg>
      <pc:sldChg chg="modSp mod">
        <pc:chgData name="Hanka Kováčiková" userId="919026580c7aac30" providerId="LiveId" clId="{BF448E44-B654-4FB6-900B-7BA91E3B6A85}" dt="2020-11-20T11:38:14.685" v="318" actId="207"/>
        <pc:sldMkLst>
          <pc:docMk/>
          <pc:sldMk cId="0" sldId="278"/>
        </pc:sldMkLst>
        <pc:spChg chg="mod">
          <ac:chgData name="Hanka Kováčiková" userId="919026580c7aac30" providerId="LiveId" clId="{BF448E44-B654-4FB6-900B-7BA91E3B6A85}" dt="2020-11-20T11:38:14.685" v="318" actId="207"/>
          <ac:spMkLst>
            <pc:docMk/>
            <pc:sldMk cId="0" sldId="278"/>
            <ac:spMk id="3" creationId="{00000000-0000-0000-0000-000000000000}"/>
          </ac:spMkLst>
        </pc:spChg>
      </pc:sldChg>
      <pc:sldChg chg="del">
        <pc:chgData name="Hanka Kováčiková" userId="919026580c7aac30" providerId="LiveId" clId="{BF448E44-B654-4FB6-900B-7BA91E3B6A85}" dt="2020-11-20T11:36:11.954" v="291" actId="47"/>
        <pc:sldMkLst>
          <pc:docMk/>
          <pc:sldMk cId="0" sldId="281"/>
        </pc:sldMkLst>
      </pc:sldChg>
      <pc:sldChg chg="modSp del mod">
        <pc:chgData name="Hanka Kováčiková" userId="919026580c7aac30" providerId="LiveId" clId="{BF448E44-B654-4FB6-900B-7BA91E3B6A85}" dt="2020-11-20T11:37:39.806" v="313" actId="47"/>
        <pc:sldMkLst>
          <pc:docMk/>
          <pc:sldMk cId="0" sldId="282"/>
        </pc:sldMkLst>
        <pc:spChg chg="mod">
          <ac:chgData name="Hanka Kováčiková" userId="919026580c7aac30" providerId="LiveId" clId="{BF448E44-B654-4FB6-900B-7BA91E3B6A85}" dt="2020-11-20T11:37:24.292" v="306" actId="6549"/>
          <ac:spMkLst>
            <pc:docMk/>
            <pc:sldMk cId="0" sldId="282"/>
            <ac:spMk id="3" creationId="{00000000-0000-0000-0000-000000000000}"/>
          </ac:spMkLst>
        </pc:spChg>
      </pc:sldChg>
      <pc:sldChg chg="del">
        <pc:chgData name="Hanka Kováčiková" userId="919026580c7aac30" providerId="LiveId" clId="{BF448E44-B654-4FB6-900B-7BA91E3B6A85}" dt="2020-11-20T11:44:42.324" v="400" actId="47"/>
        <pc:sldMkLst>
          <pc:docMk/>
          <pc:sldMk cId="0" sldId="283"/>
        </pc:sldMkLst>
      </pc:sldChg>
      <pc:sldChg chg="modSp mod">
        <pc:chgData name="Hanka Kováčiková" userId="919026580c7aac30" providerId="LiveId" clId="{BF448E44-B654-4FB6-900B-7BA91E3B6A85}" dt="2020-11-20T11:44:26.176" v="399" actId="207"/>
        <pc:sldMkLst>
          <pc:docMk/>
          <pc:sldMk cId="0" sldId="284"/>
        </pc:sldMkLst>
        <pc:spChg chg="mod">
          <ac:chgData name="Hanka Kováčiková" userId="919026580c7aac30" providerId="LiveId" clId="{BF448E44-B654-4FB6-900B-7BA91E3B6A85}" dt="2020-11-20T11:44:26.176" v="399" actId="207"/>
          <ac:spMkLst>
            <pc:docMk/>
            <pc:sldMk cId="0" sldId="284"/>
            <ac:spMk id="3" creationId="{00000000-0000-0000-0000-000000000000}"/>
          </ac:spMkLst>
        </pc:spChg>
      </pc:sldChg>
      <pc:sldChg chg="modSp mod">
        <pc:chgData name="Hanka Kováčiková" userId="919026580c7aac30" providerId="LiveId" clId="{BF448E44-B654-4FB6-900B-7BA91E3B6A85}" dt="2020-11-20T11:42:35.657" v="390" actId="6549"/>
        <pc:sldMkLst>
          <pc:docMk/>
          <pc:sldMk cId="0" sldId="285"/>
        </pc:sldMkLst>
        <pc:spChg chg="mod">
          <ac:chgData name="Hanka Kováčiková" userId="919026580c7aac30" providerId="LiveId" clId="{BF448E44-B654-4FB6-900B-7BA91E3B6A85}" dt="2020-11-20T11:42:35.657" v="390" actId="6549"/>
          <ac:spMkLst>
            <pc:docMk/>
            <pc:sldMk cId="0" sldId="285"/>
            <ac:spMk id="3" creationId="{00000000-0000-0000-0000-000000000000}"/>
          </ac:spMkLst>
        </pc:spChg>
      </pc:sldChg>
      <pc:sldChg chg="add del">
        <pc:chgData name="Hanka Kováčiková" userId="919026580c7aac30" providerId="LiveId" clId="{BF448E44-B654-4FB6-900B-7BA91E3B6A85}" dt="2020-11-20T10:56:10.335" v="139" actId="47"/>
        <pc:sldMkLst>
          <pc:docMk/>
          <pc:sldMk cId="0" sldId="288"/>
        </pc:sldMkLst>
      </pc:sldChg>
      <pc:sldChg chg="add del">
        <pc:chgData name="Hanka Kováčiková" userId="919026580c7aac30" providerId="LiveId" clId="{BF448E44-B654-4FB6-900B-7BA91E3B6A85}" dt="2020-11-20T10:55:57.632" v="137" actId="47"/>
        <pc:sldMkLst>
          <pc:docMk/>
          <pc:sldMk cId="0" sldId="289"/>
        </pc:sldMkLst>
      </pc:sldChg>
      <pc:sldChg chg="add del">
        <pc:chgData name="Hanka Kováčiková" userId="919026580c7aac30" providerId="LiveId" clId="{BF448E44-B654-4FB6-900B-7BA91E3B6A85}" dt="2020-11-20T10:56:03.811" v="138" actId="47"/>
        <pc:sldMkLst>
          <pc:docMk/>
          <pc:sldMk cId="0" sldId="290"/>
        </pc:sldMkLst>
      </pc:sldChg>
      <pc:sldChg chg="add del">
        <pc:chgData name="Hanka Kováčiková" userId="919026580c7aac30" providerId="LiveId" clId="{BF448E44-B654-4FB6-900B-7BA91E3B6A85}" dt="2020-11-20T10:56:13.468" v="140" actId="47"/>
        <pc:sldMkLst>
          <pc:docMk/>
          <pc:sldMk cId="0" sldId="291"/>
        </pc:sldMkLst>
      </pc:sldChg>
      <pc:sldChg chg="del">
        <pc:chgData name="Hanka Kováčiková" userId="919026580c7aac30" providerId="LiveId" clId="{BF448E44-B654-4FB6-900B-7BA91E3B6A85}" dt="2020-11-20T11:21:20.218" v="255" actId="47"/>
        <pc:sldMkLst>
          <pc:docMk/>
          <pc:sldMk cId="0" sldId="292"/>
        </pc:sldMkLst>
      </pc:sldChg>
      <pc:sldChg chg="modSp mod">
        <pc:chgData name="Hanka Kováčiková" userId="919026580c7aac30" providerId="LiveId" clId="{BF448E44-B654-4FB6-900B-7BA91E3B6A85}" dt="2020-11-20T11:39:35.357" v="327" actId="20577"/>
        <pc:sldMkLst>
          <pc:docMk/>
          <pc:sldMk cId="0" sldId="295"/>
        </pc:sldMkLst>
        <pc:spChg chg="mod">
          <ac:chgData name="Hanka Kováčiková" userId="919026580c7aac30" providerId="LiveId" clId="{BF448E44-B654-4FB6-900B-7BA91E3B6A85}" dt="2020-11-20T11:39:35.357" v="327" actId="20577"/>
          <ac:spMkLst>
            <pc:docMk/>
            <pc:sldMk cId="0" sldId="295"/>
            <ac:spMk id="3" creationId="{00000000-0000-0000-0000-000000000000}"/>
          </ac:spMkLst>
        </pc:spChg>
      </pc:sldChg>
      <pc:sldChg chg="del">
        <pc:chgData name="Hanka Kováčiková" userId="919026580c7aac30" providerId="LiveId" clId="{BF448E44-B654-4FB6-900B-7BA91E3B6A85}" dt="2020-11-20T11:07:26.506" v="142" actId="47"/>
        <pc:sldMkLst>
          <pc:docMk/>
          <pc:sldMk cId="0" sldId="297"/>
        </pc:sldMkLst>
      </pc:sldChg>
      <pc:sldChg chg="del">
        <pc:chgData name="Hanka Kováčiková" userId="919026580c7aac30" providerId="LiveId" clId="{BF448E44-B654-4FB6-900B-7BA91E3B6A85}" dt="2020-11-20T11:18:44.696" v="236" actId="47"/>
        <pc:sldMkLst>
          <pc:docMk/>
          <pc:sldMk cId="0" sldId="300"/>
        </pc:sldMkLst>
      </pc:sldChg>
      <pc:sldChg chg="modSp mod">
        <pc:chgData name="Hanka Kováčiková" userId="919026580c7aac30" providerId="LiveId" clId="{BF448E44-B654-4FB6-900B-7BA91E3B6A85}" dt="2020-11-20T11:16:28.891" v="213" actId="20577"/>
        <pc:sldMkLst>
          <pc:docMk/>
          <pc:sldMk cId="0" sldId="304"/>
        </pc:sldMkLst>
        <pc:spChg chg="mod">
          <ac:chgData name="Hanka Kováčiková" userId="919026580c7aac30" providerId="LiveId" clId="{BF448E44-B654-4FB6-900B-7BA91E3B6A85}" dt="2020-11-20T11:16:28.891" v="213" actId="20577"/>
          <ac:spMkLst>
            <pc:docMk/>
            <pc:sldMk cId="0" sldId="304"/>
            <ac:spMk id="3" creationId="{00000000-0000-0000-0000-000000000000}"/>
          </ac:spMkLst>
        </pc:spChg>
      </pc:sldChg>
      <pc:sldChg chg="del">
        <pc:chgData name="Hanka Kováčiková" userId="919026580c7aac30" providerId="LiveId" clId="{BF448E44-B654-4FB6-900B-7BA91E3B6A85}" dt="2020-11-20T11:12:39.605" v="179" actId="47"/>
        <pc:sldMkLst>
          <pc:docMk/>
          <pc:sldMk cId="0" sldId="305"/>
        </pc:sldMkLst>
      </pc:sldChg>
      <pc:sldChg chg="del">
        <pc:chgData name="Hanka Kováčiková" userId="919026580c7aac30" providerId="LiveId" clId="{BF448E44-B654-4FB6-900B-7BA91E3B6A85}" dt="2020-11-20T11:50:32.887" v="422" actId="47"/>
        <pc:sldMkLst>
          <pc:docMk/>
          <pc:sldMk cId="0" sldId="306"/>
        </pc:sldMkLst>
      </pc:sldChg>
      <pc:sldChg chg="modSp mod">
        <pc:chgData name="Hanka Kováčiková" userId="919026580c7aac30" providerId="LiveId" clId="{BF448E44-B654-4FB6-900B-7BA91E3B6A85}" dt="2020-11-20T11:18:28.627" v="228" actId="20577"/>
        <pc:sldMkLst>
          <pc:docMk/>
          <pc:sldMk cId="0" sldId="307"/>
        </pc:sldMkLst>
        <pc:spChg chg="mod">
          <ac:chgData name="Hanka Kováčiková" userId="919026580c7aac30" providerId="LiveId" clId="{BF448E44-B654-4FB6-900B-7BA91E3B6A85}" dt="2020-11-20T11:18:28.627" v="228" actId="20577"/>
          <ac:spMkLst>
            <pc:docMk/>
            <pc:sldMk cId="0" sldId="307"/>
            <ac:spMk id="3" creationId="{00000000-0000-0000-0000-000000000000}"/>
          </ac:spMkLst>
        </pc:spChg>
      </pc:sldChg>
      <pc:sldChg chg="del">
        <pc:chgData name="Hanka Kováčiková" userId="919026580c7aac30" providerId="LiveId" clId="{BF448E44-B654-4FB6-900B-7BA91E3B6A85}" dt="2020-11-20T11:18:36.643" v="230" actId="47"/>
        <pc:sldMkLst>
          <pc:docMk/>
          <pc:sldMk cId="0" sldId="308"/>
        </pc:sldMkLst>
      </pc:sldChg>
      <pc:sldChg chg="modSp mod">
        <pc:chgData name="Hanka Kováčiková" userId="919026580c7aac30" providerId="LiveId" clId="{BF448E44-B654-4FB6-900B-7BA91E3B6A85}" dt="2020-11-20T11:08:01.678" v="145" actId="207"/>
        <pc:sldMkLst>
          <pc:docMk/>
          <pc:sldMk cId="0" sldId="312"/>
        </pc:sldMkLst>
        <pc:spChg chg="mod">
          <ac:chgData name="Hanka Kováčiková" userId="919026580c7aac30" providerId="LiveId" clId="{BF448E44-B654-4FB6-900B-7BA91E3B6A85}" dt="2020-11-20T11:08:01.678" v="145" actId="207"/>
          <ac:spMkLst>
            <pc:docMk/>
            <pc:sldMk cId="0" sldId="312"/>
            <ac:spMk id="3" creationId="{00000000-0000-0000-0000-000000000000}"/>
          </ac:spMkLst>
        </pc:spChg>
      </pc:sldChg>
      <pc:sldChg chg="modSp mod">
        <pc:chgData name="Hanka Kováčiková" userId="919026580c7aac30" providerId="LiveId" clId="{BF448E44-B654-4FB6-900B-7BA91E3B6A85}" dt="2020-11-20T11:07:51.707" v="143" actId="207"/>
        <pc:sldMkLst>
          <pc:docMk/>
          <pc:sldMk cId="0" sldId="313"/>
        </pc:sldMkLst>
        <pc:spChg chg="mod">
          <ac:chgData name="Hanka Kováčiková" userId="919026580c7aac30" providerId="LiveId" clId="{BF448E44-B654-4FB6-900B-7BA91E3B6A85}" dt="2020-11-20T11:07:51.707" v="143" actId="207"/>
          <ac:spMkLst>
            <pc:docMk/>
            <pc:sldMk cId="0" sldId="313"/>
            <ac:spMk id="3" creationId="{00000000-0000-0000-0000-000000000000}"/>
          </ac:spMkLst>
        </pc:spChg>
      </pc:sldChg>
      <pc:sldChg chg="modSp mod">
        <pc:chgData name="Hanka Kováčiková" userId="919026580c7aac30" providerId="LiveId" clId="{BF448E44-B654-4FB6-900B-7BA91E3B6A85}" dt="2020-11-20T11:09:10.603" v="170" actId="20577"/>
        <pc:sldMkLst>
          <pc:docMk/>
          <pc:sldMk cId="0" sldId="316"/>
        </pc:sldMkLst>
        <pc:spChg chg="mod">
          <ac:chgData name="Hanka Kováčiková" userId="919026580c7aac30" providerId="LiveId" clId="{BF448E44-B654-4FB6-900B-7BA91E3B6A85}" dt="2020-11-20T11:09:10.603" v="170" actId="20577"/>
          <ac:spMkLst>
            <pc:docMk/>
            <pc:sldMk cId="0" sldId="316"/>
            <ac:spMk id="3" creationId="{00000000-0000-0000-0000-000000000000}"/>
          </ac:spMkLst>
        </pc:spChg>
      </pc:sldChg>
      <pc:sldChg chg="del">
        <pc:chgData name="Hanka Kováčiková" userId="919026580c7aac30" providerId="LiveId" clId="{BF448E44-B654-4FB6-900B-7BA91E3B6A85}" dt="2020-11-20T11:11:05.625" v="178" actId="47"/>
        <pc:sldMkLst>
          <pc:docMk/>
          <pc:sldMk cId="0" sldId="318"/>
        </pc:sldMkLst>
      </pc:sldChg>
      <pc:sldChg chg="modSp del mod">
        <pc:chgData name="Hanka Kováčiková" userId="919026580c7aac30" providerId="LiveId" clId="{BF448E44-B654-4FB6-900B-7BA91E3B6A85}" dt="2020-11-20T11:11:03.651" v="177" actId="47"/>
        <pc:sldMkLst>
          <pc:docMk/>
          <pc:sldMk cId="0" sldId="319"/>
        </pc:sldMkLst>
        <pc:spChg chg="mod">
          <ac:chgData name="Hanka Kováčiková" userId="919026580c7aac30" providerId="LiveId" clId="{BF448E44-B654-4FB6-900B-7BA91E3B6A85}" dt="2020-11-20T11:10:22.788" v="176" actId="20577"/>
          <ac:spMkLst>
            <pc:docMk/>
            <pc:sldMk cId="0" sldId="319"/>
            <ac:spMk id="3" creationId="{00000000-0000-0000-0000-000000000000}"/>
          </ac:spMkLst>
        </pc:spChg>
      </pc:sldChg>
      <pc:sldChg chg="modSp mod">
        <pc:chgData name="Hanka Kováčiková" userId="919026580c7aac30" providerId="LiveId" clId="{BF448E44-B654-4FB6-900B-7BA91E3B6A85}" dt="2020-11-20T11:46:43.163" v="405" actId="113"/>
        <pc:sldMkLst>
          <pc:docMk/>
          <pc:sldMk cId="0" sldId="320"/>
        </pc:sldMkLst>
        <pc:spChg chg="mod">
          <ac:chgData name="Hanka Kováčiková" userId="919026580c7aac30" providerId="LiveId" clId="{BF448E44-B654-4FB6-900B-7BA91E3B6A85}" dt="2020-11-20T11:46:43.163" v="405" actId="113"/>
          <ac:spMkLst>
            <pc:docMk/>
            <pc:sldMk cId="0" sldId="320"/>
            <ac:spMk id="3" creationId="{00000000-0000-0000-0000-000000000000}"/>
          </ac:spMkLst>
        </pc:spChg>
      </pc:sldChg>
      <pc:sldChg chg="modSp mod">
        <pc:chgData name="Hanka Kováčiková" userId="919026580c7aac30" providerId="LiveId" clId="{BF448E44-B654-4FB6-900B-7BA91E3B6A85}" dt="2020-11-20T11:46:04.628" v="404" actId="113"/>
        <pc:sldMkLst>
          <pc:docMk/>
          <pc:sldMk cId="0" sldId="321"/>
        </pc:sldMkLst>
        <pc:spChg chg="mod">
          <ac:chgData name="Hanka Kováčiková" userId="919026580c7aac30" providerId="LiveId" clId="{BF448E44-B654-4FB6-900B-7BA91E3B6A85}" dt="2020-11-20T11:46:04.628" v="404" actId="113"/>
          <ac:spMkLst>
            <pc:docMk/>
            <pc:sldMk cId="0" sldId="321"/>
            <ac:spMk id="3" creationId="{00000000-0000-0000-0000-000000000000}"/>
          </ac:spMkLst>
        </pc:spChg>
      </pc:sldChg>
      <pc:sldChg chg="del">
        <pc:chgData name="Hanka Kováčiková" userId="919026580c7aac30" providerId="LiveId" clId="{BF448E44-B654-4FB6-900B-7BA91E3B6A85}" dt="2020-11-20T11:14:43.217" v="192" actId="47"/>
        <pc:sldMkLst>
          <pc:docMk/>
          <pc:sldMk cId="0" sldId="322"/>
        </pc:sldMkLst>
      </pc:sldChg>
      <pc:sldChg chg="del">
        <pc:chgData name="Hanka Kováčiková" userId="919026580c7aac30" providerId="LiveId" clId="{BF448E44-B654-4FB6-900B-7BA91E3B6A85}" dt="2020-11-20T11:15:20.118" v="199" actId="47"/>
        <pc:sldMkLst>
          <pc:docMk/>
          <pc:sldMk cId="0" sldId="323"/>
        </pc:sldMkLst>
      </pc:sldChg>
      <pc:sldChg chg="modSp mod">
        <pc:chgData name="Hanka Kováčiková" userId="919026580c7aac30" providerId="LiveId" clId="{BF448E44-B654-4FB6-900B-7BA91E3B6A85}" dt="2020-11-20T11:15:41.764" v="203" actId="27636"/>
        <pc:sldMkLst>
          <pc:docMk/>
          <pc:sldMk cId="0" sldId="325"/>
        </pc:sldMkLst>
        <pc:spChg chg="mod">
          <ac:chgData name="Hanka Kováčiková" userId="919026580c7aac30" providerId="LiveId" clId="{BF448E44-B654-4FB6-900B-7BA91E3B6A85}" dt="2020-11-20T11:15:41.764" v="203" actId="27636"/>
          <ac:spMkLst>
            <pc:docMk/>
            <pc:sldMk cId="0" sldId="325"/>
            <ac:spMk id="3" creationId="{00000000-0000-0000-0000-000000000000}"/>
          </ac:spMkLst>
        </pc:spChg>
      </pc:sldChg>
      <pc:sldChg chg="del">
        <pc:chgData name="Hanka Kováčiková" userId="919026580c7aac30" providerId="LiveId" clId="{BF448E44-B654-4FB6-900B-7BA91E3B6A85}" dt="2020-11-20T11:16:12.143" v="210" actId="47"/>
        <pc:sldMkLst>
          <pc:docMk/>
          <pc:sldMk cId="0" sldId="326"/>
        </pc:sldMkLst>
      </pc:sldChg>
      <pc:sldChg chg="modSp mod">
        <pc:chgData name="Hanka Kováčiková" userId="919026580c7aac30" providerId="LiveId" clId="{BF448E44-B654-4FB6-900B-7BA91E3B6A85}" dt="2020-11-20T11:16:25.277" v="212" actId="207"/>
        <pc:sldMkLst>
          <pc:docMk/>
          <pc:sldMk cId="0" sldId="327"/>
        </pc:sldMkLst>
        <pc:spChg chg="mod">
          <ac:chgData name="Hanka Kováčiková" userId="919026580c7aac30" providerId="LiveId" clId="{BF448E44-B654-4FB6-900B-7BA91E3B6A85}" dt="2020-11-20T11:16:25.277" v="212" actId="207"/>
          <ac:spMkLst>
            <pc:docMk/>
            <pc:sldMk cId="0" sldId="327"/>
            <ac:spMk id="3" creationId="{00000000-0000-0000-0000-000000000000}"/>
          </ac:spMkLst>
        </pc:spChg>
      </pc:sldChg>
      <pc:sldChg chg="del">
        <pc:chgData name="Hanka Kováčiková" userId="919026580c7aac30" providerId="LiveId" clId="{BF448E44-B654-4FB6-900B-7BA91E3B6A85}" dt="2020-11-20T11:12:40.397" v="180" actId="47"/>
        <pc:sldMkLst>
          <pc:docMk/>
          <pc:sldMk cId="0" sldId="328"/>
        </pc:sldMkLst>
      </pc:sldChg>
      <pc:sldChg chg="del">
        <pc:chgData name="Hanka Kováčiková" userId="919026580c7aac30" providerId="LiveId" clId="{BF448E44-B654-4FB6-900B-7BA91E3B6A85}" dt="2020-11-20T11:12:41.104" v="181" actId="47"/>
        <pc:sldMkLst>
          <pc:docMk/>
          <pc:sldMk cId="0" sldId="329"/>
        </pc:sldMkLst>
      </pc:sldChg>
      <pc:sldChg chg="modSp mod">
        <pc:chgData name="Hanka Kováčiková" userId="919026580c7aac30" providerId="LiveId" clId="{BF448E44-B654-4FB6-900B-7BA91E3B6A85}" dt="2020-11-20T11:49:58.682" v="415" actId="27636"/>
        <pc:sldMkLst>
          <pc:docMk/>
          <pc:sldMk cId="0" sldId="330"/>
        </pc:sldMkLst>
        <pc:spChg chg="mod">
          <ac:chgData name="Hanka Kováčiková" userId="919026580c7aac30" providerId="LiveId" clId="{BF448E44-B654-4FB6-900B-7BA91E3B6A85}" dt="2020-11-20T11:47:37.974" v="406" actId="1076"/>
          <ac:spMkLst>
            <pc:docMk/>
            <pc:sldMk cId="0" sldId="330"/>
            <ac:spMk id="2" creationId="{00000000-0000-0000-0000-000000000000}"/>
          </ac:spMkLst>
        </pc:spChg>
        <pc:spChg chg="mod">
          <ac:chgData name="Hanka Kováčiková" userId="919026580c7aac30" providerId="LiveId" clId="{BF448E44-B654-4FB6-900B-7BA91E3B6A85}" dt="2020-11-20T11:49:58.682" v="415" actId="27636"/>
          <ac:spMkLst>
            <pc:docMk/>
            <pc:sldMk cId="0" sldId="330"/>
            <ac:spMk id="3" creationId="{00000000-0000-0000-0000-000000000000}"/>
          </ac:spMkLst>
        </pc:spChg>
      </pc:sldChg>
      <pc:sldChg chg="modSp mod">
        <pc:chgData name="Hanka Kováčiková" userId="919026580c7aac30" providerId="LiveId" clId="{BF448E44-B654-4FB6-900B-7BA91E3B6A85}" dt="2020-11-20T11:50:29.526" v="420" actId="14100"/>
        <pc:sldMkLst>
          <pc:docMk/>
          <pc:sldMk cId="0" sldId="331"/>
        </pc:sldMkLst>
        <pc:spChg chg="mod">
          <ac:chgData name="Hanka Kováčiková" userId="919026580c7aac30" providerId="LiveId" clId="{BF448E44-B654-4FB6-900B-7BA91E3B6A85}" dt="2020-11-20T11:50:29.526" v="420" actId="14100"/>
          <ac:spMkLst>
            <pc:docMk/>
            <pc:sldMk cId="0" sldId="331"/>
            <ac:spMk id="3" creationId="{00000000-0000-0000-0000-000000000000}"/>
          </ac:spMkLst>
        </pc:spChg>
      </pc:sldChg>
      <pc:sldChg chg="modSp del mod">
        <pc:chgData name="Hanka Kováčiková" userId="919026580c7aac30" providerId="LiveId" clId="{BF448E44-B654-4FB6-900B-7BA91E3B6A85}" dt="2020-11-20T11:50:31.938" v="421" actId="47"/>
        <pc:sldMkLst>
          <pc:docMk/>
          <pc:sldMk cId="0" sldId="332"/>
        </pc:sldMkLst>
        <pc:spChg chg="mod">
          <ac:chgData name="Hanka Kováčiková" userId="919026580c7aac30" providerId="LiveId" clId="{BF448E44-B654-4FB6-900B-7BA91E3B6A85}" dt="2020-11-20T11:48:27.579" v="409" actId="6549"/>
          <ac:spMkLst>
            <pc:docMk/>
            <pc:sldMk cId="0" sldId="332"/>
            <ac:spMk id="3" creationId="{00000000-0000-0000-0000-000000000000}"/>
          </ac:spMkLst>
        </pc:spChg>
      </pc:sldChg>
      <pc:sldChg chg="modSp del mod">
        <pc:chgData name="Hanka Kováčiková" userId="919026580c7aac30" providerId="LiveId" clId="{BF448E44-B654-4FB6-900B-7BA91E3B6A85}" dt="2020-11-20T11:18:35.900" v="229" actId="47"/>
        <pc:sldMkLst>
          <pc:docMk/>
          <pc:sldMk cId="0" sldId="334"/>
        </pc:sldMkLst>
        <pc:spChg chg="mod">
          <ac:chgData name="Hanka Kováčiková" userId="919026580c7aac30" providerId="LiveId" clId="{BF448E44-B654-4FB6-900B-7BA91E3B6A85}" dt="2020-11-20T11:17:57.567" v="223" actId="27636"/>
          <ac:spMkLst>
            <pc:docMk/>
            <pc:sldMk cId="0" sldId="334"/>
            <ac:spMk id="3" creationId="{00000000-0000-0000-0000-000000000000}"/>
          </ac:spMkLst>
        </pc:spChg>
      </pc:sldChg>
      <pc:sldChg chg="del">
        <pc:chgData name="Hanka Kováčiková" userId="919026580c7aac30" providerId="LiveId" clId="{BF448E44-B654-4FB6-900B-7BA91E3B6A85}" dt="2020-11-20T11:18:01.289" v="224" actId="47"/>
        <pc:sldMkLst>
          <pc:docMk/>
          <pc:sldMk cId="0" sldId="335"/>
        </pc:sldMkLst>
      </pc:sldChg>
      <pc:sldChg chg="del">
        <pc:chgData name="Hanka Kováčiková" userId="919026580c7aac30" providerId="LiveId" clId="{BF448E44-B654-4FB6-900B-7BA91E3B6A85}" dt="2020-11-20T11:18:37.567" v="231" actId="47"/>
        <pc:sldMkLst>
          <pc:docMk/>
          <pc:sldMk cId="0" sldId="336"/>
        </pc:sldMkLst>
      </pc:sldChg>
      <pc:sldChg chg="del">
        <pc:chgData name="Hanka Kováčiková" userId="919026580c7aac30" providerId="LiveId" clId="{BF448E44-B654-4FB6-900B-7BA91E3B6A85}" dt="2020-11-20T11:18:38.068" v="232" actId="47"/>
        <pc:sldMkLst>
          <pc:docMk/>
          <pc:sldMk cId="0" sldId="338"/>
        </pc:sldMkLst>
      </pc:sldChg>
      <pc:sldChg chg="del">
        <pc:chgData name="Hanka Kováčiková" userId="919026580c7aac30" providerId="LiveId" clId="{BF448E44-B654-4FB6-900B-7BA91E3B6A85}" dt="2020-11-20T11:18:38.619" v="233" actId="47"/>
        <pc:sldMkLst>
          <pc:docMk/>
          <pc:sldMk cId="0" sldId="339"/>
        </pc:sldMkLst>
      </pc:sldChg>
      <pc:sldChg chg="del">
        <pc:chgData name="Hanka Kováčiková" userId="919026580c7aac30" providerId="LiveId" clId="{BF448E44-B654-4FB6-900B-7BA91E3B6A85}" dt="2020-11-20T11:18:40.323" v="234" actId="47"/>
        <pc:sldMkLst>
          <pc:docMk/>
          <pc:sldMk cId="0" sldId="340"/>
        </pc:sldMkLst>
      </pc:sldChg>
      <pc:sldChg chg="del">
        <pc:chgData name="Hanka Kováčiková" userId="919026580c7aac30" providerId="LiveId" clId="{BF448E44-B654-4FB6-900B-7BA91E3B6A85}" dt="2020-11-20T11:18:43.804" v="235" actId="47"/>
        <pc:sldMkLst>
          <pc:docMk/>
          <pc:sldMk cId="0" sldId="341"/>
        </pc:sldMkLst>
      </pc:sldChg>
      <pc:sldChg chg="add del">
        <pc:chgData name="Hanka Kováčiková" userId="919026580c7aac30" providerId="LiveId" clId="{BF448E44-B654-4FB6-900B-7BA91E3B6A85}" dt="2020-11-20T11:18:47.198" v="238" actId="47"/>
        <pc:sldMkLst>
          <pc:docMk/>
          <pc:sldMk cId="0" sldId="342"/>
        </pc:sldMkLst>
      </pc:sldChg>
      <pc:sldChg chg="del">
        <pc:chgData name="Hanka Kováčiková" userId="919026580c7aac30" providerId="LiveId" clId="{BF448E44-B654-4FB6-900B-7BA91E3B6A85}" dt="2020-11-20T11:19:49.368" v="239" actId="47"/>
        <pc:sldMkLst>
          <pc:docMk/>
          <pc:sldMk cId="0" sldId="345"/>
        </pc:sldMkLst>
      </pc:sldChg>
      <pc:sldChg chg="modSp mod">
        <pc:chgData name="Hanka Kováčiková" userId="919026580c7aac30" providerId="LiveId" clId="{BF448E44-B654-4FB6-900B-7BA91E3B6A85}" dt="2020-11-20T11:54:49.381" v="474" actId="113"/>
        <pc:sldMkLst>
          <pc:docMk/>
          <pc:sldMk cId="0" sldId="361"/>
        </pc:sldMkLst>
        <pc:spChg chg="mod">
          <ac:chgData name="Hanka Kováčiková" userId="919026580c7aac30" providerId="LiveId" clId="{BF448E44-B654-4FB6-900B-7BA91E3B6A85}" dt="2020-11-20T11:53:45.093" v="442" actId="1076"/>
          <ac:spMkLst>
            <pc:docMk/>
            <pc:sldMk cId="0" sldId="361"/>
            <ac:spMk id="2" creationId="{00000000-0000-0000-0000-000000000000}"/>
          </ac:spMkLst>
        </pc:spChg>
        <pc:spChg chg="mod">
          <ac:chgData name="Hanka Kováčiková" userId="919026580c7aac30" providerId="LiveId" clId="{BF448E44-B654-4FB6-900B-7BA91E3B6A85}" dt="2020-11-20T11:54:49.381" v="474" actId="113"/>
          <ac:spMkLst>
            <pc:docMk/>
            <pc:sldMk cId="0" sldId="361"/>
            <ac:spMk id="3" creationId="{00000000-0000-0000-0000-000000000000}"/>
          </ac:spMkLst>
        </pc:spChg>
      </pc:sldChg>
      <pc:sldChg chg="modSp mod">
        <pc:chgData name="Hanka Kováčiková" userId="919026580c7aac30" providerId="LiveId" clId="{BF448E44-B654-4FB6-900B-7BA91E3B6A85}" dt="2020-11-20T11:56:56.357" v="490" actId="6549"/>
        <pc:sldMkLst>
          <pc:docMk/>
          <pc:sldMk cId="0" sldId="362"/>
        </pc:sldMkLst>
        <pc:spChg chg="mod">
          <ac:chgData name="Hanka Kováčiková" userId="919026580c7aac30" providerId="LiveId" clId="{BF448E44-B654-4FB6-900B-7BA91E3B6A85}" dt="2020-11-20T11:56:19.982" v="482" actId="1076"/>
          <ac:spMkLst>
            <pc:docMk/>
            <pc:sldMk cId="0" sldId="362"/>
            <ac:spMk id="2" creationId="{00000000-0000-0000-0000-000000000000}"/>
          </ac:spMkLst>
        </pc:spChg>
        <pc:spChg chg="mod">
          <ac:chgData name="Hanka Kováčiková" userId="919026580c7aac30" providerId="LiveId" clId="{BF448E44-B654-4FB6-900B-7BA91E3B6A85}" dt="2020-11-20T11:56:56.357" v="490" actId="6549"/>
          <ac:spMkLst>
            <pc:docMk/>
            <pc:sldMk cId="0" sldId="362"/>
            <ac:spMk id="3" creationId="{00000000-0000-0000-0000-000000000000}"/>
          </ac:spMkLst>
        </pc:spChg>
      </pc:sldChg>
      <pc:sldChg chg="modSp mod">
        <pc:chgData name="Hanka Kováčiková" userId="919026580c7aac30" providerId="LiveId" clId="{BF448E44-B654-4FB6-900B-7BA91E3B6A85}" dt="2020-11-20T11:53:28.020" v="440" actId="6549"/>
        <pc:sldMkLst>
          <pc:docMk/>
          <pc:sldMk cId="0" sldId="363"/>
        </pc:sldMkLst>
        <pc:spChg chg="mod">
          <ac:chgData name="Hanka Kováčiková" userId="919026580c7aac30" providerId="LiveId" clId="{BF448E44-B654-4FB6-900B-7BA91E3B6A85}" dt="2020-11-20T11:53:28.020" v="440" actId="6549"/>
          <ac:spMkLst>
            <pc:docMk/>
            <pc:sldMk cId="0" sldId="363"/>
            <ac:spMk id="3" creationId="{00000000-0000-0000-0000-000000000000}"/>
          </ac:spMkLst>
        </pc:spChg>
      </pc:sldChg>
      <pc:sldChg chg="del">
        <pc:chgData name="Hanka Kováčiková" userId="919026580c7aac30" providerId="LiveId" clId="{BF448E44-B654-4FB6-900B-7BA91E3B6A85}" dt="2020-11-20T11:53:35.848" v="441" actId="47"/>
        <pc:sldMkLst>
          <pc:docMk/>
          <pc:sldMk cId="0" sldId="364"/>
        </pc:sldMkLst>
      </pc:sldChg>
      <pc:sldChg chg="modSp mod">
        <pc:chgData name="Hanka Kováčiková" userId="919026580c7aac30" providerId="LiveId" clId="{BF448E44-B654-4FB6-900B-7BA91E3B6A85}" dt="2020-11-20T11:55:05.002" v="475" actId="1076"/>
        <pc:sldMkLst>
          <pc:docMk/>
          <pc:sldMk cId="0" sldId="365"/>
        </pc:sldMkLst>
        <pc:spChg chg="mod">
          <ac:chgData name="Hanka Kováčiková" userId="919026580c7aac30" providerId="LiveId" clId="{BF448E44-B654-4FB6-900B-7BA91E3B6A85}" dt="2020-11-20T11:55:05.002" v="475" actId="1076"/>
          <ac:spMkLst>
            <pc:docMk/>
            <pc:sldMk cId="0" sldId="365"/>
            <ac:spMk id="2" creationId="{00000000-0000-0000-0000-000000000000}"/>
          </ac:spMkLst>
        </pc:spChg>
      </pc:sldChg>
      <pc:sldChg chg="del">
        <pc:chgData name="Hanka Kováčiková" userId="919026580c7aac30" providerId="LiveId" clId="{BF448E44-B654-4FB6-900B-7BA91E3B6A85}" dt="2020-11-20T11:52:19.177" v="423" actId="47"/>
        <pc:sldMkLst>
          <pc:docMk/>
          <pc:sldMk cId="0" sldId="366"/>
        </pc:sldMkLst>
      </pc:sldChg>
      <pc:sldChg chg="del">
        <pc:chgData name="Hanka Kováčiková" userId="919026580c7aac30" providerId="LiveId" clId="{BF448E44-B654-4FB6-900B-7BA91E3B6A85}" dt="2020-11-20T11:52:19.679" v="424" actId="47"/>
        <pc:sldMkLst>
          <pc:docMk/>
          <pc:sldMk cId="0" sldId="367"/>
        </pc:sldMkLst>
      </pc:sldChg>
      <pc:sldChg chg="modSp mod">
        <pc:chgData name="Hanka Kováčiková" userId="919026580c7aac30" providerId="LiveId" clId="{BF448E44-B654-4FB6-900B-7BA91E3B6A85}" dt="2020-11-20T11:55:24.632" v="480" actId="207"/>
        <pc:sldMkLst>
          <pc:docMk/>
          <pc:sldMk cId="0" sldId="369"/>
        </pc:sldMkLst>
        <pc:spChg chg="mod">
          <ac:chgData name="Hanka Kováčiková" userId="919026580c7aac30" providerId="LiveId" clId="{BF448E44-B654-4FB6-900B-7BA91E3B6A85}" dt="2020-11-20T11:55:24.632" v="480" actId="207"/>
          <ac:spMkLst>
            <pc:docMk/>
            <pc:sldMk cId="0" sldId="369"/>
            <ac:spMk id="3" creationId="{00000000-0000-0000-0000-000000000000}"/>
          </ac:spMkLst>
        </pc:spChg>
      </pc:sldChg>
      <pc:sldChg chg="modSp mod">
        <pc:chgData name="Hanka Kováčiková" userId="919026580c7aac30" providerId="LiveId" clId="{BF448E44-B654-4FB6-900B-7BA91E3B6A85}" dt="2020-11-20T11:57:11.630" v="491" actId="14100"/>
        <pc:sldMkLst>
          <pc:docMk/>
          <pc:sldMk cId="0" sldId="370"/>
        </pc:sldMkLst>
        <pc:spChg chg="mod">
          <ac:chgData name="Hanka Kováčiková" userId="919026580c7aac30" providerId="LiveId" clId="{BF448E44-B654-4FB6-900B-7BA91E3B6A85}" dt="2020-11-20T11:57:11.630" v="491" actId="14100"/>
          <ac:spMkLst>
            <pc:docMk/>
            <pc:sldMk cId="0" sldId="370"/>
            <ac:spMk id="3" creationId="{00000000-0000-0000-0000-000000000000}"/>
          </ac:spMkLst>
        </pc:spChg>
      </pc:sldChg>
      <pc:sldChg chg="modSp mod">
        <pc:chgData name="Hanka Kováčiková" userId="919026580c7aac30" providerId="LiveId" clId="{BF448E44-B654-4FB6-900B-7BA91E3B6A85}" dt="2020-11-20T11:57:36.791" v="494" actId="27636"/>
        <pc:sldMkLst>
          <pc:docMk/>
          <pc:sldMk cId="0" sldId="371"/>
        </pc:sldMkLst>
        <pc:spChg chg="mod">
          <ac:chgData name="Hanka Kováčiková" userId="919026580c7aac30" providerId="LiveId" clId="{BF448E44-B654-4FB6-900B-7BA91E3B6A85}" dt="2020-11-20T11:57:36.791" v="494" actId="27636"/>
          <ac:spMkLst>
            <pc:docMk/>
            <pc:sldMk cId="0" sldId="371"/>
            <ac:spMk id="3" creationId="{00000000-0000-0000-0000-000000000000}"/>
          </ac:spMkLst>
        </pc:spChg>
      </pc:sldChg>
      <pc:sldChg chg="modSp mod">
        <pc:chgData name="Hanka Kováčiková" userId="919026580c7aac30" providerId="LiveId" clId="{BF448E44-B654-4FB6-900B-7BA91E3B6A85}" dt="2020-11-20T12:11:13.786" v="775" actId="1076"/>
        <pc:sldMkLst>
          <pc:docMk/>
          <pc:sldMk cId="0" sldId="374"/>
        </pc:sldMkLst>
        <pc:spChg chg="mod">
          <ac:chgData name="Hanka Kováčiková" userId="919026580c7aac30" providerId="LiveId" clId="{BF448E44-B654-4FB6-900B-7BA91E3B6A85}" dt="2020-11-20T12:11:13.786" v="775" actId="1076"/>
          <ac:spMkLst>
            <pc:docMk/>
            <pc:sldMk cId="0" sldId="374"/>
            <ac:spMk id="2" creationId="{00000000-0000-0000-0000-000000000000}"/>
          </ac:spMkLst>
        </pc:spChg>
        <pc:spChg chg="mod">
          <ac:chgData name="Hanka Kováčiková" userId="919026580c7aac30" providerId="LiveId" clId="{BF448E44-B654-4FB6-900B-7BA91E3B6A85}" dt="2020-11-20T12:11:06.454" v="774" actId="20577"/>
          <ac:spMkLst>
            <pc:docMk/>
            <pc:sldMk cId="0" sldId="374"/>
            <ac:spMk id="3" creationId="{00000000-0000-0000-0000-000000000000}"/>
          </ac:spMkLst>
        </pc:spChg>
      </pc:sldChg>
      <pc:sldChg chg="modSp mod">
        <pc:chgData name="Hanka Kováčiková" userId="919026580c7aac30" providerId="LiveId" clId="{BF448E44-B654-4FB6-900B-7BA91E3B6A85}" dt="2020-11-20T12:09:32.658" v="762" actId="27636"/>
        <pc:sldMkLst>
          <pc:docMk/>
          <pc:sldMk cId="0" sldId="377"/>
        </pc:sldMkLst>
        <pc:spChg chg="mod">
          <ac:chgData name="Hanka Kováčiková" userId="919026580c7aac30" providerId="LiveId" clId="{BF448E44-B654-4FB6-900B-7BA91E3B6A85}" dt="2020-11-20T12:09:32.658" v="762" actId="27636"/>
          <ac:spMkLst>
            <pc:docMk/>
            <pc:sldMk cId="0" sldId="377"/>
            <ac:spMk id="3" creationId="{00000000-0000-0000-0000-000000000000}"/>
          </ac:spMkLst>
        </pc:spChg>
      </pc:sldChg>
      <pc:sldChg chg="del">
        <pc:chgData name="Hanka Kováčiková" userId="919026580c7aac30" providerId="LiveId" clId="{BF448E44-B654-4FB6-900B-7BA91E3B6A85}" dt="2020-11-20T12:07:44.960" v="746" actId="47"/>
        <pc:sldMkLst>
          <pc:docMk/>
          <pc:sldMk cId="0" sldId="378"/>
        </pc:sldMkLst>
      </pc:sldChg>
      <pc:sldChg chg="del">
        <pc:chgData name="Hanka Kováčiková" userId="919026580c7aac30" providerId="LiveId" clId="{BF448E44-B654-4FB6-900B-7BA91E3B6A85}" dt="2020-11-20T11:58:48.255" v="501" actId="47"/>
        <pc:sldMkLst>
          <pc:docMk/>
          <pc:sldMk cId="0" sldId="379"/>
        </pc:sldMkLst>
      </pc:sldChg>
      <pc:sldChg chg="modSp mod">
        <pc:chgData name="Hanka Kováčiková" userId="919026580c7aac30" providerId="LiveId" clId="{BF448E44-B654-4FB6-900B-7BA91E3B6A85}" dt="2020-11-20T12:11:29.433" v="776" actId="1076"/>
        <pc:sldMkLst>
          <pc:docMk/>
          <pc:sldMk cId="0" sldId="380"/>
        </pc:sldMkLst>
        <pc:spChg chg="mod">
          <ac:chgData name="Hanka Kováčiková" userId="919026580c7aac30" providerId="LiveId" clId="{BF448E44-B654-4FB6-900B-7BA91E3B6A85}" dt="2020-11-20T12:11:29.433" v="776" actId="1076"/>
          <ac:spMkLst>
            <pc:docMk/>
            <pc:sldMk cId="0" sldId="380"/>
            <ac:spMk id="2" creationId="{00000000-0000-0000-0000-000000000000}"/>
          </ac:spMkLst>
        </pc:spChg>
        <pc:spChg chg="mod">
          <ac:chgData name="Hanka Kováčiková" userId="919026580c7aac30" providerId="LiveId" clId="{BF448E44-B654-4FB6-900B-7BA91E3B6A85}" dt="2020-11-20T12:07:07.208" v="736" actId="20577"/>
          <ac:spMkLst>
            <pc:docMk/>
            <pc:sldMk cId="0" sldId="380"/>
            <ac:spMk id="3" creationId="{00000000-0000-0000-0000-000000000000}"/>
          </ac:spMkLst>
        </pc:spChg>
      </pc:sldChg>
      <pc:sldChg chg="del">
        <pc:chgData name="Hanka Kováčiková" userId="919026580c7aac30" providerId="LiveId" clId="{BF448E44-B654-4FB6-900B-7BA91E3B6A85}" dt="2020-11-20T11:59:40.224" v="521" actId="47"/>
        <pc:sldMkLst>
          <pc:docMk/>
          <pc:sldMk cId="0" sldId="381"/>
        </pc:sldMkLst>
      </pc:sldChg>
      <pc:sldChg chg="del">
        <pc:chgData name="Hanka Kováčiková" userId="919026580c7aac30" providerId="LiveId" clId="{BF448E44-B654-4FB6-900B-7BA91E3B6A85}" dt="2020-11-20T12:07:09.808" v="737" actId="47"/>
        <pc:sldMkLst>
          <pc:docMk/>
          <pc:sldMk cId="0" sldId="382"/>
        </pc:sldMkLst>
      </pc:sldChg>
      <pc:sldChg chg="del">
        <pc:chgData name="Hanka Kováčiková" userId="919026580c7aac30" providerId="LiveId" clId="{BF448E44-B654-4FB6-900B-7BA91E3B6A85}" dt="2020-11-20T12:07:10.995" v="739" actId="47"/>
        <pc:sldMkLst>
          <pc:docMk/>
          <pc:sldMk cId="0" sldId="383"/>
        </pc:sldMkLst>
      </pc:sldChg>
      <pc:sldChg chg="del">
        <pc:chgData name="Hanka Kováčiková" userId="919026580c7aac30" providerId="LiveId" clId="{BF448E44-B654-4FB6-900B-7BA91E3B6A85}" dt="2020-11-20T12:07:11.624" v="740" actId="47"/>
        <pc:sldMkLst>
          <pc:docMk/>
          <pc:sldMk cId="0" sldId="384"/>
        </pc:sldMkLst>
      </pc:sldChg>
      <pc:sldChg chg="del">
        <pc:chgData name="Hanka Kováčiková" userId="919026580c7aac30" providerId="LiveId" clId="{BF448E44-B654-4FB6-900B-7BA91E3B6A85}" dt="2020-11-20T12:03:09.206" v="596" actId="47"/>
        <pc:sldMkLst>
          <pc:docMk/>
          <pc:sldMk cId="0" sldId="385"/>
        </pc:sldMkLst>
      </pc:sldChg>
      <pc:sldChg chg="modSp mod">
        <pc:chgData name="Hanka Kováčiková" userId="919026580c7aac30" providerId="LiveId" clId="{BF448E44-B654-4FB6-900B-7BA91E3B6A85}" dt="2020-11-20T12:03:23.534" v="600" actId="27636"/>
        <pc:sldMkLst>
          <pc:docMk/>
          <pc:sldMk cId="0" sldId="386"/>
        </pc:sldMkLst>
        <pc:spChg chg="mod">
          <ac:chgData name="Hanka Kováčiková" userId="919026580c7aac30" providerId="LiveId" clId="{BF448E44-B654-4FB6-900B-7BA91E3B6A85}" dt="2020-11-20T12:03:19.514" v="598" actId="1076"/>
          <ac:spMkLst>
            <pc:docMk/>
            <pc:sldMk cId="0" sldId="386"/>
            <ac:spMk id="2" creationId="{00000000-0000-0000-0000-000000000000}"/>
          </ac:spMkLst>
        </pc:spChg>
        <pc:spChg chg="mod">
          <ac:chgData name="Hanka Kováčiková" userId="919026580c7aac30" providerId="LiveId" clId="{BF448E44-B654-4FB6-900B-7BA91E3B6A85}" dt="2020-11-20T12:03:23.534" v="600" actId="27636"/>
          <ac:spMkLst>
            <pc:docMk/>
            <pc:sldMk cId="0" sldId="386"/>
            <ac:spMk id="3" creationId="{00000000-0000-0000-0000-000000000000}"/>
          </ac:spMkLst>
        </pc:spChg>
      </pc:sldChg>
      <pc:sldChg chg="del">
        <pc:chgData name="Hanka Kováčiková" userId="919026580c7aac30" providerId="LiveId" clId="{BF448E44-B654-4FB6-900B-7BA91E3B6A85}" dt="2020-11-20T12:04:17.984" v="602" actId="47"/>
        <pc:sldMkLst>
          <pc:docMk/>
          <pc:sldMk cId="0" sldId="387"/>
        </pc:sldMkLst>
      </pc:sldChg>
      <pc:sldChg chg="del">
        <pc:chgData name="Hanka Kováčiková" userId="919026580c7aac30" providerId="LiveId" clId="{BF448E44-B654-4FB6-900B-7BA91E3B6A85}" dt="2020-11-20T12:07:10.321" v="738" actId="47"/>
        <pc:sldMkLst>
          <pc:docMk/>
          <pc:sldMk cId="0" sldId="388"/>
        </pc:sldMkLst>
      </pc:sldChg>
      <pc:sldChg chg="del">
        <pc:chgData name="Hanka Kováčiková" userId="919026580c7aac30" providerId="LiveId" clId="{BF448E44-B654-4FB6-900B-7BA91E3B6A85}" dt="2020-11-20T12:07:12.660" v="741" actId="47"/>
        <pc:sldMkLst>
          <pc:docMk/>
          <pc:sldMk cId="0" sldId="389"/>
        </pc:sldMkLst>
      </pc:sldChg>
      <pc:sldChg chg="del">
        <pc:chgData name="Hanka Kováčiková" userId="919026580c7aac30" providerId="LiveId" clId="{BF448E44-B654-4FB6-900B-7BA91E3B6A85}" dt="2020-11-20T12:03:07.736" v="594" actId="47"/>
        <pc:sldMkLst>
          <pc:docMk/>
          <pc:sldMk cId="0" sldId="390"/>
        </pc:sldMkLst>
      </pc:sldChg>
      <pc:sldChg chg="del">
        <pc:chgData name="Hanka Kováčiková" userId="919026580c7aac30" providerId="LiveId" clId="{BF448E44-B654-4FB6-900B-7BA91E3B6A85}" dt="2020-11-20T12:03:08.451" v="595" actId="47"/>
        <pc:sldMkLst>
          <pc:docMk/>
          <pc:sldMk cId="0" sldId="391"/>
        </pc:sldMkLst>
      </pc:sldChg>
      <pc:sldChg chg="del">
        <pc:chgData name="Hanka Kováčiková" userId="919026580c7aac30" providerId="LiveId" clId="{BF448E44-B654-4FB6-900B-7BA91E3B6A85}" dt="2020-11-20T12:03:51.862" v="601" actId="47"/>
        <pc:sldMkLst>
          <pc:docMk/>
          <pc:sldMk cId="0" sldId="392"/>
        </pc:sldMkLst>
      </pc:sldChg>
      <pc:sldChg chg="del">
        <pc:chgData name="Hanka Kováčiková" userId="919026580c7aac30" providerId="LiveId" clId="{BF448E44-B654-4FB6-900B-7BA91E3B6A85}" dt="2020-11-20T12:04:17.984" v="602" actId="47"/>
        <pc:sldMkLst>
          <pc:docMk/>
          <pc:sldMk cId="0" sldId="393"/>
        </pc:sldMkLst>
      </pc:sldChg>
      <pc:sldChg chg="del">
        <pc:chgData name="Hanka Kováčiková" userId="919026580c7aac30" providerId="LiveId" clId="{BF448E44-B654-4FB6-900B-7BA91E3B6A85}" dt="2020-11-20T12:04:17.984" v="602" actId="47"/>
        <pc:sldMkLst>
          <pc:docMk/>
          <pc:sldMk cId="0" sldId="394"/>
        </pc:sldMkLst>
      </pc:sldChg>
      <pc:sldChg chg="del">
        <pc:chgData name="Hanka Kováčiková" userId="919026580c7aac30" providerId="LiveId" clId="{BF448E44-B654-4FB6-900B-7BA91E3B6A85}" dt="2020-11-20T12:04:17.984" v="602" actId="47"/>
        <pc:sldMkLst>
          <pc:docMk/>
          <pc:sldMk cId="0" sldId="395"/>
        </pc:sldMkLst>
      </pc:sldChg>
      <pc:sldChg chg="del">
        <pc:chgData name="Hanka Kováčiková" userId="919026580c7aac30" providerId="LiveId" clId="{BF448E44-B654-4FB6-900B-7BA91E3B6A85}" dt="2020-11-20T12:04:17.984" v="602" actId="47"/>
        <pc:sldMkLst>
          <pc:docMk/>
          <pc:sldMk cId="0" sldId="396"/>
        </pc:sldMkLst>
      </pc:sldChg>
      <pc:sldChg chg="del">
        <pc:chgData name="Hanka Kováčiková" userId="919026580c7aac30" providerId="LiveId" clId="{BF448E44-B654-4FB6-900B-7BA91E3B6A85}" dt="2020-11-20T12:04:17.984" v="602" actId="47"/>
        <pc:sldMkLst>
          <pc:docMk/>
          <pc:sldMk cId="0" sldId="397"/>
        </pc:sldMkLst>
      </pc:sldChg>
      <pc:sldChg chg="del">
        <pc:chgData name="Hanka Kováčiková" userId="919026580c7aac30" providerId="LiveId" clId="{BF448E44-B654-4FB6-900B-7BA91E3B6A85}" dt="2020-11-20T12:04:17.984" v="602" actId="47"/>
        <pc:sldMkLst>
          <pc:docMk/>
          <pc:sldMk cId="0" sldId="398"/>
        </pc:sldMkLst>
      </pc:sldChg>
      <pc:sldChg chg="del">
        <pc:chgData name="Hanka Kováčiková" userId="919026580c7aac30" providerId="LiveId" clId="{BF448E44-B654-4FB6-900B-7BA91E3B6A85}" dt="2020-11-20T12:04:17.984" v="602" actId="47"/>
        <pc:sldMkLst>
          <pc:docMk/>
          <pc:sldMk cId="0" sldId="399"/>
        </pc:sldMkLst>
      </pc:sldChg>
      <pc:sldChg chg="del">
        <pc:chgData name="Hanka Kováčiková" userId="919026580c7aac30" providerId="LiveId" clId="{BF448E44-B654-4FB6-900B-7BA91E3B6A85}" dt="2020-11-20T12:04:17.984" v="602" actId="47"/>
        <pc:sldMkLst>
          <pc:docMk/>
          <pc:sldMk cId="0" sldId="400"/>
        </pc:sldMkLst>
      </pc:sldChg>
      <pc:sldChg chg="del">
        <pc:chgData name="Hanka Kováčiková" userId="919026580c7aac30" providerId="LiveId" clId="{BF448E44-B654-4FB6-900B-7BA91E3B6A85}" dt="2020-11-20T12:04:17.984" v="602" actId="47"/>
        <pc:sldMkLst>
          <pc:docMk/>
          <pc:sldMk cId="0" sldId="401"/>
        </pc:sldMkLst>
      </pc:sldChg>
      <pc:sldChg chg="del">
        <pc:chgData name="Hanka Kováčiková" userId="919026580c7aac30" providerId="LiveId" clId="{BF448E44-B654-4FB6-900B-7BA91E3B6A85}" dt="2020-11-20T12:04:17.984" v="602" actId="47"/>
        <pc:sldMkLst>
          <pc:docMk/>
          <pc:sldMk cId="0" sldId="402"/>
        </pc:sldMkLst>
      </pc:sldChg>
      <pc:sldChg chg="del">
        <pc:chgData name="Hanka Kováčiková" userId="919026580c7aac30" providerId="LiveId" clId="{BF448E44-B654-4FB6-900B-7BA91E3B6A85}" dt="2020-11-20T12:04:17.984" v="602" actId="47"/>
        <pc:sldMkLst>
          <pc:docMk/>
          <pc:sldMk cId="0" sldId="403"/>
        </pc:sldMkLst>
      </pc:sldChg>
      <pc:sldChg chg="del">
        <pc:chgData name="Hanka Kováčiková" userId="919026580c7aac30" providerId="LiveId" clId="{BF448E44-B654-4FB6-900B-7BA91E3B6A85}" dt="2020-11-20T12:04:17.984" v="602" actId="47"/>
        <pc:sldMkLst>
          <pc:docMk/>
          <pc:sldMk cId="0" sldId="404"/>
        </pc:sldMkLst>
      </pc:sldChg>
      <pc:sldChg chg="del">
        <pc:chgData name="Hanka Kováčiková" userId="919026580c7aac30" providerId="LiveId" clId="{BF448E44-B654-4FB6-900B-7BA91E3B6A85}" dt="2020-11-20T12:04:17.984" v="602" actId="47"/>
        <pc:sldMkLst>
          <pc:docMk/>
          <pc:sldMk cId="0" sldId="405"/>
        </pc:sldMkLst>
      </pc:sldChg>
      <pc:sldChg chg="modSp mod">
        <pc:chgData name="Hanka Kováčiková" userId="919026580c7aac30" providerId="LiveId" clId="{BF448E44-B654-4FB6-900B-7BA91E3B6A85}" dt="2020-11-20T11:34:29.765" v="280" actId="14100"/>
        <pc:sldMkLst>
          <pc:docMk/>
          <pc:sldMk cId="0" sldId="417"/>
        </pc:sldMkLst>
        <pc:spChg chg="mod">
          <ac:chgData name="Hanka Kováčiková" userId="919026580c7aac30" providerId="LiveId" clId="{BF448E44-B654-4FB6-900B-7BA91E3B6A85}" dt="2020-11-20T11:34:29.765" v="280" actId="14100"/>
          <ac:spMkLst>
            <pc:docMk/>
            <pc:sldMk cId="0" sldId="417"/>
            <ac:spMk id="3" creationId="{00000000-0000-0000-0000-000000000000}"/>
          </ac:spMkLst>
        </pc:spChg>
      </pc:sldChg>
      <pc:sldChg chg="del">
        <pc:chgData name="Hanka Kováčiková" userId="919026580c7aac30" providerId="LiveId" clId="{BF448E44-B654-4FB6-900B-7BA91E3B6A85}" dt="2020-11-20T11:35:21.505" v="281" actId="47"/>
        <pc:sldMkLst>
          <pc:docMk/>
          <pc:sldMk cId="0" sldId="418"/>
        </pc:sldMkLst>
      </pc:sldChg>
      <pc:sldChg chg="modSp mod">
        <pc:chgData name="Hanka Kováčiková" userId="919026580c7aac30" providerId="LiveId" clId="{BF448E44-B654-4FB6-900B-7BA91E3B6A85}" dt="2020-11-20T11:39:08.246" v="326" actId="14100"/>
        <pc:sldMkLst>
          <pc:docMk/>
          <pc:sldMk cId="0" sldId="421"/>
        </pc:sldMkLst>
        <pc:spChg chg="mod">
          <ac:chgData name="Hanka Kováčiková" userId="919026580c7aac30" providerId="LiveId" clId="{BF448E44-B654-4FB6-900B-7BA91E3B6A85}" dt="2020-11-20T11:39:02.086" v="324" actId="1076"/>
          <ac:spMkLst>
            <pc:docMk/>
            <pc:sldMk cId="0" sldId="421"/>
            <ac:spMk id="2" creationId="{00000000-0000-0000-0000-000000000000}"/>
          </ac:spMkLst>
        </pc:spChg>
        <pc:spChg chg="mod">
          <ac:chgData name="Hanka Kováčiková" userId="919026580c7aac30" providerId="LiveId" clId="{BF448E44-B654-4FB6-900B-7BA91E3B6A85}" dt="2020-11-20T11:39:08.246" v="326" actId="14100"/>
          <ac:spMkLst>
            <pc:docMk/>
            <pc:sldMk cId="0" sldId="421"/>
            <ac:spMk id="3" creationId="{00000000-0000-0000-0000-000000000000}"/>
          </ac:spMkLst>
        </pc:spChg>
      </pc:sldChg>
      <pc:sldChg chg="modSp mod">
        <pc:chgData name="Hanka Kováčiková" userId="919026580c7aac30" providerId="LiveId" clId="{BF448E44-B654-4FB6-900B-7BA91E3B6A85}" dt="2020-11-20T11:45:09.005" v="403" actId="14100"/>
        <pc:sldMkLst>
          <pc:docMk/>
          <pc:sldMk cId="0" sldId="422"/>
        </pc:sldMkLst>
        <pc:spChg chg="mod">
          <ac:chgData name="Hanka Kováčiková" userId="919026580c7aac30" providerId="LiveId" clId="{BF448E44-B654-4FB6-900B-7BA91E3B6A85}" dt="2020-11-20T11:44:47.294" v="401" actId="1076"/>
          <ac:spMkLst>
            <pc:docMk/>
            <pc:sldMk cId="0" sldId="422"/>
            <ac:spMk id="2" creationId="{00000000-0000-0000-0000-000000000000}"/>
          </ac:spMkLst>
        </pc:spChg>
        <pc:spChg chg="mod">
          <ac:chgData name="Hanka Kováčiková" userId="919026580c7aac30" providerId="LiveId" clId="{BF448E44-B654-4FB6-900B-7BA91E3B6A85}" dt="2020-11-20T11:45:09.005" v="403" actId="14100"/>
          <ac:spMkLst>
            <pc:docMk/>
            <pc:sldMk cId="0" sldId="422"/>
            <ac:spMk id="3" creationId="{00000000-0000-0000-0000-000000000000}"/>
          </ac:spMkLst>
        </pc:spChg>
      </pc:sldChg>
      <pc:sldChg chg="del">
        <pc:chgData name="Hanka Kováčiková" userId="919026580c7aac30" providerId="LiveId" clId="{BF448E44-B654-4FB6-900B-7BA91E3B6A85}" dt="2020-11-20T11:41:08.708" v="365" actId="47"/>
        <pc:sldMkLst>
          <pc:docMk/>
          <pc:sldMk cId="0" sldId="423"/>
        </pc:sldMkLst>
      </pc:sldChg>
      <pc:sldChg chg="del">
        <pc:chgData name="Hanka Kováčiková" userId="919026580c7aac30" providerId="LiveId" clId="{BF448E44-B654-4FB6-900B-7BA91E3B6A85}" dt="2020-11-20T11:42:41.077" v="392" actId="47"/>
        <pc:sldMkLst>
          <pc:docMk/>
          <pc:sldMk cId="0" sldId="424"/>
        </pc:sldMkLst>
      </pc:sldChg>
      <pc:sldChg chg="modSp del mod">
        <pc:chgData name="Hanka Kováčiková" userId="919026580c7aac30" providerId="LiveId" clId="{BF448E44-B654-4FB6-900B-7BA91E3B6A85}" dt="2020-11-20T11:42:39.887" v="391" actId="47"/>
        <pc:sldMkLst>
          <pc:docMk/>
          <pc:sldMk cId="0" sldId="425"/>
        </pc:sldMkLst>
        <pc:spChg chg="mod">
          <ac:chgData name="Hanka Kováčiková" userId="919026580c7aac30" providerId="LiveId" clId="{BF448E44-B654-4FB6-900B-7BA91E3B6A85}" dt="2020-11-20T11:41:34.564" v="374" actId="207"/>
          <ac:spMkLst>
            <pc:docMk/>
            <pc:sldMk cId="0" sldId="425"/>
            <ac:spMk id="3" creationId="{00000000-0000-0000-0000-000000000000}"/>
          </ac:spMkLst>
        </pc:spChg>
      </pc:sldChg>
      <pc:sldChg chg="del">
        <pc:chgData name="Hanka Kováčiková" userId="919026580c7aac30" providerId="LiveId" clId="{BF448E44-B654-4FB6-900B-7BA91E3B6A85}" dt="2020-11-20T11:30:41.236" v="257" actId="47"/>
        <pc:sldMkLst>
          <pc:docMk/>
          <pc:sldMk cId="0" sldId="426"/>
        </pc:sldMkLst>
      </pc:sldChg>
      <pc:sldChg chg="del">
        <pc:chgData name="Hanka Kováčiková" userId="919026580c7aac30" providerId="LiveId" clId="{BF448E44-B654-4FB6-900B-7BA91E3B6A85}" dt="2020-11-20T11:43:52.869" v="396" actId="47"/>
        <pc:sldMkLst>
          <pc:docMk/>
          <pc:sldMk cId="0" sldId="428"/>
        </pc:sldMkLst>
      </pc:sldChg>
      <pc:sldChg chg="modSp mod ord">
        <pc:chgData name="Hanka Kováčiková" userId="919026580c7aac30" providerId="LiveId" clId="{BF448E44-B654-4FB6-900B-7BA91E3B6A85}" dt="2020-11-20T11:14:08.270" v="187" actId="5793"/>
        <pc:sldMkLst>
          <pc:docMk/>
          <pc:sldMk cId="0" sldId="432"/>
        </pc:sldMkLst>
        <pc:spChg chg="mod">
          <ac:chgData name="Hanka Kováčiková" userId="919026580c7aac30" providerId="LiveId" clId="{BF448E44-B654-4FB6-900B-7BA91E3B6A85}" dt="2020-11-20T11:14:08.270" v="187" actId="5793"/>
          <ac:spMkLst>
            <pc:docMk/>
            <pc:sldMk cId="0" sldId="432"/>
            <ac:spMk id="3" creationId="{00000000-0000-0000-0000-000000000000}"/>
          </ac:spMkLst>
        </pc:spChg>
      </pc:sldChg>
      <pc:sldChg chg="del">
        <pc:chgData name="Hanka Kováčiková" userId="919026580c7aac30" providerId="LiveId" clId="{BF448E44-B654-4FB6-900B-7BA91E3B6A85}" dt="2020-11-20T11:52:21.891" v="425" actId="47"/>
        <pc:sldMkLst>
          <pc:docMk/>
          <pc:sldMk cId="0" sldId="433"/>
        </pc:sldMkLst>
      </pc:sldChg>
      <pc:sldChg chg="modSp mod">
        <pc:chgData name="Hanka Kováčiková" userId="919026580c7aac30" providerId="LiveId" clId="{BF448E44-B654-4FB6-900B-7BA91E3B6A85}" dt="2020-11-20T12:09:04.797" v="760" actId="14100"/>
        <pc:sldMkLst>
          <pc:docMk/>
          <pc:sldMk cId="0" sldId="434"/>
        </pc:sldMkLst>
        <pc:spChg chg="mod">
          <ac:chgData name="Hanka Kováčiková" userId="919026580c7aac30" providerId="LiveId" clId="{BF448E44-B654-4FB6-900B-7BA91E3B6A85}" dt="2020-11-20T12:08:00.205" v="748" actId="1076"/>
          <ac:spMkLst>
            <pc:docMk/>
            <pc:sldMk cId="0" sldId="434"/>
            <ac:spMk id="2" creationId="{00000000-0000-0000-0000-000000000000}"/>
          </ac:spMkLst>
        </pc:spChg>
        <pc:spChg chg="mod">
          <ac:chgData name="Hanka Kováčiková" userId="919026580c7aac30" providerId="LiveId" clId="{BF448E44-B654-4FB6-900B-7BA91E3B6A85}" dt="2020-11-20T12:09:04.797" v="760" actId="14100"/>
          <ac:spMkLst>
            <pc:docMk/>
            <pc:sldMk cId="0" sldId="434"/>
            <ac:spMk id="3" creationId="{00000000-0000-0000-0000-000000000000}"/>
          </ac:spMkLst>
        </pc:spChg>
      </pc:sldChg>
      <pc:sldChg chg="del">
        <pc:chgData name="Hanka Kováčiková" userId="919026580c7aac30" providerId="LiveId" clId="{BF448E44-B654-4FB6-900B-7BA91E3B6A85}" dt="2020-11-20T12:04:17.984" v="602" actId="47"/>
        <pc:sldMkLst>
          <pc:docMk/>
          <pc:sldMk cId="0" sldId="435"/>
        </pc:sldMkLst>
      </pc:sldChg>
      <pc:sldChg chg="modSp add mod">
        <pc:chgData name="Hanka Kováčiková" userId="919026580c7aac30" providerId="LiveId" clId="{BF448E44-B654-4FB6-900B-7BA91E3B6A85}" dt="2020-11-20T10:44:10.197" v="10" actId="1076"/>
        <pc:sldMkLst>
          <pc:docMk/>
          <pc:sldMk cId="1018619665" sldId="436"/>
        </pc:sldMkLst>
        <pc:spChg chg="mod">
          <ac:chgData name="Hanka Kováčiková" userId="919026580c7aac30" providerId="LiveId" clId="{BF448E44-B654-4FB6-900B-7BA91E3B6A85}" dt="2020-11-20T10:44:10.197" v="10" actId="1076"/>
          <ac:spMkLst>
            <pc:docMk/>
            <pc:sldMk cId="1018619665" sldId="436"/>
            <ac:spMk id="2" creationId="{19860E03-FA8E-43C9-BB17-99862F0E4430}"/>
          </ac:spMkLst>
        </pc:spChg>
      </pc:sldChg>
      <pc:sldChg chg="modSp add mod">
        <pc:chgData name="Hanka Kováčiková" userId="919026580c7aac30" providerId="LiveId" clId="{BF448E44-B654-4FB6-900B-7BA91E3B6A85}" dt="2020-11-20T10:44:21.902" v="12" actId="1076"/>
        <pc:sldMkLst>
          <pc:docMk/>
          <pc:sldMk cId="128953997" sldId="437"/>
        </pc:sldMkLst>
        <pc:spChg chg="mod">
          <ac:chgData name="Hanka Kováčiková" userId="919026580c7aac30" providerId="LiveId" clId="{BF448E44-B654-4FB6-900B-7BA91E3B6A85}" dt="2020-11-20T10:44:21.902" v="12" actId="1076"/>
          <ac:spMkLst>
            <pc:docMk/>
            <pc:sldMk cId="128953997" sldId="437"/>
            <ac:spMk id="2" creationId="{6342FEF6-2EB9-4233-8BBF-630C71EBD4FD}"/>
          </ac:spMkLst>
        </pc:spChg>
      </pc:sldChg>
      <pc:sldChg chg="modSp add del mod">
        <pc:chgData name="Hanka Kováčiková" userId="919026580c7aac30" providerId="LiveId" clId="{BF448E44-B654-4FB6-900B-7BA91E3B6A85}" dt="2020-11-20T11:31:01.106" v="258" actId="47"/>
        <pc:sldMkLst>
          <pc:docMk/>
          <pc:sldMk cId="2986295530" sldId="438"/>
        </pc:sldMkLst>
        <pc:spChg chg="mod">
          <ac:chgData name="Hanka Kováčiková" userId="919026580c7aac30" providerId="LiveId" clId="{BF448E44-B654-4FB6-900B-7BA91E3B6A85}" dt="2020-11-20T10:44:27.131" v="13" actId="1076"/>
          <ac:spMkLst>
            <pc:docMk/>
            <pc:sldMk cId="2986295530" sldId="438"/>
            <ac:spMk id="2" creationId="{9A1835AB-2884-4BDE-AC53-9BD2FE764D1C}"/>
          </ac:spMkLst>
        </pc:spChg>
        <pc:spChg chg="mod">
          <ac:chgData name="Hanka Kováčiková" userId="919026580c7aac30" providerId="LiveId" clId="{BF448E44-B654-4FB6-900B-7BA91E3B6A85}" dt="2020-11-20T10:44:30.143" v="14" actId="14100"/>
          <ac:spMkLst>
            <pc:docMk/>
            <pc:sldMk cId="2986295530" sldId="438"/>
            <ac:spMk id="3" creationId="{84D7ED42-6BBF-465A-944E-ED9F346B88BE}"/>
          </ac:spMkLst>
        </pc:spChg>
      </pc:sldChg>
      <pc:sldChg chg="modSp add mod">
        <pc:chgData name="Hanka Kováčiková" userId="919026580c7aac30" providerId="LiveId" clId="{BF448E44-B654-4FB6-900B-7BA91E3B6A85}" dt="2020-11-20T10:44:43.994" v="19" actId="27636"/>
        <pc:sldMkLst>
          <pc:docMk/>
          <pc:sldMk cId="3261332466" sldId="439"/>
        </pc:sldMkLst>
        <pc:spChg chg="mod">
          <ac:chgData name="Hanka Kováčiková" userId="919026580c7aac30" providerId="LiveId" clId="{BF448E44-B654-4FB6-900B-7BA91E3B6A85}" dt="2020-11-20T10:44:35.345" v="15" actId="1076"/>
          <ac:spMkLst>
            <pc:docMk/>
            <pc:sldMk cId="3261332466" sldId="439"/>
            <ac:spMk id="2" creationId="{47E901F1-EFEB-452D-B5F7-36BD711C8751}"/>
          </ac:spMkLst>
        </pc:spChg>
        <pc:spChg chg="mod">
          <ac:chgData name="Hanka Kováčiková" userId="919026580c7aac30" providerId="LiveId" clId="{BF448E44-B654-4FB6-900B-7BA91E3B6A85}" dt="2020-11-20T10:44:43.994" v="19" actId="27636"/>
          <ac:spMkLst>
            <pc:docMk/>
            <pc:sldMk cId="3261332466" sldId="439"/>
            <ac:spMk id="3" creationId="{39196CE0-AC87-4EDA-8697-2E9260FBA3AD}"/>
          </ac:spMkLst>
        </pc:spChg>
      </pc:sldChg>
      <pc:sldChg chg="modSp add mod">
        <pc:chgData name="Hanka Kováčiková" userId="919026580c7aac30" providerId="LiveId" clId="{BF448E44-B654-4FB6-900B-7BA91E3B6A85}" dt="2020-11-20T10:44:50.950" v="20" actId="1076"/>
        <pc:sldMkLst>
          <pc:docMk/>
          <pc:sldMk cId="2231324541" sldId="440"/>
        </pc:sldMkLst>
        <pc:spChg chg="mod">
          <ac:chgData name="Hanka Kováčiková" userId="919026580c7aac30" providerId="LiveId" clId="{BF448E44-B654-4FB6-900B-7BA91E3B6A85}" dt="2020-11-20T10:44:50.950" v="20" actId="1076"/>
          <ac:spMkLst>
            <pc:docMk/>
            <pc:sldMk cId="2231324541" sldId="440"/>
            <ac:spMk id="2" creationId="{A313DB6C-9E8E-441C-863B-3660DE058E5B}"/>
          </ac:spMkLst>
        </pc:spChg>
      </pc:sldChg>
      <pc:sldChg chg="add">
        <pc:chgData name="Hanka Kováčiková" userId="919026580c7aac30" providerId="LiveId" clId="{BF448E44-B654-4FB6-900B-7BA91E3B6A85}" dt="2020-11-20T10:42:45.048" v="0"/>
        <pc:sldMkLst>
          <pc:docMk/>
          <pc:sldMk cId="1676593299" sldId="441"/>
        </pc:sldMkLst>
      </pc:sldChg>
      <pc:sldChg chg="modSp new mod">
        <pc:chgData name="Hanka Kováčiková" userId="919026580c7aac30" providerId="LiveId" clId="{BF448E44-B654-4FB6-900B-7BA91E3B6A85}" dt="2020-11-20T10:49:38.459" v="79" actId="113"/>
        <pc:sldMkLst>
          <pc:docMk/>
          <pc:sldMk cId="1247867035" sldId="442"/>
        </pc:sldMkLst>
        <pc:spChg chg="mod">
          <ac:chgData name="Hanka Kováčiková" userId="919026580c7aac30" providerId="LiveId" clId="{BF448E44-B654-4FB6-900B-7BA91E3B6A85}" dt="2020-11-20T10:49:38.459" v="79" actId="113"/>
          <ac:spMkLst>
            <pc:docMk/>
            <pc:sldMk cId="1247867035" sldId="442"/>
            <ac:spMk id="2" creationId="{FE124BFC-EEC6-4847-AE77-0B65ACF63D9D}"/>
          </ac:spMkLst>
        </pc:spChg>
        <pc:spChg chg="mod">
          <ac:chgData name="Hanka Kováčiková" userId="919026580c7aac30" providerId="LiveId" clId="{BF448E44-B654-4FB6-900B-7BA91E3B6A85}" dt="2020-11-20T10:49:31.740" v="78"/>
          <ac:spMkLst>
            <pc:docMk/>
            <pc:sldMk cId="1247867035" sldId="442"/>
            <ac:spMk id="3" creationId="{990AA469-C8CC-4393-BE28-CE0E499220A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D497D-14C7-4900-935F-0A02688DCFC4}" type="doc">
      <dgm:prSet loTypeId="urn:microsoft.com/office/officeart/2005/8/layout/pyramid1" loCatId="pyramid" qsTypeId="urn:microsoft.com/office/officeart/2005/8/quickstyle/simple1" qsCatId="simple" csTypeId="urn:microsoft.com/office/officeart/2005/8/colors/colorful5" csCatId="colorful" phldr="1"/>
      <dgm:spPr/>
    </dgm:pt>
    <dgm:pt modelId="{CE015699-8E8E-4397-BAD0-B1BBF10152DC}">
      <dgm:prSet phldrT="[Text]" custT="1"/>
      <dgm:spPr>
        <a:solidFill>
          <a:srgbClr val="00CCFF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3600" dirty="0"/>
        </a:p>
        <a:p>
          <a:r>
            <a:rPr lang="sk-SK" sz="4000" dirty="0"/>
            <a:t>HMÚ</a:t>
          </a:r>
        </a:p>
      </dgm:t>
    </dgm:pt>
    <dgm:pt modelId="{F5D96657-A122-40AC-A6D9-D3AEF095C6D2}" type="parTrans" cxnId="{515AC1E9-F830-4015-A554-345BBA36D56F}">
      <dgm:prSet/>
      <dgm:spPr/>
      <dgm:t>
        <a:bodyPr/>
        <a:lstStyle/>
        <a:p>
          <a:endParaRPr lang="sk-SK"/>
        </a:p>
      </dgm:t>
    </dgm:pt>
    <dgm:pt modelId="{A249510C-21A6-4D46-B151-153BB46E5F39}" type="sibTrans" cxnId="{515AC1E9-F830-4015-A554-345BBA36D56F}">
      <dgm:prSet/>
      <dgm:spPr/>
      <dgm:t>
        <a:bodyPr/>
        <a:lstStyle/>
        <a:p>
          <a:endParaRPr lang="sk-SK"/>
        </a:p>
      </dgm:t>
    </dgm:pt>
    <dgm:pt modelId="{D86B48DA-4733-4763-B0CC-678815A5264B}">
      <dgm:prSet phldrT="[Text]" custT="1"/>
      <dgm:spPr>
        <a:solidFill>
          <a:srgbClr val="00CC99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4300" dirty="0"/>
            <a:t>Vnútorný trh</a:t>
          </a:r>
        </a:p>
      </dgm:t>
    </dgm:pt>
    <dgm:pt modelId="{B4B28A61-7BC3-45E1-A623-A545CF5226C8}" type="parTrans" cxnId="{49E37D70-1FB3-402A-9518-469FE6FCE34D}">
      <dgm:prSet/>
      <dgm:spPr/>
      <dgm:t>
        <a:bodyPr/>
        <a:lstStyle/>
        <a:p>
          <a:endParaRPr lang="sk-SK"/>
        </a:p>
      </dgm:t>
    </dgm:pt>
    <dgm:pt modelId="{921D6F65-905B-4AB3-81DF-A5E49E08EED8}" type="sibTrans" cxnId="{49E37D70-1FB3-402A-9518-469FE6FCE34D}">
      <dgm:prSet/>
      <dgm:spPr/>
      <dgm:t>
        <a:bodyPr/>
        <a:lstStyle/>
        <a:p>
          <a:endParaRPr lang="sk-SK"/>
        </a:p>
      </dgm:t>
    </dgm:pt>
    <dgm:pt modelId="{50B8F08E-5405-4C7E-AD1D-5EF609F7D91D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sk-SK" dirty="0"/>
            <a:t>Zóna voľného obchodu</a:t>
          </a:r>
        </a:p>
      </dgm:t>
    </dgm:pt>
    <dgm:pt modelId="{8D9CFFC5-3DC5-4E25-BF47-A85FC28879C2}" type="parTrans" cxnId="{D1897A09-15A3-405D-AF28-8B0676974C01}">
      <dgm:prSet/>
      <dgm:spPr/>
      <dgm:t>
        <a:bodyPr/>
        <a:lstStyle/>
        <a:p>
          <a:endParaRPr lang="sk-SK"/>
        </a:p>
      </dgm:t>
    </dgm:pt>
    <dgm:pt modelId="{ADCF3D4D-5A8B-4FCD-B091-7F5CEB71DEFE}" type="sibTrans" cxnId="{D1897A09-15A3-405D-AF28-8B0676974C01}">
      <dgm:prSet/>
      <dgm:spPr/>
      <dgm:t>
        <a:bodyPr/>
        <a:lstStyle/>
        <a:p>
          <a:endParaRPr lang="sk-SK"/>
        </a:p>
      </dgm:t>
    </dgm:pt>
    <dgm:pt modelId="{C0177E1E-711D-43BD-8584-FE351694970E}">
      <dgm:prSet/>
      <dgm:spPr>
        <a:solidFill>
          <a:srgbClr val="00FF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dirty="0"/>
            <a:t>Spoločný trh</a:t>
          </a:r>
        </a:p>
      </dgm:t>
    </dgm:pt>
    <dgm:pt modelId="{303B1F43-3921-4443-99CF-4A4361DF136E}" type="parTrans" cxnId="{4CB65FC8-B9A5-40D1-AC11-AE5A9DB4C0CA}">
      <dgm:prSet/>
      <dgm:spPr/>
      <dgm:t>
        <a:bodyPr/>
        <a:lstStyle/>
        <a:p>
          <a:endParaRPr lang="sk-SK"/>
        </a:p>
      </dgm:t>
    </dgm:pt>
    <dgm:pt modelId="{9F94A800-506D-411C-ABC8-63EF23EF64A2}" type="sibTrans" cxnId="{4CB65FC8-B9A5-40D1-AC11-AE5A9DB4C0CA}">
      <dgm:prSet/>
      <dgm:spPr/>
      <dgm:t>
        <a:bodyPr/>
        <a:lstStyle/>
        <a:p>
          <a:endParaRPr lang="sk-SK"/>
        </a:p>
      </dgm:t>
    </dgm:pt>
    <dgm:pt modelId="{F448359B-AD03-430D-858E-7B7B09D094C8}">
      <dgm:prSet/>
      <dgm:spPr>
        <a:solidFill>
          <a:srgbClr val="CCFF66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dirty="0"/>
            <a:t>Colná únia</a:t>
          </a:r>
        </a:p>
      </dgm:t>
    </dgm:pt>
    <dgm:pt modelId="{11842214-2350-4422-A5FD-B3A55D011082}" type="parTrans" cxnId="{D1294A2C-9843-4593-A02A-C205432A1290}">
      <dgm:prSet/>
      <dgm:spPr/>
      <dgm:t>
        <a:bodyPr/>
        <a:lstStyle/>
        <a:p>
          <a:endParaRPr lang="sk-SK"/>
        </a:p>
      </dgm:t>
    </dgm:pt>
    <dgm:pt modelId="{E09907D0-6AC0-4FC0-8F62-CEEECA757794}" type="sibTrans" cxnId="{D1294A2C-9843-4593-A02A-C205432A1290}">
      <dgm:prSet/>
      <dgm:spPr/>
      <dgm:t>
        <a:bodyPr/>
        <a:lstStyle/>
        <a:p>
          <a:endParaRPr lang="sk-SK"/>
        </a:p>
      </dgm:t>
    </dgm:pt>
    <dgm:pt modelId="{185F6C2E-95BB-48BE-BCE6-79F6330F5546}" type="pres">
      <dgm:prSet presAssocID="{003D497D-14C7-4900-935F-0A02688DCFC4}" presName="Name0" presStyleCnt="0">
        <dgm:presLayoutVars>
          <dgm:dir/>
          <dgm:animLvl val="lvl"/>
          <dgm:resizeHandles val="exact"/>
        </dgm:presLayoutVars>
      </dgm:prSet>
      <dgm:spPr/>
    </dgm:pt>
    <dgm:pt modelId="{6D6AFF17-93FC-4496-8018-CE9DA92CBE82}" type="pres">
      <dgm:prSet presAssocID="{CE015699-8E8E-4397-BAD0-B1BBF10152DC}" presName="Name8" presStyleCnt="0"/>
      <dgm:spPr/>
    </dgm:pt>
    <dgm:pt modelId="{2D66A973-23B1-4A6E-A441-43ACCF9672D9}" type="pres">
      <dgm:prSet presAssocID="{CE015699-8E8E-4397-BAD0-B1BBF10152DC}" presName="level" presStyleLbl="node1" presStyleIdx="0" presStyleCnt="5">
        <dgm:presLayoutVars>
          <dgm:chMax val="1"/>
          <dgm:bulletEnabled val="1"/>
        </dgm:presLayoutVars>
      </dgm:prSet>
      <dgm:spPr/>
    </dgm:pt>
    <dgm:pt modelId="{8B18DEDE-6B52-4776-AEA1-B09FB97BE7BF}" type="pres">
      <dgm:prSet presAssocID="{CE015699-8E8E-4397-BAD0-B1BBF10152D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5E416C2-2E7F-4862-86F0-8A4C0E823D31}" type="pres">
      <dgm:prSet presAssocID="{D86B48DA-4733-4763-B0CC-678815A5264B}" presName="Name8" presStyleCnt="0"/>
      <dgm:spPr/>
    </dgm:pt>
    <dgm:pt modelId="{33740256-91C2-44E6-AFC2-5B22586CA670}" type="pres">
      <dgm:prSet presAssocID="{D86B48DA-4733-4763-B0CC-678815A5264B}" presName="level" presStyleLbl="node1" presStyleIdx="1" presStyleCnt="5">
        <dgm:presLayoutVars>
          <dgm:chMax val="1"/>
          <dgm:bulletEnabled val="1"/>
        </dgm:presLayoutVars>
      </dgm:prSet>
      <dgm:spPr/>
    </dgm:pt>
    <dgm:pt modelId="{F339D2F5-3E17-4ACE-A836-20024ED89E43}" type="pres">
      <dgm:prSet presAssocID="{D86B48DA-4733-4763-B0CC-678815A5264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ECE4725-052A-47B8-9533-F4916EB6ABF3}" type="pres">
      <dgm:prSet presAssocID="{C0177E1E-711D-43BD-8584-FE351694970E}" presName="Name8" presStyleCnt="0"/>
      <dgm:spPr/>
    </dgm:pt>
    <dgm:pt modelId="{FEC6120E-F53D-49CE-86DB-3CB28C5A9766}" type="pres">
      <dgm:prSet presAssocID="{C0177E1E-711D-43BD-8584-FE351694970E}" presName="level" presStyleLbl="node1" presStyleIdx="2" presStyleCnt="5">
        <dgm:presLayoutVars>
          <dgm:chMax val="1"/>
          <dgm:bulletEnabled val="1"/>
        </dgm:presLayoutVars>
      </dgm:prSet>
      <dgm:spPr/>
    </dgm:pt>
    <dgm:pt modelId="{D8790F2B-5541-476A-A942-348D13BD29C1}" type="pres">
      <dgm:prSet presAssocID="{C0177E1E-711D-43BD-8584-FE351694970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AFC362E-272B-4034-88D1-6B3E1C0F7FBB}" type="pres">
      <dgm:prSet presAssocID="{F448359B-AD03-430D-858E-7B7B09D094C8}" presName="Name8" presStyleCnt="0"/>
      <dgm:spPr/>
    </dgm:pt>
    <dgm:pt modelId="{F4EDFE1A-2C3C-47CE-B9DC-93F398875FF4}" type="pres">
      <dgm:prSet presAssocID="{F448359B-AD03-430D-858E-7B7B09D094C8}" presName="level" presStyleLbl="node1" presStyleIdx="3" presStyleCnt="5">
        <dgm:presLayoutVars>
          <dgm:chMax val="1"/>
          <dgm:bulletEnabled val="1"/>
        </dgm:presLayoutVars>
      </dgm:prSet>
      <dgm:spPr/>
    </dgm:pt>
    <dgm:pt modelId="{29A690B7-2BF7-4274-883E-55F3C688DA18}" type="pres">
      <dgm:prSet presAssocID="{F448359B-AD03-430D-858E-7B7B09D094C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7298113-9921-4DB5-8ABA-5DAD1EC5142C}" type="pres">
      <dgm:prSet presAssocID="{50B8F08E-5405-4C7E-AD1D-5EF609F7D91D}" presName="Name8" presStyleCnt="0"/>
      <dgm:spPr/>
    </dgm:pt>
    <dgm:pt modelId="{A84051A3-D602-4466-B236-3CD0D3FF3A7C}" type="pres">
      <dgm:prSet presAssocID="{50B8F08E-5405-4C7E-AD1D-5EF609F7D91D}" presName="level" presStyleLbl="node1" presStyleIdx="4" presStyleCnt="5">
        <dgm:presLayoutVars>
          <dgm:chMax val="1"/>
          <dgm:bulletEnabled val="1"/>
        </dgm:presLayoutVars>
      </dgm:prSet>
      <dgm:spPr/>
    </dgm:pt>
    <dgm:pt modelId="{FA7E58F0-6A62-4C9A-8AEF-C955C2ADD389}" type="pres">
      <dgm:prSet presAssocID="{50B8F08E-5405-4C7E-AD1D-5EF609F7D91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1897A09-15A3-405D-AF28-8B0676974C01}" srcId="{003D497D-14C7-4900-935F-0A02688DCFC4}" destId="{50B8F08E-5405-4C7E-AD1D-5EF609F7D91D}" srcOrd="4" destOrd="0" parTransId="{8D9CFFC5-3DC5-4E25-BF47-A85FC28879C2}" sibTransId="{ADCF3D4D-5A8B-4FCD-B091-7F5CEB71DEFE}"/>
    <dgm:cxn modelId="{D1294A2C-9843-4593-A02A-C205432A1290}" srcId="{003D497D-14C7-4900-935F-0A02688DCFC4}" destId="{F448359B-AD03-430D-858E-7B7B09D094C8}" srcOrd="3" destOrd="0" parTransId="{11842214-2350-4422-A5FD-B3A55D011082}" sibTransId="{E09907D0-6AC0-4FC0-8F62-CEEECA757794}"/>
    <dgm:cxn modelId="{2AE21C3F-C404-4BA1-9031-35CE3B34C4AF}" type="presOf" srcId="{D86B48DA-4733-4763-B0CC-678815A5264B}" destId="{F339D2F5-3E17-4ACE-A836-20024ED89E43}" srcOrd="1" destOrd="0" presId="urn:microsoft.com/office/officeart/2005/8/layout/pyramid1"/>
    <dgm:cxn modelId="{49E37D70-1FB3-402A-9518-469FE6FCE34D}" srcId="{003D497D-14C7-4900-935F-0A02688DCFC4}" destId="{D86B48DA-4733-4763-B0CC-678815A5264B}" srcOrd="1" destOrd="0" parTransId="{B4B28A61-7BC3-45E1-A623-A545CF5226C8}" sibTransId="{921D6F65-905B-4AB3-81DF-A5E49E08EED8}"/>
    <dgm:cxn modelId="{C5F06983-E90C-483F-9048-A4E9C5DA82E4}" type="presOf" srcId="{D86B48DA-4733-4763-B0CC-678815A5264B}" destId="{33740256-91C2-44E6-AFC2-5B22586CA670}" srcOrd="0" destOrd="0" presId="urn:microsoft.com/office/officeart/2005/8/layout/pyramid1"/>
    <dgm:cxn modelId="{8B4BE087-DFEB-4A16-95D4-D3C8BC635A95}" type="presOf" srcId="{50B8F08E-5405-4C7E-AD1D-5EF609F7D91D}" destId="{A84051A3-D602-4466-B236-3CD0D3FF3A7C}" srcOrd="0" destOrd="0" presId="urn:microsoft.com/office/officeart/2005/8/layout/pyramid1"/>
    <dgm:cxn modelId="{BD28C494-BAB8-47AE-B90C-D9B6C84303CF}" type="presOf" srcId="{003D497D-14C7-4900-935F-0A02688DCFC4}" destId="{185F6C2E-95BB-48BE-BCE6-79F6330F5546}" srcOrd="0" destOrd="0" presId="urn:microsoft.com/office/officeart/2005/8/layout/pyramid1"/>
    <dgm:cxn modelId="{F6C22D9A-B59A-494B-A13E-13356BF09A16}" type="presOf" srcId="{F448359B-AD03-430D-858E-7B7B09D094C8}" destId="{F4EDFE1A-2C3C-47CE-B9DC-93F398875FF4}" srcOrd="0" destOrd="0" presId="urn:microsoft.com/office/officeart/2005/8/layout/pyramid1"/>
    <dgm:cxn modelId="{00BB4FB1-65BC-4752-A099-05A1A5B6F068}" type="presOf" srcId="{CE015699-8E8E-4397-BAD0-B1BBF10152DC}" destId="{2D66A973-23B1-4A6E-A441-43ACCF9672D9}" srcOrd="0" destOrd="0" presId="urn:microsoft.com/office/officeart/2005/8/layout/pyramid1"/>
    <dgm:cxn modelId="{4CB65FC8-B9A5-40D1-AC11-AE5A9DB4C0CA}" srcId="{003D497D-14C7-4900-935F-0A02688DCFC4}" destId="{C0177E1E-711D-43BD-8584-FE351694970E}" srcOrd="2" destOrd="0" parTransId="{303B1F43-3921-4443-99CF-4A4361DF136E}" sibTransId="{9F94A800-506D-411C-ABC8-63EF23EF64A2}"/>
    <dgm:cxn modelId="{15B909D0-0AD3-4204-B941-DAAD495942B0}" type="presOf" srcId="{C0177E1E-711D-43BD-8584-FE351694970E}" destId="{D8790F2B-5541-476A-A942-348D13BD29C1}" srcOrd="1" destOrd="0" presId="urn:microsoft.com/office/officeart/2005/8/layout/pyramid1"/>
    <dgm:cxn modelId="{1A5911E1-E94F-4066-A7E9-BF012383D67C}" type="presOf" srcId="{50B8F08E-5405-4C7E-AD1D-5EF609F7D91D}" destId="{FA7E58F0-6A62-4C9A-8AEF-C955C2ADD389}" srcOrd="1" destOrd="0" presId="urn:microsoft.com/office/officeart/2005/8/layout/pyramid1"/>
    <dgm:cxn modelId="{515AC1E9-F830-4015-A554-345BBA36D56F}" srcId="{003D497D-14C7-4900-935F-0A02688DCFC4}" destId="{CE015699-8E8E-4397-BAD0-B1BBF10152DC}" srcOrd="0" destOrd="0" parTransId="{F5D96657-A122-40AC-A6D9-D3AEF095C6D2}" sibTransId="{A249510C-21A6-4D46-B151-153BB46E5F39}"/>
    <dgm:cxn modelId="{7B8FAAEE-7C05-484C-B6C8-552BBD31DE51}" type="presOf" srcId="{C0177E1E-711D-43BD-8584-FE351694970E}" destId="{FEC6120E-F53D-49CE-86DB-3CB28C5A9766}" srcOrd="0" destOrd="0" presId="urn:microsoft.com/office/officeart/2005/8/layout/pyramid1"/>
    <dgm:cxn modelId="{A3405FEF-7CE6-41EB-BD76-4A2936B8C473}" type="presOf" srcId="{CE015699-8E8E-4397-BAD0-B1BBF10152DC}" destId="{8B18DEDE-6B52-4776-AEA1-B09FB97BE7BF}" srcOrd="1" destOrd="0" presId="urn:microsoft.com/office/officeart/2005/8/layout/pyramid1"/>
    <dgm:cxn modelId="{F46A2EF9-B260-4F10-8F3B-82B4DA3C5819}" type="presOf" srcId="{F448359B-AD03-430D-858E-7B7B09D094C8}" destId="{29A690B7-2BF7-4274-883E-55F3C688DA18}" srcOrd="1" destOrd="0" presId="urn:microsoft.com/office/officeart/2005/8/layout/pyramid1"/>
    <dgm:cxn modelId="{786BC664-6F24-44D4-A0A6-D901A9D64699}" type="presParOf" srcId="{185F6C2E-95BB-48BE-BCE6-79F6330F5546}" destId="{6D6AFF17-93FC-4496-8018-CE9DA92CBE82}" srcOrd="0" destOrd="0" presId="urn:microsoft.com/office/officeart/2005/8/layout/pyramid1"/>
    <dgm:cxn modelId="{643BFA14-5DA4-4EFF-8AB9-A892AF5F37E4}" type="presParOf" srcId="{6D6AFF17-93FC-4496-8018-CE9DA92CBE82}" destId="{2D66A973-23B1-4A6E-A441-43ACCF9672D9}" srcOrd="0" destOrd="0" presId="urn:microsoft.com/office/officeart/2005/8/layout/pyramid1"/>
    <dgm:cxn modelId="{DF2BA130-EBA1-45FB-AF49-52AD4EC0787D}" type="presParOf" srcId="{6D6AFF17-93FC-4496-8018-CE9DA92CBE82}" destId="{8B18DEDE-6B52-4776-AEA1-B09FB97BE7BF}" srcOrd="1" destOrd="0" presId="urn:microsoft.com/office/officeart/2005/8/layout/pyramid1"/>
    <dgm:cxn modelId="{FCDDFEB4-3C03-4DFB-8F1B-AF558CD94911}" type="presParOf" srcId="{185F6C2E-95BB-48BE-BCE6-79F6330F5546}" destId="{65E416C2-2E7F-4862-86F0-8A4C0E823D31}" srcOrd="1" destOrd="0" presId="urn:microsoft.com/office/officeart/2005/8/layout/pyramid1"/>
    <dgm:cxn modelId="{F252084E-F9B0-406C-8390-96CDC40B5B7D}" type="presParOf" srcId="{65E416C2-2E7F-4862-86F0-8A4C0E823D31}" destId="{33740256-91C2-44E6-AFC2-5B22586CA670}" srcOrd="0" destOrd="0" presId="urn:microsoft.com/office/officeart/2005/8/layout/pyramid1"/>
    <dgm:cxn modelId="{DDB3D878-986F-4ABA-BAB6-A7AD2C31C3C4}" type="presParOf" srcId="{65E416C2-2E7F-4862-86F0-8A4C0E823D31}" destId="{F339D2F5-3E17-4ACE-A836-20024ED89E43}" srcOrd="1" destOrd="0" presId="urn:microsoft.com/office/officeart/2005/8/layout/pyramid1"/>
    <dgm:cxn modelId="{498F3BCF-8F7D-4158-9D9B-8272F5D9948E}" type="presParOf" srcId="{185F6C2E-95BB-48BE-BCE6-79F6330F5546}" destId="{8ECE4725-052A-47B8-9533-F4916EB6ABF3}" srcOrd="2" destOrd="0" presId="urn:microsoft.com/office/officeart/2005/8/layout/pyramid1"/>
    <dgm:cxn modelId="{DEE51A1D-52E0-4FC8-AC64-D9F46F36CCB3}" type="presParOf" srcId="{8ECE4725-052A-47B8-9533-F4916EB6ABF3}" destId="{FEC6120E-F53D-49CE-86DB-3CB28C5A9766}" srcOrd="0" destOrd="0" presId="urn:microsoft.com/office/officeart/2005/8/layout/pyramid1"/>
    <dgm:cxn modelId="{C3E2C632-DE3C-4BAA-A832-1B595D80547E}" type="presParOf" srcId="{8ECE4725-052A-47B8-9533-F4916EB6ABF3}" destId="{D8790F2B-5541-476A-A942-348D13BD29C1}" srcOrd="1" destOrd="0" presId="urn:microsoft.com/office/officeart/2005/8/layout/pyramid1"/>
    <dgm:cxn modelId="{9373011E-A6EA-4711-987E-BE4A594C22C0}" type="presParOf" srcId="{185F6C2E-95BB-48BE-BCE6-79F6330F5546}" destId="{8AFC362E-272B-4034-88D1-6B3E1C0F7FBB}" srcOrd="3" destOrd="0" presId="urn:microsoft.com/office/officeart/2005/8/layout/pyramid1"/>
    <dgm:cxn modelId="{4DB3D23F-5188-41D6-A7CA-7F781AC92BA7}" type="presParOf" srcId="{8AFC362E-272B-4034-88D1-6B3E1C0F7FBB}" destId="{F4EDFE1A-2C3C-47CE-B9DC-93F398875FF4}" srcOrd="0" destOrd="0" presId="urn:microsoft.com/office/officeart/2005/8/layout/pyramid1"/>
    <dgm:cxn modelId="{77BA4E8F-8323-452D-879B-59114433501D}" type="presParOf" srcId="{8AFC362E-272B-4034-88D1-6B3E1C0F7FBB}" destId="{29A690B7-2BF7-4274-883E-55F3C688DA18}" srcOrd="1" destOrd="0" presId="urn:microsoft.com/office/officeart/2005/8/layout/pyramid1"/>
    <dgm:cxn modelId="{EBB46B45-A4C3-4B63-B7C1-B9079505C44F}" type="presParOf" srcId="{185F6C2E-95BB-48BE-BCE6-79F6330F5546}" destId="{97298113-9921-4DB5-8ABA-5DAD1EC5142C}" srcOrd="4" destOrd="0" presId="urn:microsoft.com/office/officeart/2005/8/layout/pyramid1"/>
    <dgm:cxn modelId="{E8F5397A-FE32-4427-8FD8-AC5A40CA11B0}" type="presParOf" srcId="{97298113-9921-4DB5-8ABA-5DAD1EC5142C}" destId="{A84051A3-D602-4466-B236-3CD0D3FF3A7C}" srcOrd="0" destOrd="0" presId="urn:microsoft.com/office/officeart/2005/8/layout/pyramid1"/>
    <dgm:cxn modelId="{1FAA9130-745E-4BAA-9C25-BFADB3FD6B40}" type="presParOf" srcId="{97298113-9921-4DB5-8ABA-5DAD1EC5142C}" destId="{FA7E58F0-6A62-4C9A-8AEF-C955C2ADD38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6A973-23B1-4A6E-A441-43ACCF9672D9}">
      <dsp:nvSpPr>
        <dsp:cNvPr id="0" name=""/>
        <dsp:cNvSpPr/>
      </dsp:nvSpPr>
      <dsp:spPr>
        <a:xfrm>
          <a:off x="2743200" y="0"/>
          <a:ext cx="1371599" cy="1028700"/>
        </a:xfrm>
        <a:prstGeom prst="trapezoid">
          <a:avLst>
            <a:gd name="adj" fmla="val 66667"/>
          </a:avLst>
        </a:prstGeom>
        <a:solidFill>
          <a:srgbClr val="00CCFF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000" kern="1200" dirty="0"/>
            <a:t>HMÚ</a:t>
          </a:r>
        </a:p>
      </dsp:txBody>
      <dsp:txXfrm>
        <a:off x="2743200" y="0"/>
        <a:ext cx="1371599" cy="1028700"/>
      </dsp:txXfrm>
    </dsp:sp>
    <dsp:sp modelId="{33740256-91C2-44E6-AFC2-5B22586CA670}">
      <dsp:nvSpPr>
        <dsp:cNvPr id="0" name=""/>
        <dsp:cNvSpPr/>
      </dsp:nvSpPr>
      <dsp:spPr>
        <a:xfrm>
          <a:off x="2057400" y="1028699"/>
          <a:ext cx="2743199" cy="1028700"/>
        </a:xfrm>
        <a:prstGeom prst="trapezoid">
          <a:avLst>
            <a:gd name="adj" fmla="val 66667"/>
          </a:avLst>
        </a:prstGeom>
        <a:solidFill>
          <a:srgbClr val="00CC99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300" kern="1200" dirty="0"/>
            <a:t>Vnútorný trh</a:t>
          </a:r>
        </a:p>
      </dsp:txBody>
      <dsp:txXfrm>
        <a:off x="2537460" y="1028699"/>
        <a:ext cx="1783080" cy="1028700"/>
      </dsp:txXfrm>
    </dsp:sp>
    <dsp:sp modelId="{FEC6120E-F53D-49CE-86DB-3CB28C5A9766}">
      <dsp:nvSpPr>
        <dsp:cNvPr id="0" name=""/>
        <dsp:cNvSpPr/>
      </dsp:nvSpPr>
      <dsp:spPr>
        <a:xfrm>
          <a:off x="1371600" y="2057400"/>
          <a:ext cx="4114799" cy="1028700"/>
        </a:xfrm>
        <a:prstGeom prst="trapezoid">
          <a:avLst>
            <a:gd name="adj" fmla="val 66667"/>
          </a:avLst>
        </a:prstGeom>
        <a:solidFill>
          <a:srgbClr val="00FF0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kern="1200" dirty="0"/>
            <a:t>Spoločný trh</a:t>
          </a:r>
        </a:p>
      </dsp:txBody>
      <dsp:txXfrm>
        <a:off x="2091690" y="2057400"/>
        <a:ext cx="2674620" cy="1028700"/>
      </dsp:txXfrm>
    </dsp:sp>
    <dsp:sp modelId="{F4EDFE1A-2C3C-47CE-B9DC-93F398875FF4}">
      <dsp:nvSpPr>
        <dsp:cNvPr id="0" name=""/>
        <dsp:cNvSpPr/>
      </dsp:nvSpPr>
      <dsp:spPr>
        <a:xfrm>
          <a:off x="685800" y="3086100"/>
          <a:ext cx="5486399" cy="1028700"/>
        </a:xfrm>
        <a:prstGeom prst="trapezoid">
          <a:avLst>
            <a:gd name="adj" fmla="val 66667"/>
          </a:avLst>
        </a:prstGeom>
        <a:solidFill>
          <a:srgbClr val="CCFF66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kern="1200" dirty="0"/>
            <a:t>Colná únia</a:t>
          </a:r>
        </a:p>
      </dsp:txBody>
      <dsp:txXfrm>
        <a:off x="1645920" y="3086100"/>
        <a:ext cx="3566160" cy="1028700"/>
      </dsp:txXfrm>
    </dsp:sp>
    <dsp:sp modelId="{A84051A3-D602-4466-B236-3CD0D3FF3A7C}">
      <dsp:nvSpPr>
        <dsp:cNvPr id="0" name=""/>
        <dsp:cNvSpPr/>
      </dsp:nvSpPr>
      <dsp:spPr>
        <a:xfrm>
          <a:off x="0" y="4114800"/>
          <a:ext cx="6858000" cy="1028700"/>
        </a:xfrm>
        <a:prstGeom prst="trapezoid">
          <a:avLst>
            <a:gd name="adj" fmla="val 66667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kern="1200" dirty="0"/>
            <a:t>Zóna voľného obchodu</a:t>
          </a:r>
        </a:p>
      </dsp:txBody>
      <dsp:txXfrm>
        <a:off x="1200149" y="4114800"/>
        <a:ext cx="4457700" cy="1028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7242C-8311-4B8A-8859-C0B6E70049CA}" type="datetimeFigureOut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FBF42-AC37-4198-AEE3-91543598825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514777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C7BBB-F304-4E47-BCA4-9E7CE390E28A}" type="datetimeFigureOut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68FD0-C9DE-4637-8132-ECAC1BCF715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76651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hlavičky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368FD0-C9DE-4637-8132-ECAC1BCF7155}" type="slidenum">
              <a:rPr lang="sk-SK" smtClean="0"/>
              <a:pPr/>
              <a:t>18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hlavičky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368FD0-C9DE-4637-8132-ECAC1BCF7155}" type="slidenum">
              <a:rPr lang="sk-SK" smtClean="0"/>
              <a:pPr/>
              <a:t>30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hlavičky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368FD0-C9DE-4637-8132-ECAC1BCF7155}" type="slidenum">
              <a:rPr lang="sk-SK" smtClean="0"/>
              <a:pPr/>
              <a:t>19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hlavičky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368FD0-C9DE-4637-8132-ECAC1BCF7155}" type="slidenum">
              <a:rPr lang="sk-SK" smtClean="0"/>
              <a:pPr/>
              <a:t>20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hlavičky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368FD0-C9DE-4637-8132-ECAC1BCF7155}" type="slidenum">
              <a:rPr lang="sk-SK" smtClean="0"/>
              <a:pPr/>
              <a:t>21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hlavičky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368FD0-C9DE-4637-8132-ECAC1BCF7155}" type="slidenum">
              <a:rPr lang="sk-SK" smtClean="0"/>
              <a:pPr/>
              <a:t>22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hlavičky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368FD0-C9DE-4637-8132-ECAC1BCF7155}" type="slidenum">
              <a:rPr lang="sk-SK" smtClean="0"/>
              <a:pPr/>
              <a:t>26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hlavičky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368FD0-C9DE-4637-8132-ECAC1BCF7155}" type="slidenum">
              <a:rPr lang="sk-SK" smtClean="0"/>
              <a:pPr/>
              <a:t>27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hlavičky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368FD0-C9DE-4637-8132-ECAC1BCF7155}" type="slidenum">
              <a:rPr lang="sk-SK" smtClean="0"/>
              <a:pPr/>
              <a:t>28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hlavičky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368FD0-C9DE-4637-8132-ECAC1BCF7155}" type="slidenum">
              <a:rPr lang="sk-SK" smtClean="0"/>
              <a:pPr/>
              <a:t>29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DB0E-C021-40D0-BDC5-2451452D8E4F}" type="datetime1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EB45-D989-401C-B90C-ED3BEE74E7E0}" type="datetime1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D3B3-AF27-4953-8759-ADB6A104204E}" type="datetime1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165F-C40D-4848-9E69-8B4BF9DDCE98}" type="datetime1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7AD4-ACB9-442F-B456-1A235517A993}" type="datetime1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AFBD-29AC-4717-BD59-0EDF7CBF7B9B}" type="datetime1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D62F-A835-4160-A83B-C0DB4E1CD2F4}" type="datetime1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07FD-3EDD-4FE3-B064-0C82F64147EC}" type="datetime1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A7CD-57D4-4DAC-A148-82773AED63FC}" type="datetime1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2E65-0B8A-4E3A-B5C1-4A54BEAB35E6}" type="datetime1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4E7E-D99D-4C9D-8AE8-514AE1FB78B9}" type="datetime1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CE9DE-94F2-4551-ADD8-4FDA7BE84A48}" type="datetime1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599E3-3CCC-4DDC-97C9-0FA55CBF211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0C727F-2DA8-46CE-95FA-890AD1AB7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99022"/>
            <a:ext cx="9144000" cy="3962226"/>
          </a:xfrm>
        </p:spPr>
        <p:txBody>
          <a:bodyPr>
            <a:normAutofit fontScale="90000"/>
          </a:bodyPr>
          <a:lstStyle/>
          <a:p>
            <a:r>
              <a:rPr lang="sk-SK" sz="4000" b="1" dirty="0">
                <a:solidFill>
                  <a:srgbClr val="E636A7"/>
                </a:solidFill>
              </a:rPr>
              <a:t>EURÓPSKA HOSPODÁRSKA INTEGRÁCIA</a:t>
            </a:r>
            <a:br>
              <a:rPr lang="sk-SK" sz="4000" b="1" dirty="0">
                <a:solidFill>
                  <a:srgbClr val="E636A7"/>
                </a:solidFill>
              </a:rPr>
            </a:br>
            <a:br>
              <a:rPr lang="sk-SK" sz="4000" b="1" dirty="0">
                <a:solidFill>
                  <a:srgbClr val="E636A7"/>
                </a:solidFill>
              </a:rPr>
            </a:br>
            <a:r>
              <a:rPr lang="sk-SK" sz="4000" b="1" dirty="0">
                <a:solidFill>
                  <a:srgbClr val="E636A7"/>
                </a:solidFill>
              </a:rPr>
              <a:t>ZÁKAZ OBMEDZENÍ SLOBÔD </a:t>
            </a:r>
            <a:br>
              <a:rPr lang="sk-SK" sz="4000" b="1" dirty="0">
                <a:solidFill>
                  <a:srgbClr val="E636A7"/>
                </a:solidFill>
              </a:rPr>
            </a:br>
            <a:r>
              <a:rPr lang="sk-SK" sz="4000" b="1" dirty="0">
                <a:solidFill>
                  <a:srgbClr val="E636A7"/>
                </a:solidFill>
              </a:rPr>
              <a:t>VNÚTORNÉHO TRHU</a:t>
            </a:r>
            <a:br>
              <a:rPr lang="sk-SK" sz="4000" b="1" dirty="0">
                <a:solidFill>
                  <a:srgbClr val="E636A7"/>
                </a:solidFill>
              </a:rPr>
            </a:br>
            <a:br>
              <a:rPr lang="sk-SK" sz="4000" b="1" dirty="0">
                <a:solidFill>
                  <a:srgbClr val="E636A7"/>
                </a:solidFill>
              </a:rPr>
            </a:br>
            <a:br>
              <a:rPr lang="sk-SK" sz="4000" b="1" dirty="0">
                <a:solidFill>
                  <a:srgbClr val="E636A7"/>
                </a:solidFill>
              </a:rPr>
            </a:br>
            <a:r>
              <a:rPr lang="sk-SK" sz="3100" dirty="0"/>
              <a:t>JUDr. Hana Kováčiková, PhD.</a:t>
            </a:r>
            <a:endParaRPr lang="sk-SK" sz="4000" dirty="0">
              <a:solidFill>
                <a:srgbClr val="E636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5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96838DCF-FE7F-4A8C-8D24-9FEA436FB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42498"/>
            <a:ext cx="8852096" cy="52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9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" dirty="0"/>
              <a:t>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sk-SK" sz="4400" b="1" dirty="0">
              <a:solidFill>
                <a:srgbClr val="FF0066"/>
              </a:solidFill>
            </a:endParaRPr>
          </a:p>
          <a:p>
            <a:pPr algn="ctr">
              <a:buNone/>
            </a:pPr>
            <a:r>
              <a:rPr lang="sk-SK" sz="4400" b="1" dirty="0">
                <a:solidFill>
                  <a:srgbClr val="FF0066"/>
                </a:solidFill>
              </a:rPr>
              <a:t>VOĽNÝ POHYB </a:t>
            </a:r>
          </a:p>
          <a:p>
            <a:pPr algn="ctr">
              <a:buNone/>
            </a:pPr>
            <a:r>
              <a:rPr lang="sk-SK" sz="4400" b="1" dirty="0">
                <a:solidFill>
                  <a:srgbClr val="FF0066"/>
                </a:solidFill>
              </a:rPr>
              <a:t>TOVARU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000" dirty="0">
                <a:solidFill>
                  <a:schemeClr val="bg1"/>
                </a:solidFill>
              </a:rPr>
              <a:t>Právna úprava: čl. 28-36, 110 ZFEU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09416"/>
            <a:ext cx="8676456" cy="5248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b="1" dirty="0">
                <a:solidFill>
                  <a:srgbClr val="0070C0"/>
                </a:solidFill>
              </a:rPr>
              <a:t>Článok 28 ZFEU</a:t>
            </a:r>
          </a:p>
          <a:p>
            <a:pPr algn="just">
              <a:buNone/>
            </a:pPr>
            <a:r>
              <a:rPr lang="sk-SK" dirty="0"/>
              <a:t>	Únia predstavuje colnú úniu, ktorá sa vzťahuje na celý obchod s tovarom a zahŕňa zákaz ciel na dovoz a vývoz tovaru medzi členskými štátmi, zákaz všetkých poplatkov, ktoré majú rovnaký účinok ako clá, ako aj prijatie Spoločného colného sadzobníka vo vzťahu k tretím krajinám.</a:t>
            </a:r>
          </a:p>
          <a:p>
            <a:endParaRPr lang="sk-SK" i="1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53244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b="1" dirty="0">
                <a:solidFill>
                  <a:srgbClr val="0070C0"/>
                </a:solidFill>
              </a:rPr>
              <a:t>Článok 29 ZFEU</a:t>
            </a:r>
          </a:p>
          <a:p>
            <a:pPr algn="just">
              <a:buNone/>
            </a:pPr>
            <a:r>
              <a:rPr lang="sk-SK" dirty="0"/>
              <a:t> 	Za výrobky vo voľnom obehu v členskom štáte sa považujú tie výrobky s pôvodom v tretích krajinách, </a:t>
            </a:r>
          </a:p>
          <a:p>
            <a:pPr algn="just">
              <a:buNone/>
            </a:pPr>
            <a:r>
              <a:rPr lang="sk-SK" dirty="0"/>
              <a:t>	pri ktorých boli splnené dovozné formálne náležitosti a zaplatené clá a poplatky s rovnakým účinkom ako iné splatné a vyrubené clá v tomto členskom štáte, </a:t>
            </a:r>
          </a:p>
          <a:p>
            <a:pPr algn="just">
              <a:buNone/>
            </a:pPr>
            <a:r>
              <a:rPr lang="sk-SK" dirty="0"/>
              <a:t>	ak sa na tieto výrobky nevzťahuje nárok na plné alebo čiastočné vrátenie týchto ciel a poplatkov.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496" y="0"/>
            <a:ext cx="9073008" cy="6126163"/>
          </a:xfrm>
        </p:spPr>
        <p:txBody>
          <a:bodyPr/>
          <a:lstStyle/>
          <a:p>
            <a:pPr>
              <a:buNone/>
            </a:pPr>
            <a:r>
              <a:rPr lang="sk-SK" b="1" dirty="0">
                <a:solidFill>
                  <a:srgbClr val="0070C0"/>
                </a:solidFill>
              </a:rPr>
              <a:t>Článok 30 ZFEÚ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/>
              <a:t>	Clá na dovozy a vývozy a poplatky s rovnakým účinkom sa medzi členskými štátmi zakazujú. </a:t>
            </a:r>
          </a:p>
          <a:p>
            <a:pPr>
              <a:buNone/>
            </a:pPr>
            <a:r>
              <a:rPr lang="sk-SK" dirty="0"/>
              <a:t>	</a:t>
            </a:r>
          </a:p>
          <a:p>
            <a:pPr>
              <a:buNone/>
            </a:pPr>
            <a:r>
              <a:rPr lang="sk-SK" dirty="0"/>
              <a:t>	Tento zákaz sa vzťahuje taktiež na clá fiškálnej povahy.</a:t>
            </a:r>
          </a:p>
          <a:p>
            <a:pPr>
              <a:buNone/>
            </a:pPr>
            <a:r>
              <a:rPr lang="sk-SK" dirty="0"/>
              <a:t>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53244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b="1" dirty="0">
                <a:solidFill>
                  <a:srgbClr val="0070C0"/>
                </a:solidFill>
              </a:rPr>
              <a:t>článok 34 ZFEU</a:t>
            </a:r>
          </a:p>
          <a:p>
            <a:pPr algn="just">
              <a:buNone/>
            </a:pPr>
            <a:r>
              <a:rPr lang="sk-SK" dirty="0"/>
              <a:t>	sa týka </a:t>
            </a:r>
            <a:r>
              <a:rPr lang="sk-SK" b="1" dirty="0"/>
              <a:t>dovozu</a:t>
            </a:r>
            <a:r>
              <a:rPr lang="sk-SK" dirty="0"/>
              <a:t> v rámci EÚ a zakazuje „množstevné obmedzenia a všetky opatrenia s rovnocenným účinkom“ medzi členskými štátmi;</a:t>
            </a:r>
          </a:p>
          <a:p>
            <a:pPr algn="just">
              <a:buNone/>
            </a:pPr>
            <a:endParaRPr lang="sk-SK" dirty="0">
              <a:solidFill>
                <a:srgbClr val="0070C0"/>
              </a:solidFill>
            </a:endParaRPr>
          </a:p>
          <a:p>
            <a:pPr algn="just">
              <a:buNone/>
            </a:pPr>
            <a:r>
              <a:rPr lang="sk-SK" b="1" dirty="0">
                <a:solidFill>
                  <a:srgbClr val="0070C0"/>
                </a:solidFill>
              </a:rPr>
              <a:t>článok 35 ZFEÚ, </a:t>
            </a:r>
          </a:p>
          <a:p>
            <a:pPr algn="just">
              <a:buNone/>
            </a:pPr>
            <a:r>
              <a:rPr lang="sk-SK" b="1" dirty="0"/>
              <a:t>	</a:t>
            </a:r>
            <a:r>
              <a:rPr lang="sk-SK" dirty="0"/>
              <a:t>sa týka </a:t>
            </a:r>
            <a:r>
              <a:rPr lang="sk-SK" b="1" dirty="0"/>
              <a:t>vývozu</a:t>
            </a:r>
            <a:r>
              <a:rPr lang="sk-SK" dirty="0"/>
              <a:t> z jedného členského štátu do druhého </a:t>
            </a:r>
            <a:r>
              <a:rPr lang="pl-PL" dirty="0"/>
              <a:t>a obdobne zakazuje „množstevné obmedzenia </a:t>
            </a:r>
            <a:r>
              <a:rPr lang="sk-SK" dirty="0"/>
              <a:t>a všetky opatrenia s rovnakým účinkom“ </a:t>
            </a:r>
          </a:p>
          <a:p>
            <a:pPr algn="just">
              <a:buNone/>
            </a:pPr>
            <a:endParaRPr lang="sk-SK" dirty="0"/>
          </a:p>
          <a:p>
            <a:pPr algn="just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964488" cy="6858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sk-SK" b="1" dirty="0">
                <a:solidFill>
                  <a:srgbClr val="0070C0"/>
                </a:solidFill>
              </a:rPr>
              <a:t>článok 36 ZFEÚ, </a:t>
            </a:r>
          </a:p>
          <a:p>
            <a:pPr algn="just">
              <a:buNone/>
            </a:pPr>
            <a:r>
              <a:rPr lang="sk-SK" b="1" dirty="0"/>
              <a:t>	</a:t>
            </a:r>
            <a:r>
              <a:rPr lang="sk-SK" dirty="0"/>
              <a:t>ustanovuje </a:t>
            </a:r>
            <a:r>
              <a:rPr lang="sk-SK" b="1" dirty="0"/>
              <a:t>výnimky </a:t>
            </a:r>
            <a:r>
              <a:rPr lang="sk-SK" dirty="0"/>
              <a:t>z voľného pohybu tovaru odôvodnené </a:t>
            </a:r>
          </a:p>
          <a:p>
            <a:pPr lvl="1" algn="just"/>
            <a:r>
              <a:rPr lang="sk-SK" dirty="0"/>
              <a:t>princípmi verejnej morálky, </a:t>
            </a:r>
          </a:p>
          <a:p>
            <a:pPr lvl="1" algn="just"/>
            <a:r>
              <a:rPr lang="sk-SK" dirty="0"/>
              <a:t>verejným poriadkom, </a:t>
            </a:r>
          </a:p>
          <a:p>
            <a:pPr lvl="1" algn="just"/>
            <a:r>
              <a:rPr lang="sk-SK" dirty="0"/>
              <a:t>verejnou bezpečnosťou, </a:t>
            </a:r>
          </a:p>
          <a:p>
            <a:pPr lvl="1" algn="just"/>
            <a:r>
              <a:rPr lang="sk-SK" dirty="0"/>
              <a:t>ochranou zdravia a života ľudí a zvierat, </a:t>
            </a:r>
          </a:p>
          <a:p>
            <a:pPr lvl="1" algn="just"/>
            <a:r>
              <a:rPr lang="sk-SK" dirty="0"/>
              <a:t>ochranou rastlín, </a:t>
            </a:r>
          </a:p>
          <a:p>
            <a:pPr lvl="1" algn="just"/>
            <a:r>
              <a:rPr lang="sk-SK" dirty="0"/>
              <a:t>ochranou národného kultúrneho bohatstva, ktoré má umeleckú, historickú alebo archeologickú hodnotu, </a:t>
            </a:r>
          </a:p>
          <a:p>
            <a:pPr lvl="1" algn="just"/>
            <a:r>
              <a:rPr lang="sk-SK" dirty="0"/>
              <a:t>ochranou priemyselného a obchodného vlastníctva.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686800" cy="6126163"/>
          </a:xfrm>
        </p:spPr>
        <p:txBody>
          <a:bodyPr/>
          <a:lstStyle/>
          <a:p>
            <a:pPr algn="just">
              <a:buNone/>
            </a:pPr>
            <a:r>
              <a:rPr lang="sk-SK" b="1" dirty="0">
                <a:solidFill>
                  <a:srgbClr val="0070C0"/>
                </a:solidFill>
              </a:rPr>
              <a:t>Článok 110 ZFEÚ</a:t>
            </a:r>
          </a:p>
          <a:p>
            <a:pPr algn="just"/>
            <a:r>
              <a:rPr lang="sk-SK" dirty="0"/>
              <a:t>Žiaden členský štát nezdaní výrobky z iných členských štátov nijakou priamou alebo nepriamou vnútroštátnou daňou prevyšujúcou dane ukladané priamo či nepriamo na podobné domáce výrobky.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Ďalej, žiaden členský štát nezdaní výrobky iných členských štátov nijakou vnútroštátnou daňou, ktorá nepriamo ochraňuje iné výrobky.</a:t>
            </a:r>
          </a:p>
          <a:p>
            <a:pPr algn="just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17</a:t>
            </a:fld>
            <a:endParaRPr lang="sk-SK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4016" y="0"/>
            <a:ext cx="8460432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3600" dirty="0">
                <a:solidFill>
                  <a:srgbClr val="57FBF7"/>
                </a:solidFill>
              </a:rPr>
              <a:t>Aplikácia článkov ZFEÚ</a:t>
            </a:r>
            <a:br>
              <a:rPr lang="sk-SK" sz="3600" dirty="0">
                <a:solidFill>
                  <a:srgbClr val="57FBF7"/>
                </a:solidFill>
              </a:rPr>
            </a:br>
            <a:r>
              <a:rPr lang="sk-SK" sz="2000" dirty="0">
                <a:solidFill>
                  <a:srgbClr val="FFC000"/>
                </a:solidFill>
              </a:rPr>
              <a:t>NEHARMONIZOVANÁ OBLASŤ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340768"/>
            <a:ext cx="8172400" cy="551723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Tieto </a:t>
            </a:r>
            <a:r>
              <a:rPr lang="sk-SK" b="1" dirty="0"/>
              <a:t>články zmluvy sa neuplatňujú, ak voľný pohyb daného výrobku je plne harmonizovaný konkrétnejšími právnymi predpismi EÚ</a:t>
            </a:r>
            <a:r>
              <a:rPr lang="sk-SK" dirty="0"/>
              <a:t>, </a:t>
            </a:r>
          </a:p>
          <a:p>
            <a:pPr lvl="2" algn="just"/>
            <a:r>
              <a:rPr lang="sk-SK" dirty="0"/>
              <a:t>t. j. hlavne, ak technické špecifikácie daného výrobku alebo jeho podmienky predaja sú predmetom harmonizácie na základe smerníc alebo nariadení prijatých EÚ. </a:t>
            </a:r>
          </a:p>
          <a:p>
            <a:pPr lvl="2" algn="just"/>
            <a:endParaRPr lang="sk-SK" dirty="0"/>
          </a:p>
          <a:p>
            <a:pPr algn="just"/>
            <a:r>
              <a:rPr lang="sk-SK" dirty="0"/>
              <a:t>V niektorých iných prípadoch </a:t>
            </a:r>
            <a:r>
              <a:rPr lang="sk-SK" b="1" dirty="0">
                <a:solidFill>
                  <a:srgbClr val="7030A0"/>
                </a:solidFill>
              </a:rPr>
              <a:t>špecifickejšie pravidlá zmluvy</a:t>
            </a:r>
            <a:r>
              <a:rPr lang="sk-SK" dirty="0"/>
              <a:t>, </a:t>
            </a:r>
          </a:p>
          <a:p>
            <a:pPr lvl="2" algn="just"/>
            <a:r>
              <a:rPr lang="sk-SK" dirty="0"/>
              <a:t>ako napríklad článok 110 Zmluvy o fungovaní EÚ o ustanoveniach týkajúcich sa daní, </a:t>
            </a:r>
          </a:p>
          <a:p>
            <a:pPr algn="just">
              <a:buNone/>
            </a:pPr>
            <a:r>
              <a:rPr lang="sk-SK" dirty="0"/>
              <a:t>	ktoré môžu obmedzovať vnútorný trh, prevažujú nad všeobecnými ustanoveniami </a:t>
            </a:r>
            <a:r>
              <a:rPr lang="pt-BR" dirty="0"/>
              <a:t>článkov 34 – 36 Zmluvy o fungovaní EÚ.</a:t>
            </a:r>
          </a:p>
          <a:p>
            <a:pPr lvl="2" algn="just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18</a:t>
            </a:fld>
            <a:endParaRPr lang="sk-SK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964488" cy="68580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pl-PL" dirty="0">
                <a:solidFill>
                  <a:srgbClr val="00B050"/>
                </a:solidFill>
              </a:rPr>
              <a:t>(</a:t>
            </a:r>
            <a:r>
              <a:rPr lang="de-DE" b="1" dirty="0">
                <a:solidFill>
                  <a:srgbClr val="00B050"/>
                </a:solidFill>
              </a:rPr>
              <a:t>C-309/02 </a:t>
            </a:r>
            <a:r>
              <a:rPr lang="de-DE" b="1" i="1" dirty="0" err="1">
                <a:solidFill>
                  <a:srgbClr val="00B050"/>
                </a:solidFill>
              </a:rPr>
              <a:t>Radlberger</a:t>
            </a:r>
            <a:r>
              <a:rPr lang="de-DE" b="1" i="1" dirty="0">
                <a:solidFill>
                  <a:srgbClr val="00B050"/>
                </a:solidFill>
              </a:rPr>
              <a:t> Getränkegesellschaft a S. Spitz</a:t>
            </a:r>
            <a:r>
              <a:rPr lang="sk-SK" b="1" i="1" dirty="0">
                <a:solidFill>
                  <a:srgbClr val="00B050"/>
                </a:solidFill>
              </a:rPr>
              <a:t>)</a:t>
            </a:r>
          </a:p>
          <a:p>
            <a:pPr algn="just"/>
            <a:r>
              <a:rPr lang="sk-SK" dirty="0"/>
              <a:t>Ak existujú relevantné </a:t>
            </a:r>
            <a:r>
              <a:rPr lang="sk-SK" b="1" dirty="0">
                <a:solidFill>
                  <a:srgbClr val="7030A0"/>
                </a:solidFill>
              </a:rPr>
              <a:t>sekundárne právne predpisy</a:t>
            </a:r>
            <a:r>
              <a:rPr lang="sk-SK" dirty="0"/>
              <a:t>, </a:t>
            </a:r>
            <a:r>
              <a:rPr lang="pl-PL" dirty="0"/>
              <a:t>každé vnútroštátne opatrenie, ktoré s nimi </a:t>
            </a:r>
            <a:r>
              <a:rPr lang="sk-SK" dirty="0"/>
              <a:t>súvisí, sa musí posudzovať vzhľadom na ustanovenia týchto harmonizačných ustanovení </a:t>
            </a:r>
            <a:r>
              <a:rPr lang="pl-PL" dirty="0"/>
              <a:t>a nie na ustanovenia zmluvy.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Je tomu tak preto, lebo harmonizáciu právnych </a:t>
            </a:r>
            <a:r>
              <a:rPr lang="sk-SK" dirty="0"/>
              <a:t>predpisov možno chápať tak, že opodstatňuje zásadu voľného pohybu tovaru stanovením platných </a:t>
            </a:r>
            <a:r>
              <a:rPr lang="pt-BR" dirty="0"/>
              <a:t>práv a povinností, ktoré sa majú v prípade</a:t>
            </a:r>
            <a:r>
              <a:rPr lang="sk-SK" dirty="0"/>
              <a:t> konkrétnych výrobkov dodržiavať.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Preto by sa </a:t>
            </a:r>
            <a:r>
              <a:rPr lang="pt-BR" dirty="0"/>
              <a:t>každý problém, na ktorý sa vzťahujú harmonizačné</a:t>
            </a:r>
            <a:r>
              <a:rPr lang="sk-SK" dirty="0"/>
              <a:t> právne predpisy, mal analyzovať z hľadiska </a:t>
            </a:r>
            <a:r>
              <a:rPr lang="pl-PL" dirty="0"/>
              <a:t>týchto konkrétnych podmienok a nie podľa všeobecných </a:t>
            </a:r>
            <a:r>
              <a:rPr lang="sk-SK" dirty="0"/>
              <a:t>zásad zakotvených v zmluve. </a:t>
            </a:r>
          </a:p>
          <a:p>
            <a:pPr algn="just"/>
            <a:endParaRPr lang="sk-SK" b="1" dirty="0"/>
          </a:p>
          <a:p>
            <a:pPr algn="just"/>
            <a:r>
              <a:rPr lang="sk-SK" b="1" dirty="0"/>
              <a:t>V každom prípade, keď nie je možné identifikovať harmonizačné právne predpisy, možno sa odvolať na články 34 – 36 Zmluvy o fungovaní EÚ.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19</a:t>
            </a:fld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Zástupný symbol obsah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404367"/>
              </p:ext>
            </p:extLst>
          </p:nvPr>
        </p:nvGraphicFramePr>
        <p:xfrm>
          <a:off x="1242392" y="764704"/>
          <a:ext cx="6858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2</a:t>
            </a:fld>
            <a:endParaRPr lang="sk-SK"/>
          </a:p>
        </p:txBody>
      </p:sp>
      <p:sp>
        <p:nvSpPr>
          <p:cNvPr id="6" name="Šípka doprava 5"/>
          <p:cNvSpPr/>
          <p:nvPr/>
        </p:nvSpPr>
        <p:spPr>
          <a:xfrm>
            <a:off x="1143000" y="857250"/>
            <a:ext cx="2564904" cy="2355726"/>
          </a:xfrm>
          <a:prstGeom prst="rightArrow">
            <a:avLst/>
          </a:prstGeom>
          <a:solidFill>
            <a:srgbClr val="E636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Formy </a:t>
            </a:r>
          </a:p>
          <a:p>
            <a:pPr algn="ctr"/>
            <a:r>
              <a:rPr lang="sk-SK" sz="2400" dirty="0"/>
              <a:t>ekonomickej</a:t>
            </a:r>
          </a:p>
          <a:p>
            <a:pPr algn="ctr"/>
            <a:r>
              <a:rPr lang="sk-SK" sz="2400" dirty="0"/>
              <a:t>integrácie</a:t>
            </a:r>
          </a:p>
        </p:txBody>
      </p:sp>
    </p:spTree>
    <p:extLst>
      <p:ext uri="{BB962C8B-B14F-4D97-AF65-F5344CB8AC3E}">
        <p14:creationId xmlns:p14="http://schemas.microsoft.com/office/powerpoint/2010/main" val="1585417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352" y="-3303"/>
            <a:ext cx="8229600" cy="11430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000" dirty="0">
                <a:solidFill>
                  <a:schemeClr val="bg1"/>
                </a:solidFill>
              </a:rPr>
              <a:t>Vecná pôsobnosť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09416"/>
            <a:ext cx="9036496" cy="524858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Články 34 a 35 Zmluvy o fungovaní EÚ sa vzťahujú na všetky typy dovozu a vývozu tovaru a výrobkov.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Rozsah druhov tovaru, na ktorý sa vzťahujú tieto články, je taký široký, aký je rozsah existujúcich druhov tovaru, pokým majú ekonomickú </a:t>
            </a:r>
            <a:r>
              <a:rPr lang="pl-PL" dirty="0"/>
              <a:t>hodnotu: </a:t>
            </a:r>
          </a:p>
          <a:p>
            <a:pPr algn="just">
              <a:buNone/>
            </a:pPr>
            <a:endParaRPr lang="sk-SK" b="1" dirty="0"/>
          </a:p>
          <a:p>
            <a:pPr algn="just">
              <a:buNone/>
            </a:pPr>
            <a:r>
              <a:rPr lang="fi-FI" b="1" dirty="0">
                <a:solidFill>
                  <a:srgbClr val="00B050"/>
                </a:solidFill>
              </a:rPr>
              <a:t>7/68 </a:t>
            </a:r>
            <a:r>
              <a:rPr lang="fi-FI" b="1" i="1" dirty="0">
                <a:solidFill>
                  <a:srgbClr val="00B050"/>
                </a:solidFill>
              </a:rPr>
              <a:t>Komisia/Taliansko</a:t>
            </a:r>
            <a:r>
              <a:rPr lang="sk-SK" b="1" i="1" dirty="0">
                <a:solidFill>
                  <a:srgbClr val="00B050"/>
                </a:solidFill>
              </a:rPr>
              <a:t>:</a:t>
            </a:r>
            <a:endParaRPr lang="pl-PL" dirty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pl-PL" dirty="0"/>
              <a:t>	„pod tovarom v zmysle zmluvy je potrebné rozumieť výrobky, ktorých hodnotu je možné vyjadriť peniazmi a ktoré </a:t>
            </a:r>
            <a:r>
              <a:rPr lang="sk-SK" dirty="0"/>
              <a:t>ako také môžu byť predmetom obchodných transakcií“.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20</a:t>
            </a:fld>
            <a:endParaRPr lang="sk-SK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748464" cy="6858000"/>
          </a:xfrm>
        </p:spPr>
        <p:txBody>
          <a:bodyPr>
            <a:normAutofit/>
          </a:bodyPr>
          <a:lstStyle/>
          <a:p>
            <a:pPr algn="just"/>
            <a:r>
              <a:rPr lang="sk-SK" dirty="0"/>
              <a:t>Súdny dvor vo svojich rozhodnutiach ďalej vysvetlil:</a:t>
            </a:r>
          </a:p>
          <a:p>
            <a:pPr algn="just"/>
            <a:endParaRPr lang="sk-SK" dirty="0"/>
          </a:p>
          <a:p>
            <a:pPr algn="just"/>
            <a:r>
              <a:rPr lang="fr-FR" b="1" dirty="0">
                <a:solidFill>
                  <a:srgbClr val="00B050"/>
                </a:solidFill>
              </a:rPr>
              <a:t>7/78 </a:t>
            </a:r>
            <a:r>
              <a:rPr lang="fr-FR" b="1" i="1" dirty="0">
                <a:solidFill>
                  <a:srgbClr val="00B050"/>
                </a:solidFill>
              </a:rPr>
              <a:t>Thompson</a:t>
            </a:r>
          </a:p>
          <a:p>
            <a:pPr lvl="1" algn="just"/>
            <a:r>
              <a:rPr lang="sk-SK" dirty="0"/>
              <a:t>Umelecké dielo sa musí </a:t>
            </a:r>
            <a:r>
              <a:rPr lang="pl-PL" dirty="0"/>
              <a:t>pokladať za tovar. </a:t>
            </a:r>
          </a:p>
          <a:p>
            <a:pPr lvl="1" algn="just">
              <a:buNone/>
            </a:pPr>
            <a:endParaRPr lang="pl-PL" dirty="0"/>
          </a:p>
          <a:p>
            <a:pPr algn="just"/>
            <a:r>
              <a:rPr lang="sk-SK" b="1" dirty="0">
                <a:solidFill>
                  <a:srgbClr val="00B050"/>
                </a:solidFill>
              </a:rPr>
              <a:t>C-358/93 </a:t>
            </a:r>
            <a:r>
              <a:rPr lang="sk-SK" b="1" i="1" dirty="0" err="1">
                <a:solidFill>
                  <a:srgbClr val="00B050"/>
                </a:solidFill>
              </a:rPr>
              <a:t>Bordessa</a:t>
            </a:r>
            <a:r>
              <a:rPr lang="sk-SK" b="1" i="1" dirty="0">
                <a:solidFill>
                  <a:srgbClr val="00B050"/>
                </a:solidFill>
              </a:rPr>
              <a:t> a i</a:t>
            </a:r>
            <a:endParaRPr lang="pl-PL" b="1" dirty="0">
              <a:solidFill>
                <a:srgbClr val="00B050"/>
              </a:solidFill>
            </a:endParaRPr>
          </a:p>
          <a:p>
            <a:pPr lvl="1" algn="just"/>
            <a:r>
              <a:rPr lang="pl-PL" dirty="0"/>
              <a:t>Mince, ktoré už nie sú v obehu ako platidlo, by obdobne spadali pod definíciu tovaru, podobne ako bankovky a šeky na doručiteľa, hoci vecné dary by nespadali.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21</a:t>
            </a:fld>
            <a:endParaRPr lang="sk-SK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172400" cy="68580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sk-SK" b="1" dirty="0">
                <a:solidFill>
                  <a:srgbClr val="00B050"/>
                </a:solidFill>
              </a:rPr>
              <a:t>Vec C-393/92 </a:t>
            </a:r>
            <a:r>
              <a:rPr lang="sk-SK" b="1" i="1" dirty="0" err="1">
                <a:solidFill>
                  <a:srgbClr val="00B050"/>
                </a:solidFill>
              </a:rPr>
              <a:t>Almelo</a:t>
            </a:r>
            <a:r>
              <a:rPr lang="sk-SK" b="1" i="1" dirty="0">
                <a:solidFill>
                  <a:srgbClr val="00B050"/>
                </a:solidFill>
              </a:rPr>
              <a:t>/</a:t>
            </a:r>
            <a:r>
              <a:rPr lang="sk-SK" b="1" i="1" dirty="0" err="1">
                <a:solidFill>
                  <a:srgbClr val="00B050"/>
                </a:solidFill>
              </a:rPr>
              <a:t>Energiebedrijf</a:t>
            </a:r>
            <a:r>
              <a:rPr lang="sk-SK" b="1" i="1" dirty="0">
                <a:solidFill>
                  <a:srgbClr val="00B050"/>
                </a:solidFill>
              </a:rPr>
              <a:t> </a:t>
            </a:r>
            <a:r>
              <a:rPr lang="sk-SK" b="1" i="1" dirty="0" err="1">
                <a:solidFill>
                  <a:srgbClr val="00B050"/>
                </a:solidFill>
              </a:rPr>
              <a:t>Ijsselmij</a:t>
            </a:r>
            <a:endParaRPr lang="pl-PL" b="1" dirty="0">
              <a:solidFill>
                <a:srgbClr val="00B050"/>
              </a:solidFill>
            </a:endParaRPr>
          </a:p>
          <a:p>
            <a:pPr lvl="1" algn="just"/>
            <a:r>
              <a:rPr lang="pl-PL" dirty="0"/>
              <a:t>Na odpad je potrebné nahliadať ako na tovar aj vtedy, keď je nerecyklovateľný, ale je predmetom </a:t>
            </a:r>
            <a:r>
              <a:rPr lang="sk-SK" dirty="0"/>
              <a:t>obchodnej transakcie. </a:t>
            </a:r>
          </a:p>
          <a:p>
            <a:pPr lvl="1" algn="just"/>
            <a:r>
              <a:rPr lang="sk-SK" dirty="0"/>
              <a:t>Elektrická energia </a:t>
            </a:r>
            <a:r>
              <a:rPr lang="it-IT" dirty="0"/>
              <a:t>a zemný plyn </a:t>
            </a:r>
            <a:r>
              <a:rPr lang="sk-SK" dirty="0">
                <a:solidFill>
                  <a:srgbClr val="00B050"/>
                </a:solidFill>
              </a:rPr>
              <a:t>(</a:t>
            </a:r>
            <a:r>
              <a:rPr lang="pl-PL" dirty="0">
                <a:solidFill>
                  <a:srgbClr val="00B050"/>
                </a:solidFill>
              </a:rPr>
              <a:t>C-159/94 </a:t>
            </a:r>
            <a:r>
              <a:rPr lang="pl-PL" i="1" dirty="0">
                <a:solidFill>
                  <a:srgbClr val="00B050"/>
                </a:solidFill>
              </a:rPr>
              <a:t>Komisia/Francúzsko) </a:t>
            </a:r>
            <a:r>
              <a:rPr lang="it-IT" dirty="0"/>
              <a:t>sa považujú za tovar, televízne</a:t>
            </a:r>
            <a:r>
              <a:rPr lang="sk-SK" dirty="0"/>
              <a:t> signály </a:t>
            </a:r>
            <a:r>
              <a:rPr lang="sk-SK" i="1" dirty="0">
                <a:solidFill>
                  <a:srgbClr val="00B050"/>
                </a:solidFill>
              </a:rPr>
              <a:t>(</a:t>
            </a:r>
            <a:r>
              <a:rPr lang="it-IT" i="1" dirty="0">
                <a:solidFill>
                  <a:srgbClr val="00B050"/>
                </a:solidFill>
              </a:rPr>
              <a:t>155/73 Sacchi</a:t>
            </a:r>
            <a:r>
              <a:rPr lang="sk-SK" i="1" dirty="0">
                <a:solidFill>
                  <a:srgbClr val="00B050"/>
                </a:solidFill>
              </a:rPr>
              <a:t>)</a:t>
            </a:r>
            <a:r>
              <a:rPr lang="sk-SK" dirty="0">
                <a:solidFill>
                  <a:srgbClr val="00B050"/>
                </a:solidFill>
              </a:rPr>
              <a:t> </a:t>
            </a:r>
            <a:r>
              <a:rPr lang="sk-SK" dirty="0"/>
              <a:t>však nie.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Tento príklad poukazuje na skutočnosť, že rozlišovať medzi tovarom a službami môže mať z právneho hľadiska význam. </a:t>
            </a:r>
          </a:p>
          <a:p>
            <a:pPr algn="just"/>
            <a:endParaRPr lang="sk-SK" dirty="0"/>
          </a:p>
          <a:p>
            <a:pPr algn="just">
              <a:buNone/>
            </a:pPr>
            <a:r>
              <a:rPr lang="sk-SK" b="1" dirty="0">
                <a:solidFill>
                  <a:srgbClr val="00B050"/>
                </a:solidFill>
              </a:rPr>
              <a:t>Vec </a:t>
            </a:r>
            <a:r>
              <a:rPr lang="sv-SE" b="1" dirty="0">
                <a:solidFill>
                  <a:srgbClr val="00B050"/>
                </a:solidFill>
              </a:rPr>
              <a:t>C-97/98 </a:t>
            </a:r>
            <a:r>
              <a:rPr lang="sv-SE" b="1" i="1" dirty="0">
                <a:solidFill>
                  <a:srgbClr val="00B050"/>
                </a:solidFill>
              </a:rPr>
              <a:t>Jägerskiöld</a:t>
            </a:r>
            <a:endParaRPr lang="sk-SK" i="1" dirty="0">
              <a:solidFill>
                <a:srgbClr val="00B050"/>
              </a:solidFill>
            </a:endParaRPr>
          </a:p>
          <a:p>
            <a:pPr algn="just"/>
            <a:r>
              <a:rPr lang="sk-SK" dirty="0"/>
              <a:t>Zatiaľ čo ryby sú určite tovarom, na rybolovné práva a rybárske lístky sa nevzťahuje zásada voľného pohybu tovaru, predstavujú však „poskytovanie služby“ v zmysle ustanovení zmluvy týkajúcich sa slobody poskytovania služieb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22</a:t>
            </a:fld>
            <a:endParaRPr lang="sk-SK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686800" cy="6126163"/>
          </a:xfrm>
        </p:spPr>
        <p:txBody>
          <a:bodyPr/>
          <a:lstStyle/>
          <a:p>
            <a:pPr algn="just"/>
            <a:r>
              <a:rPr lang="sk-SK" b="1" dirty="0"/>
              <a:t>Predmetom voľného pohybu je tovar, ktorý je vo voľnom obehu. Za takýto sa považujú výrobky, ktoré pochádzajú z 3.krajín a pri ktorých boli v členskom štáte splnené dovozné náležitosti a zaplatené clo, resp. poplatky s rovnakým účinkom a pri ktorých nedošlo k vráteniu (ani čiastočnému) týchto poplatkov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23</a:t>
            </a:fld>
            <a:endParaRPr lang="sk-SK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Územná pôsobnosť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268760"/>
            <a:ext cx="8964488" cy="5589240"/>
          </a:xfrm>
        </p:spPr>
        <p:txBody>
          <a:bodyPr>
            <a:normAutofit/>
          </a:bodyPr>
          <a:lstStyle/>
          <a:p>
            <a:r>
              <a:rPr lang="sk-SK" dirty="0"/>
              <a:t>Na území colnej únie (článok 28 ZFEÚ)</a:t>
            </a:r>
          </a:p>
          <a:p>
            <a:endParaRPr lang="sk-SK" dirty="0"/>
          </a:p>
          <a:p>
            <a:pPr algn="just"/>
            <a:r>
              <a:rPr lang="sk-SK" dirty="0"/>
              <a:t>Povinnosť dodržiavať ustanovenia o VPT platia pre </a:t>
            </a:r>
          </a:p>
          <a:p>
            <a:pPr lvl="1" algn="just"/>
            <a:r>
              <a:rPr lang="sk-SK" dirty="0"/>
              <a:t>všetky členské štáty EÚ a </a:t>
            </a:r>
          </a:p>
          <a:p>
            <a:pPr lvl="1" algn="just"/>
            <a:r>
              <a:rPr lang="sk-SK" dirty="0"/>
              <a:t>v určitých prípadoch môžu platiť aj pre európske územia, za vonkajšie vzťahy ktorých je zodpovedný členský štát, a </a:t>
            </a:r>
          </a:p>
          <a:p>
            <a:pPr lvl="1" algn="just"/>
            <a:r>
              <a:rPr lang="sk-SK" dirty="0"/>
              <a:t>zámorské územia závislé od členského štátu </a:t>
            </a:r>
            <a:r>
              <a:rPr lang="pl-PL" dirty="0"/>
              <a:t>alebo inak s ním spojené.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24</a:t>
            </a:fld>
            <a:endParaRPr lang="sk-SK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676456" cy="6858000"/>
          </a:xfrm>
        </p:spPr>
        <p:txBody>
          <a:bodyPr>
            <a:normAutofit/>
          </a:bodyPr>
          <a:lstStyle/>
          <a:p>
            <a:pPr algn="just"/>
            <a:r>
              <a:rPr lang="pl-PL" dirty="0"/>
              <a:t>Pokiaľ ide o niektoré ďalšie krajiny, obchod s tovarom </a:t>
            </a:r>
            <a:r>
              <a:rPr lang="sk-SK" dirty="0"/>
              <a:t>medzi týmito krajinami a členskými štátmi EÚ </a:t>
            </a:r>
            <a:r>
              <a:rPr lang="pl-PL" dirty="0"/>
              <a:t>upravujú ustanovenia konkrétnych zmlúv a nie </a:t>
            </a:r>
            <a:r>
              <a:rPr lang="sk-SK" dirty="0"/>
              <a:t>ustanovenia Zmluvy o fungovaní EÚ.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Napríklad </a:t>
            </a:r>
            <a:r>
              <a:rPr lang="nl-NL" dirty="0"/>
              <a:t>výrobky s pôvodom na Islande, v Lichtenštajnsku</a:t>
            </a:r>
            <a:r>
              <a:rPr lang="sk-SK" dirty="0"/>
              <a:t> </a:t>
            </a:r>
            <a:r>
              <a:rPr lang="pl-PL" dirty="0"/>
              <a:t>a Nórsku v EÚ na základe článku 11 Dohody o EHP </a:t>
            </a:r>
            <a:r>
              <a:rPr lang="pt-BR" dirty="0"/>
              <a:t>a </a:t>
            </a:r>
            <a:endParaRPr lang="sk-SK" dirty="0"/>
          </a:p>
          <a:p>
            <a:pPr algn="just"/>
            <a:endParaRPr lang="sk-SK" dirty="0"/>
          </a:p>
          <a:p>
            <a:pPr algn="just"/>
            <a:r>
              <a:rPr lang="pt-BR" dirty="0"/>
              <a:t>priemyselné výrobky s pôvodom v Turecku</a:t>
            </a:r>
            <a:r>
              <a:rPr lang="sk-SK" dirty="0"/>
              <a:t> požívajú výhody voľného pohybu v EÚ na základe článkov 5 až 7 rozhodnutia 1/95 Asociačnej rady </a:t>
            </a:r>
            <a:r>
              <a:rPr lang="sk-SK" dirty="0" err="1"/>
              <a:t>EHS-Turecko</a:t>
            </a:r>
            <a:r>
              <a:rPr lang="sk-SK" dirty="0"/>
              <a:t> o záverečnej fáze colnej únie.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25</a:t>
            </a:fld>
            <a:endParaRPr lang="sk-SK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>
                <a:solidFill>
                  <a:srgbClr val="FF0066"/>
                </a:solidFill>
              </a:rPr>
              <a:t>Osobná pôsobnosť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09416"/>
            <a:ext cx="9144000" cy="5248584"/>
          </a:xfrm>
        </p:spPr>
        <p:txBody>
          <a:bodyPr>
            <a:normAutofit fontScale="92500"/>
          </a:bodyPr>
          <a:lstStyle/>
          <a:p>
            <a:pPr algn="just"/>
            <a:r>
              <a:rPr lang="sk-SK" dirty="0"/>
              <a:t>Články 34 – 36 Zmluvy o fungovaní EÚ sa zaoberajú opatreniami prijatými členskými štátmi.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Kto je štát? </a:t>
            </a:r>
          </a:p>
          <a:p>
            <a:pPr lvl="1" algn="just"/>
            <a:r>
              <a:rPr lang="sk-SK" dirty="0"/>
              <a:t>Môžu to byť ich ústredné orgány, orgány federálneho štátu alebo iné územné orgány. </a:t>
            </a:r>
          </a:p>
          <a:p>
            <a:pPr lvl="2" algn="just"/>
            <a:r>
              <a:rPr lang="sk-SK" dirty="0"/>
              <a:t>Požiadavky ustanovené týmito článkami platia rovnako pre zákonodarné, súdne alebo správne orgány členského štátu. </a:t>
            </a:r>
          </a:p>
          <a:p>
            <a:pPr lvl="2" algn="just"/>
            <a:r>
              <a:rPr lang="sk-SK" dirty="0"/>
              <a:t>Zjavne sa to týka opatrení prijatých všetkými orgánmi zriadenými podľa verejného práva ako „verejné orgány“. </a:t>
            </a:r>
          </a:p>
          <a:p>
            <a:pPr lvl="2" algn="just"/>
            <a:r>
              <a:rPr lang="sk-SK" dirty="0"/>
              <a:t>Samotná skutočnosť, že orgán je zriadený podľa súkromného práva nebráni tomu, aby sa opatrenia, ktoré prijme, nepripisovali štátu. </a:t>
            </a:r>
          </a:p>
          <a:p>
            <a:pPr lvl="1" algn="just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26</a:t>
            </a:fld>
            <a:endParaRPr lang="sk-SK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748464" cy="6858000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sk-SK" b="1" dirty="0">
                <a:solidFill>
                  <a:srgbClr val="00B050"/>
                </a:solidFill>
              </a:rPr>
              <a:t>	</a:t>
            </a:r>
            <a:r>
              <a:rPr lang="en-US" b="1" dirty="0" err="1">
                <a:solidFill>
                  <a:srgbClr val="00B050"/>
                </a:solidFill>
              </a:rPr>
              <a:t>Spojené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veci</a:t>
            </a:r>
            <a:r>
              <a:rPr lang="en-US" b="1" dirty="0">
                <a:solidFill>
                  <a:srgbClr val="00B050"/>
                </a:solidFill>
              </a:rPr>
              <a:t> 266/87 a 267/87 </a:t>
            </a:r>
            <a:r>
              <a:rPr lang="en-US" b="1" i="1" dirty="0">
                <a:solidFill>
                  <a:srgbClr val="00B050"/>
                </a:solidFill>
              </a:rPr>
              <a:t>R/Royal Pharmaceutical Society of Great Britain</a:t>
            </a:r>
            <a:r>
              <a:rPr lang="sk-SK" dirty="0">
                <a:solidFill>
                  <a:srgbClr val="00B050"/>
                </a:solidFill>
              </a:rPr>
              <a:t>;</a:t>
            </a:r>
          </a:p>
          <a:p>
            <a:pPr algn="just"/>
            <a:r>
              <a:rPr lang="sk-SK" b="1" dirty="0"/>
              <a:t>opatrenia prijaté profesijným orgánom, </a:t>
            </a:r>
            <a:r>
              <a:rPr lang="pl-PL" dirty="0"/>
              <a:t>ktorému boli na základe vnútroštátnych </a:t>
            </a:r>
            <a:r>
              <a:rPr lang="sk-SK" dirty="0"/>
              <a:t>právnych predpisov priznané regulačné a disciplinárne právomoci v súvislosti s jeho profesijným zameraním môžu spadať do rozsahu pôsobnosti článku 34 Zmluvy o fungovaní EÚ</a:t>
            </a:r>
          </a:p>
          <a:p>
            <a:pPr algn="just">
              <a:buNone/>
            </a:pPr>
            <a:r>
              <a:rPr lang="sk-SK" b="1" dirty="0">
                <a:solidFill>
                  <a:srgbClr val="00B050"/>
                </a:solidFill>
              </a:rPr>
              <a:t>	</a:t>
            </a:r>
          </a:p>
          <a:p>
            <a:pPr algn="just">
              <a:buNone/>
            </a:pPr>
            <a:r>
              <a:rPr lang="sk-SK" b="1" dirty="0">
                <a:solidFill>
                  <a:srgbClr val="00B050"/>
                </a:solidFill>
              </a:rPr>
              <a:t>	249/81 </a:t>
            </a:r>
            <a:r>
              <a:rPr lang="sk-SK" b="1" i="1" dirty="0">
                <a:solidFill>
                  <a:srgbClr val="00B050"/>
                </a:solidFill>
              </a:rPr>
              <a:t>Komisia/Írsko (</a:t>
            </a:r>
            <a:r>
              <a:rPr lang="sk-SK" b="1" i="1" dirty="0" err="1">
                <a:solidFill>
                  <a:srgbClr val="00B050"/>
                </a:solidFill>
              </a:rPr>
              <a:t>Buy</a:t>
            </a:r>
            <a:r>
              <a:rPr lang="sk-SK" b="1" i="1" dirty="0">
                <a:solidFill>
                  <a:srgbClr val="00B050"/>
                </a:solidFill>
              </a:rPr>
              <a:t> </a:t>
            </a:r>
            <a:r>
              <a:rPr lang="sk-SK" b="1" i="1" dirty="0" err="1">
                <a:solidFill>
                  <a:srgbClr val="00B050"/>
                </a:solidFill>
              </a:rPr>
              <a:t>Irish</a:t>
            </a:r>
            <a:r>
              <a:rPr lang="sk-SK" b="1" i="1" dirty="0">
                <a:solidFill>
                  <a:srgbClr val="00B050"/>
                </a:solidFill>
              </a:rPr>
              <a:t>)</a:t>
            </a:r>
            <a:endParaRPr lang="sk-SK" b="1" dirty="0">
              <a:solidFill>
                <a:srgbClr val="00B050"/>
              </a:solidFill>
            </a:endParaRPr>
          </a:p>
          <a:p>
            <a:pPr algn="just"/>
            <a:r>
              <a:rPr lang="sk-SK" b="1" dirty="0"/>
              <a:t>aktivity orgánov zriadených podľa súkromného </a:t>
            </a:r>
            <a:r>
              <a:rPr lang="sk-SK" dirty="0"/>
              <a:t>práva, ale ustanovených podľa zákona, financovaných najmä vládou alebo z povinných príspevkov podnikov v určitom sektore a/alebo ktorých členovia sú menovaní verejnými orgánmi alebo ktorých kontrolujú verejné orgány, sa môžu pripísať štátu</a:t>
            </a:r>
          </a:p>
          <a:p>
            <a:pPr algn="just">
              <a:buNone/>
            </a:pPr>
            <a:r>
              <a:rPr lang="sk-SK" b="1" dirty="0"/>
              <a:t>	</a:t>
            </a:r>
          </a:p>
          <a:p>
            <a:pPr algn="just">
              <a:buNone/>
            </a:pPr>
            <a:r>
              <a:rPr lang="sk-SK" b="1" dirty="0"/>
              <a:t>	</a:t>
            </a:r>
            <a:r>
              <a:rPr lang="sk-SK" b="1" dirty="0">
                <a:solidFill>
                  <a:srgbClr val="00B050"/>
                </a:solidFill>
              </a:rPr>
              <a:t>C-470/03 </a:t>
            </a:r>
            <a:r>
              <a:rPr lang="sk-SK" b="1" i="1" dirty="0">
                <a:solidFill>
                  <a:srgbClr val="00B050"/>
                </a:solidFill>
              </a:rPr>
              <a:t>AGM-COS.MET </a:t>
            </a:r>
            <a:r>
              <a:rPr lang="sk-SK" b="1" i="1" dirty="0" err="1">
                <a:solidFill>
                  <a:srgbClr val="00B050"/>
                </a:solidFill>
              </a:rPr>
              <a:t>SRl</a:t>
            </a:r>
            <a:endParaRPr lang="sk-SK" i="1" dirty="0">
              <a:solidFill>
                <a:srgbClr val="00B050"/>
              </a:solidFill>
            </a:endParaRPr>
          </a:p>
          <a:p>
            <a:pPr algn="just"/>
            <a:r>
              <a:rPr lang="sk-SK" b="1" dirty="0"/>
              <a:t>verejné vyhlásenia úradníka</a:t>
            </a:r>
            <a:r>
              <a:rPr lang="sk-SK" dirty="0"/>
              <a:t>, hoci nemali právnu silu, sa môžu pripísať členskému štátu a predstavovať prekážku voľnému pohybu tovaru, ak </a:t>
            </a:r>
            <a:r>
              <a:rPr lang="pl-PL" dirty="0"/>
              <a:t>by osoby, ktorým boli tieto vyhlásenia určené, </a:t>
            </a:r>
            <a:r>
              <a:rPr lang="sk-SK" dirty="0"/>
              <a:t>mohli v danej súvislosti odôvodnene predpokladať, </a:t>
            </a:r>
            <a:r>
              <a:rPr lang="pt-BR" dirty="0"/>
              <a:t>že ide o stanoviská, ktoré tento úradník</a:t>
            </a:r>
            <a:r>
              <a:rPr lang="sk-SK" dirty="0"/>
              <a:t> </a:t>
            </a:r>
            <a:r>
              <a:rPr lang="pl-PL" dirty="0"/>
              <a:t>zastáva na základe svojej funkcie</a:t>
            </a:r>
            <a:endParaRPr lang="sk-SK" b="1" dirty="0"/>
          </a:p>
          <a:p>
            <a:pPr algn="just"/>
            <a:endParaRPr lang="sk-SK" dirty="0"/>
          </a:p>
          <a:p>
            <a:pPr algn="just"/>
            <a:endParaRPr lang="sk-SK" dirty="0"/>
          </a:p>
          <a:p>
            <a:pPr algn="just">
              <a:buNone/>
            </a:pPr>
            <a:endParaRPr lang="sk-SK" b="1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27</a:t>
            </a:fld>
            <a:endParaRPr lang="sk-SK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172400" cy="6858000"/>
          </a:xfrm>
        </p:spPr>
        <p:txBody>
          <a:bodyPr>
            <a:normAutofit/>
          </a:bodyPr>
          <a:lstStyle/>
          <a:p>
            <a:pPr algn="just"/>
            <a:r>
              <a:rPr lang="sk-SK" dirty="0"/>
              <a:t>Aj keď sa pojmu „členský štát“ prikladá všeobecný význam, vo všeobecnosti sa neuplatňuje </a:t>
            </a:r>
            <a:r>
              <a:rPr lang="pl-PL" dirty="0"/>
              <a:t> na „výhradne“ súkromné opatrenia, t. j. opatrenia prijaté súkromnými osobami alebo </a:t>
            </a:r>
            <a:r>
              <a:rPr lang="sk-SK" dirty="0"/>
              <a:t>spoločnosťami.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A napokon podľa ustálenej judikatúry sa článok 34 Zmluvy o fungovaní EÚ uplatňuje aj na opatrenia prijaté inštitúciami EÚ.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28</a:t>
            </a:fld>
            <a:endParaRPr lang="sk-SK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96" y="0"/>
            <a:ext cx="8229600" cy="1143000"/>
          </a:xfrm>
          <a:solidFill>
            <a:srgbClr val="FFFF6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>
                <a:solidFill>
                  <a:schemeClr val="tx1"/>
                </a:solidFill>
              </a:rPr>
              <a:t>Cezhraničný obchod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09416"/>
            <a:ext cx="8676456" cy="5248584"/>
          </a:xfrm>
        </p:spPr>
        <p:txBody>
          <a:bodyPr>
            <a:normAutofit/>
          </a:bodyPr>
          <a:lstStyle/>
          <a:p>
            <a:pPr algn="just"/>
            <a:r>
              <a:rPr lang="sk-SK" dirty="0"/>
              <a:t>Články o VPT sa týkajú prekážok obchodu „medzi členskými štátmi“.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Prvok cezhraničnosti je teda nevyhnutnou podmienkou hodnotenia prípadu.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Výhradne vnútroštátne opatrenia ovplyvňujúce iba domáci tovar nespadajú do pôsobnosti článkov </a:t>
            </a:r>
            <a:r>
              <a:rPr lang="es-ES" dirty="0"/>
              <a:t>34 – 36 </a:t>
            </a:r>
            <a:r>
              <a:rPr lang="sk-SK" dirty="0"/>
              <a:t>ZFEU.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29</a:t>
            </a:fld>
            <a:endParaRPr lang="sk-S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21127"/>
            <a:ext cx="8515350" cy="994172"/>
          </a:xfrm>
        </p:spPr>
        <p:txBody>
          <a:bodyPr>
            <a:normAutofit/>
          </a:bodyPr>
          <a:lstStyle/>
          <a:p>
            <a:r>
              <a:rPr lang="sk-SK" sz="4500" b="1" i="1" dirty="0"/>
              <a:t>Článok 3 (1-3) ZEU</a:t>
            </a:r>
            <a:endParaRPr lang="sk-SK" sz="45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Autofit/>
          </a:bodyPr>
          <a:lstStyle/>
          <a:p>
            <a:pPr algn="just"/>
            <a:r>
              <a:rPr lang="sk-SK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Cieľom Únie je presadzovať mier, svoje hodnoty a blaho svojich národov.</a:t>
            </a:r>
          </a:p>
          <a:p>
            <a:pPr algn="just"/>
            <a:r>
              <a:rPr lang="sk-SK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Únia ponúka svojim občanom priestor slobody, bezpečnosti a spravodlivosti bez vnútorných hraníc, v ktorom je zaručený voľný pohyb osôb spolu s príslušnými opatreniami týkajúcimi sa kontroly na vonkajších hraniciach, azylu, prisťahovalectva a predchádzania trestnej činnosti a boja s ňou.</a:t>
            </a:r>
          </a:p>
          <a:p>
            <a:pPr algn="just"/>
            <a:endParaRPr lang="sk-SK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buNone/>
            </a:pPr>
            <a:r>
              <a:rPr lang="sk-SK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Únia vytvára vnútorný trh</a:t>
            </a:r>
            <a:r>
              <a:rPr lang="sk-SK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a usiluje sa o </a:t>
            </a:r>
          </a:p>
          <a:p>
            <a:pPr lvl="1" algn="just"/>
            <a:r>
              <a:rPr lang="sk-SK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trvalo udržateľný rozvoj Európy založený na vyváženom hospodárskom raste a cenovej stabilite, </a:t>
            </a:r>
          </a:p>
          <a:p>
            <a:pPr lvl="1" algn="just"/>
            <a:r>
              <a:rPr lang="sk-SK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sociálne trhové hospodárstvo s vysokou konkurencieschopnosťou zamerané na dosiahnutie plnej zamestnanosti a sociálneho pokroku, ako aj </a:t>
            </a:r>
          </a:p>
          <a:p>
            <a:pPr lvl="1" algn="just"/>
            <a:r>
              <a:rPr lang="sk-SK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vysokú úroveň ochrany životného prostredia a zlepšenie jeho kvality. </a:t>
            </a:r>
          </a:p>
          <a:p>
            <a:pPr lvl="1" algn="just"/>
            <a:r>
              <a:rPr lang="sk-SK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podporuje vedecký a technický pokrok.</a:t>
            </a:r>
            <a:endParaRPr lang="sk-SK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z="1350"/>
              <a:pPr/>
              <a:t>3</a:t>
            </a:fld>
            <a:endParaRPr lang="sk-SK" sz="1350"/>
          </a:p>
        </p:txBody>
      </p:sp>
    </p:spTree>
    <p:extLst>
      <p:ext uri="{BB962C8B-B14F-4D97-AF65-F5344CB8AC3E}">
        <p14:creationId xmlns:p14="http://schemas.microsoft.com/office/powerpoint/2010/main" val="3967967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604448" cy="6858000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Podmienky</a:t>
            </a:r>
            <a:r>
              <a:rPr lang="sk-SK" dirty="0"/>
              <a:t> splnenia požiadavky </a:t>
            </a:r>
            <a:r>
              <a:rPr lang="sk-SK" dirty="0" err="1"/>
              <a:t>cezhraničnosti</a:t>
            </a:r>
            <a:r>
              <a:rPr lang="sk-SK" dirty="0"/>
              <a:t> sú jasné. Stačí, keď predmetné opatrenie môže nepriamo alebo potenciálne brániť obchodu v rámci EÚ (</a:t>
            </a:r>
            <a:r>
              <a:rPr lang="sk-SK" b="1" dirty="0">
                <a:solidFill>
                  <a:srgbClr val="00B050"/>
                </a:solidFill>
              </a:rPr>
              <a:t>8/74 </a:t>
            </a:r>
            <a:r>
              <a:rPr lang="sk-SK" b="1" i="1" dirty="0" err="1">
                <a:solidFill>
                  <a:srgbClr val="00B050"/>
                </a:solidFill>
              </a:rPr>
              <a:t>Dassonville</a:t>
            </a:r>
            <a:r>
              <a:rPr lang="sk-SK" dirty="0"/>
              <a:t>).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Hoci sa článok 34 Zmluvy o fungovaní EÚ uplatňuje v prípade, keď domáci výrobok opúšťa členský štát, ale dováža sa spätne, t. j. v prípade spätného dovozu </a:t>
            </a:r>
            <a:r>
              <a:rPr lang="sk-SK" dirty="0">
                <a:solidFill>
                  <a:srgbClr val="00B050"/>
                </a:solidFill>
              </a:rPr>
              <a:t>(</a:t>
            </a:r>
            <a:r>
              <a:rPr lang="sk-SK" b="1" dirty="0">
                <a:solidFill>
                  <a:srgbClr val="00B050"/>
                </a:solidFill>
              </a:rPr>
              <a:t>78/70 </a:t>
            </a:r>
            <a:r>
              <a:rPr lang="sk-SK" b="1" i="1" dirty="0" err="1">
                <a:solidFill>
                  <a:srgbClr val="00B050"/>
                </a:solidFill>
              </a:rPr>
              <a:t>Deutsche</a:t>
            </a:r>
            <a:r>
              <a:rPr lang="sk-SK" b="1" i="1" dirty="0">
                <a:solidFill>
                  <a:srgbClr val="00B050"/>
                </a:solidFill>
              </a:rPr>
              <a:t> </a:t>
            </a:r>
            <a:r>
              <a:rPr lang="sk-SK" b="1" i="1" dirty="0" err="1">
                <a:solidFill>
                  <a:srgbClr val="00B050"/>
                </a:solidFill>
              </a:rPr>
              <a:t>Grammophon</a:t>
            </a:r>
            <a:r>
              <a:rPr lang="sk-SK" b="1" i="1" dirty="0">
                <a:solidFill>
                  <a:srgbClr val="00B050"/>
                </a:solidFill>
              </a:rPr>
              <a:t>/Metro</a:t>
            </a:r>
            <a:r>
              <a:rPr lang="sk-SK" dirty="0">
                <a:solidFill>
                  <a:srgbClr val="00B050"/>
                </a:solidFill>
              </a:rPr>
              <a:t>)</a:t>
            </a:r>
            <a:r>
              <a:rPr lang="sk-SK" dirty="0"/>
              <a:t>, neuplatňuje sa v prípadoch, keď jediným </a:t>
            </a:r>
            <a:r>
              <a:rPr lang="pl-PL" dirty="0"/>
              <a:t>cieľom spätného dovozu je obchádzanie </a:t>
            </a:r>
            <a:r>
              <a:rPr lang="sk-SK" dirty="0"/>
              <a:t>domácich pravidiel </a:t>
            </a:r>
            <a:r>
              <a:rPr lang="sk-SK" dirty="0">
                <a:solidFill>
                  <a:srgbClr val="00B050"/>
                </a:solidFill>
              </a:rPr>
              <a:t>(</a:t>
            </a:r>
            <a:r>
              <a:rPr lang="sk-SK" b="1" dirty="0">
                <a:solidFill>
                  <a:srgbClr val="00B050"/>
                </a:solidFill>
              </a:rPr>
              <a:t>229/83 </a:t>
            </a:r>
            <a:r>
              <a:rPr lang="sk-SK" b="1" i="1" dirty="0" err="1">
                <a:solidFill>
                  <a:srgbClr val="00B050"/>
                </a:solidFill>
              </a:rPr>
              <a:t>Leclerc</a:t>
            </a:r>
            <a:r>
              <a:rPr lang="sk-SK" b="1" i="1" dirty="0">
                <a:solidFill>
                  <a:srgbClr val="00B050"/>
                </a:solidFill>
              </a:rPr>
              <a:t> a i</a:t>
            </a:r>
            <a:r>
              <a:rPr lang="sk-SK" dirty="0">
                <a:solidFill>
                  <a:srgbClr val="00B050"/>
                </a:solidFill>
              </a:rPr>
              <a:t>)</a:t>
            </a:r>
            <a:r>
              <a:rPr lang="sk-SK" dirty="0"/>
              <a:t>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30</a:t>
            </a:fld>
            <a:endParaRPr lang="sk-SK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20355" y="-34989"/>
            <a:ext cx="8229600" cy="11430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tx1"/>
                </a:solidFill>
              </a:rPr>
              <a:t>Prekážky voľného pohybu tovaru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algn="just"/>
            <a:r>
              <a:rPr lang="sk-SK" dirty="0"/>
              <a:t>Členský štát môže brániť VPT = prístupu tovaru na svoje územie viacerými spôsobmi:</a:t>
            </a:r>
          </a:p>
          <a:p>
            <a:pPr lvl="1" algn="just"/>
            <a:r>
              <a:rPr lang="sk-SK" b="1" dirty="0"/>
              <a:t>Pasívne opatrenia</a:t>
            </a:r>
          </a:p>
          <a:p>
            <a:pPr lvl="2" algn="just"/>
            <a:r>
              <a:rPr lang="sk-SK" b="1" i="1" dirty="0">
                <a:solidFill>
                  <a:srgbClr val="00B050"/>
                </a:solidFill>
              </a:rPr>
              <a:t>Komisia v Francúzsko (C-265/95)</a:t>
            </a:r>
          </a:p>
          <a:p>
            <a:pPr lvl="1" algn="just"/>
            <a:r>
              <a:rPr lang="sk-SK" b="1" dirty="0"/>
              <a:t>Aktívne opatrenia</a:t>
            </a:r>
          </a:p>
          <a:p>
            <a:pPr lvl="2" algn="just"/>
            <a:r>
              <a:rPr lang="sk-SK" b="1" i="1" dirty="0">
                <a:solidFill>
                  <a:srgbClr val="00B050"/>
                </a:solidFill>
              </a:rPr>
              <a:t>C-309/02 </a:t>
            </a:r>
            <a:r>
              <a:rPr lang="de-DE" b="1" i="1" dirty="0" err="1">
                <a:solidFill>
                  <a:srgbClr val="00B050"/>
                </a:solidFill>
              </a:rPr>
              <a:t>Radlberger</a:t>
            </a:r>
            <a:r>
              <a:rPr lang="de-DE" b="1" i="1" dirty="0">
                <a:solidFill>
                  <a:srgbClr val="00B050"/>
                </a:solidFill>
              </a:rPr>
              <a:t> Getränkegesell</a:t>
            </a:r>
            <a:r>
              <a:rPr lang="sk-SK" b="1" i="1" dirty="0">
                <a:solidFill>
                  <a:srgbClr val="00B050"/>
                </a:solidFill>
              </a:rPr>
              <a:t>-</a:t>
            </a:r>
            <a:r>
              <a:rPr lang="de-DE" b="1" i="1" dirty="0" err="1">
                <a:solidFill>
                  <a:srgbClr val="00B050"/>
                </a:solidFill>
              </a:rPr>
              <a:t>schaft</a:t>
            </a:r>
            <a:r>
              <a:rPr lang="de-DE" b="1" i="1" dirty="0">
                <a:solidFill>
                  <a:srgbClr val="00B050"/>
                </a:solidFill>
              </a:rPr>
              <a:t> a S. Spitz</a:t>
            </a:r>
            <a:endParaRPr lang="sk-SK" b="1" dirty="0">
              <a:solidFill>
                <a:srgbClr val="00B050"/>
              </a:solidFill>
            </a:endParaRPr>
          </a:p>
          <a:p>
            <a:pPr algn="just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31</a:t>
            </a:fld>
            <a:endParaRPr lang="sk-SK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/>
          <a:lstStyle/>
          <a:p>
            <a:pPr>
              <a:buNone/>
            </a:pPr>
            <a:r>
              <a:rPr lang="sk-SK" b="1" dirty="0">
                <a:solidFill>
                  <a:srgbClr val="00B050"/>
                </a:solidFill>
              </a:rPr>
              <a:t>FORMY PREKÁŽOK VPT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>
                <a:solidFill>
                  <a:srgbClr val="FF0066"/>
                </a:solidFill>
              </a:rPr>
              <a:t>Tarifné prekážky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>
                <a:solidFill>
                  <a:srgbClr val="00CCFF"/>
                </a:solidFill>
              </a:rPr>
              <a:t>Množstevné prekážky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>
                <a:solidFill>
                  <a:srgbClr val="7030A0"/>
                </a:solidFill>
              </a:rPr>
              <a:t>Určovanie podmienok predaja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>
                <a:solidFill>
                  <a:srgbClr val="FFC000"/>
                </a:solidFill>
              </a:rPr>
              <a:t>Obmedzenie používania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Obchodné prekážky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32</a:t>
            </a:fld>
            <a:endParaRPr lang="sk-SK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sk-SK" b="1" dirty="0">
              <a:solidFill>
                <a:srgbClr val="00B050"/>
              </a:solidFill>
            </a:endParaRPr>
          </a:p>
          <a:p>
            <a:pPr>
              <a:buNone/>
            </a:pPr>
            <a:endParaRPr lang="sk-SK" b="1" dirty="0">
              <a:solidFill>
                <a:srgbClr val="00B050"/>
              </a:solidFill>
            </a:endParaRPr>
          </a:p>
          <a:p>
            <a:pPr algn="just"/>
            <a:endParaRPr lang="sk-SK" b="1" dirty="0"/>
          </a:p>
          <a:p>
            <a:pPr algn="just"/>
            <a:r>
              <a:rPr lang="sk-SK" b="1" dirty="0"/>
              <a:t>Tarifná prekážka</a:t>
            </a:r>
            <a:endParaRPr lang="sk-SK" dirty="0"/>
          </a:p>
          <a:p>
            <a:pPr lvl="1" algn="just">
              <a:buNone/>
            </a:pPr>
            <a:r>
              <a:rPr lang="sk-SK" dirty="0"/>
              <a:t>= ex/importné clo, resp. opatrenie s rovnakým účinkom</a:t>
            </a:r>
          </a:p>
          <a:p>
            <a:pPr lvl="1" algn="just">
              <a:buNone/>
            </a:pPr>
            <a:endParaRPr lang="sk-SK" dirty="0"/>
          </a:p>
          <a:p>
            <a:pPr lvl="1" algn="just">
              <a:buNone/>
            </a:pPr>
            <a:r>
              <a:rPr lang="sk-SK" dirty="0"/>
              <a:t> = plnenie, ktoré je spojené s právomocou členských štátov ukladať záväzné peňažné dávky.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33</a:t>
            </a:fld>
            <a:endParaRPr lang="sk-SK"/>
          </a:p>
        </p:txBody>
      </p:sp>
      <p:sp>
        <p:nvSpPr>
          <p:cNvPr id="5" name="Zaoblený obdĺžnik 4"/>
          <p:cNvSpPr/>
          <p:nvPr/>
        </p:nvSpPr>
        <p:spPr>
          <a:xfrm>
            <a:off x="35496" y="0"/>
            <a:ext cx="3491880" cy="1124744"/>
          </a:xfrm>
          <a:prstGeom prst="round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bg1"/>
                </a:solidFill>
              </a:rPr>
              <a:t>1. TARIFNÉ PREKÁŽKY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>
            <a:normAutofit/>
          </a:bodyPr>
          <a:lstStyle/>
          <a:p>
            <a:pPr lvl="1" algn="just"/>
            <a:r>
              <a:rPr lang="sk-SK" dirty="0"/>
              <a:t>Výkon tejto právomoci je zakázaný, t.j. zakazujú sa: </a:t>
            </a:r>
          </a:p>
          <a:p>
            <a:pPr marL="1371600" lvl="2" indent="-457200" algn="just">
              <a:buFont typeface="+mj-lt"/>
              <a:buAutoNum type="alphaLcPeriod"/>
            </a:pPr>
            <a:r>
              <a:rPr lang="sk-SK" dirty="0"/>
              <a:t>clá, </a:t>
            </a:r>
          </a:p>
          <a:p>
            <a:pPr marL="1371600" lvl="2" indent="-457200" algn="just">
              <a:buFont typeface="+mj-lt"/>
              <a:buAutoNum type="alphaLcPeriod"/>
            </a:pPr>
            <a:r>
              <a:rPr lang="sk-SK" dirty="0"/>
              <a:t>zavádzanie dávok s rovnakým účinkom,</a:t>
            </a:r>
          </a:p>
          <a:p>
            <a:pPr marL="1828800" lvl="3" indent="-457200" algn="just">
              <a:buFont typeface="+mj-lt"/>
              <a:buAutoNum type="alphaLcPeriod"/>
            </a:pPr>
            <a:r>
              <a:rPr lang="sk-SK" dirty="0"/>
              <a:t>Akékoľvek finančné zaťaženie, ktoré je dovozcovi ukladané  preto, lebo tovar prekročil hranice</a:t>
            </a:r>
          </a:p>
          <a:p>
            <a:pPr marL="2286000" lvl="4" indent="-457200" algn="just"/>
            <a:r>
              <a:rPr lang="sk-SK" dirty="0"/>
              <a:t>Napr. dávky za zdravotné policajné kontroly, dávky za kontrolu kvality na hraniciach </a:t>
            </a:r>
          </a:p>
          <a:p>
            <a:pPr marL="2286000" lvl="4" indent="-457200" algn="just"/>
            <a:r>
              <a:rPr lang="sk-SK" dirty="0"/>
              <a:t>Prípad </a:t>
            </a:r>
            <a:r>
              <a:rPr lang="sk-SK" b="1" dirty="0"/>
              <a:t>Štatistický poplatok (C 24/68)</a:t>
            </a:r>
          </a:p>
          <a:p>
            <a:pPr marL="2286000" lvl="4" indent="-457200" algn="just"/>
            <a:endParaRPr lang="sk-SK" dirty="0"/>
          </a:p>
          <a:p>
            <a:pPr marL="1371600" lvl="2" indent="-457200" algn="just">
              <a:buFont typeface="+mj-lt"/>
              <a:buAutoNum type="alphaLcPeriod"/>
            </a:pPr>
            <a:r>
              <a:rPr lang="sk-SK" dirty="0"/>
              <a:t>vnútroštátne dane s diskriminačným ochranárskym účinkom</a:t>
            </a:r>
          </a:p>
          <a:p>
            <a:pPr marL="2286000" lvl="4" indent="-457200" algn="just"/>
            <a:r>
              <a:rPr lang="sk-SK" dirty="0"/>
              <a:t>Štáty nezdania výrobky z iných členských štátov nijakou priamou alebo nepriamou vnútroštátnou daňou prevyšujúcou dane ukladané priamo či nepriamo na podobné domáce výrobky</a:t>
            </a:r>
          </a:p>
          <a:p>
            <a:pPr marL="1371600" lvl="2" indent="-457200" algn="just">
              <a:buFont typeface="+mj-lt"/>
              <a:buAutoNum type="alphaLcPeriod"/>
            </a:pPr>
            <a:endParaRPr lang="sk-SK" dirty="0"/>
          </a:p>
          <a:p>
            <a:pPr marL="1371600" lvl="2" indent="-457200" algn="just">
              <a:buFont typeface="+mj-lt"/>
              <a:buAutoNum type="alphaLcPeriod"/>
            </a:pPr>
            <a:r>
              <a:rPr lang="sk-SK" dirty="0"/>
              <a:t>štátne podpory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34</a:t>
            </a:fld>
            <a:endParaRPr lang="sk-SK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09416"/>
            <a:ext cx="8604448" cy="5248584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sk-SK" b="1" dirty="0">
                <a:solidFill>
                  <a:srgbClr val="0070C0"/>
                </a:solidFill>
              </a:rPr>
              <a:t>1. MNOŽSTEVNÉ OBMEDZENIA </a:t>
            </a:r>
          </a:p>
          <a:p>
            <a:pPr algn="just">
              <a:buNone/>
            </a:pPr>
            <a:r>
              <a:rPr lang="sk-SK" b="1" dirty="0">
                <a:solidFill>
                  <a:srgbClr val="0070C0"/>
                </a:solidFill>
              </a:rPr>
              <a:t>	- </a:t>
            </a:r>
            <a:r>
              <a:rPr lang="sk-SK" dirty="0"/>
              <a:t>sa definujú ako opatrenia, ktoré znamenajú celkové alebo čiastočné </a:t>
            </a:r>
            <a:r>
              <a:rPr lang="pl-PL" dirty="0"/>
              <a:t>obmedzenie dovozu tovaru alebo jeho tranzitu </a:t>
            </a:r>
            <a:r>
              <a:rPr lang="sk-SK" dirty="0"/>
              <a:t>(</a:t>
            </a:r>
            <a:r>
              <a:rPr lang="sk-SK" b="1" i="1" dirty="0" err="1"/>
              <a:t>Geddo</a:t>
            </a:r>
            <a:r>
              <a:rPr lang="sk-SK" i="1" dirty="0"/>
              <a:t>)</a:t>
            </a:r>
            <a:r>
              <a:rPr lang="sk-SK" dirty="0"/>
              <a:t>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Mohol by to byť napríklad úplný zákaz alebo systém kvót (</a:t>
            </a:r>
            <a:r>
              <a:rPr lang="sk-SK" b="1" i="1" dirty="0" err="1"/>
              <a:t>Salgoil</a:t>
            </a:r>
            <a:r>
              <a:rPr lang="sk-SK" i="1" dirty="0"/>
              <a:t>)</a:t>
            </a:r>
            <a:r>
              <a:rPr lang="sk-SK" dirty="0"/>
              <a:t>, </a:t>
            </a:r>
          </a:p>
          <a:p>
            <a:pPr lvl="2" algn="just"/>
            <a:r>
              <a:rPr lang="sk-SK" dirty="0"/>
              <a:t>t. j. množstvové obmedzenia sa uplatňujú, ak sa dosiahli určité dovozné alebo vývozné stropy.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Avšak pod tento článok spadajú len iné kvóty ako colné, keďže na colné kvóty sa vzťahuje článok 30 Zmluvy o fungovaní EÚ.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35</a:t>
            </a:fld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0" y="0"/>
            <a:ext cx="3347864" cy="1124744"/>
          </a:xfrm>
          <a:prstGeom prst="roundRect">
            <a:avLst/>
          </a:prstGeom>
          <a:solidFill>
            <a:srgbClr val="57FBF7"/>
          </a:solidFill>
          <a:ln>
            <a:solidFill>
              <a:srgbClr val="57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1"/>
                </a:solidFill>
              </a:rPr>
              <a:t>2. MNOŽSTEVNÉ PREKÁŽKY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676456" cy="6858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sk-SK" b="1" dirty="0">
                <a:solidFill>
                  <a:srgbClr val="0070C0"/>
                </a:solidFill>
              </a:rPr>
              <a:t>2. OPATRENIA S ROVNOCENNÝM ÚČINKOM</a:t>
            </a:r>
          </a:p>
          <a:p>
            <a:pPr algn="just"/>
            <a:r>
              <a:rPr lang="sk-SK" dirty="0"/>
              <a:t>Termín „opatrenie s rovnocenným účinkom“ je rozsahom omnoho širší než množstevné obmedzenie.</a:t>
            </a:r>
          </a:p>
          <a:p>
            <a:pPr algn="just"/>
            <a:endParaRPr lang="sk-SK" dirty="0"/>
          </a:p>
          <a:p>
            <a:pPr algn="just"/>
            <a:r>
              <a:rPr lang="sk-SK" b="1" dirty="0"/>
              <a:t>V smernici 70/50/EHS o zrušení opatrení, ktoré majú účinok rovnocenný s kvantitatívnymi obmedzeniami dovozu</a:t>
            </a:r>
            <a:r>
              <a:rPr lang="sk-SK" dirty="0"/>
              <a:t>, Komisie jasne formulovala snahu zachytiť </a:t>
            </a:r>
            <a:r>
              <a:rPr lang="pl-PL" dirty="0"/>
              <a:t>nielen opatrenia, ktoré jasne </a:t>
            </a:r>
            <a:r>
              <a:rPr lang="pl-PL" b="1" dirty="0"/>
              <a:t>povoľovali odlišné (diskriminačné) </a:t>
            </a:r>
            <a:r>
              <a:rPr lang="sk-SK" b="1" dirty="0"/>
              <a:t>zaobchádzanie </a:t>
            </a:r>
            <a:r>
              <a:rPr lang="sk-SK" dirty="0"/>
              <a:t>s domácim a dovezeným tovarom, </a:t>
            </a:r>
            <a:r>
              <a:rPr lang="pl-PL" dirty="0"/>
              <a:t>ale aj opatrenia, ktoré sa naň uplatňovali </a:t>
            </a:r>
            <a:r>
              <a:rPr lang="sk-SK" dirty="0"/>
              <a:t>rovnakým spôsobom. 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36</a:t>
            </a:fld>
            <a:endParaRPr lang="sk-SK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532440" cy="6858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sk-SK" dirty="0"/>
              <a:t>Následne Súdny dvor vo veci </a:t>
            </a:r>
            <a:r>
              <a:rPr lang="sk-SK" b="1" i="1" dirty="0" err="1">
                <a:solidFill>
                  <a:srgbClr val="00B050"/>
                </a:solidFill>
              </a:rPr>
              <a:t>Dassonville</a:t>
            </a:r>
            <a:r>
              <a:rPr lang="sk-SK" b="1" i="1" dirty="0">
                <a:solidFill>
                  <a:srgbClr val="00B050"/>
                </a:solidFill>
              </a:rPr>
              <a:t> (8/74</a:t>
            </a:r>
            <a:r>
              <a:rPr lang="sk-SK" i="1" dirty="0">
                <a:solidFill>
                  <a:srgbClr val="00B050"/>
                </a:solidFill>
              </a:rPr>
              <a:t>) </a:t>
            </a:r>
            <a:r>
              <a:rPr lang="sk-SK" i="1" dirty="0"/>
              <a:t>uviedol výklad </a:t>
            </a:r>
            <a:r>
              <a:rPr lang="sk-SK" dirty="0"/>
              <a:t>týkajúci sa významu a rozsahu opatrení s rovnocenným účinkom:</a:t>
            </a:r>
          </a:p>
          <a:p>
            <a:pPr algn="just">
              <a:buNone/>
            </a:pPr>
            <a:r>
              <a:rPr lang="sk-SK" dirty="0"/>
              <a:t>	</a:t>
            </a:r>
            <a:r>
              <a:rPr lang="sk-SK" dirty="0">
                <a:solidFill>
                  <a:srgbClr val="0070C0"/>
                </a:solidFill>
              </a:rPr>
              <a:t>„Všetky obchodné právne predpisy členských štátov, ktoré môžu priamo alebo nepriamo, skutočne alebo potenciálne tvoriť prekážku obchodu v rámci Spoločenstva, sa musia považovať za opatrenia s rovnocenným účinkom ako množstevné obmedzenia.“</a:t>
            </a:r>
            <a:endParaRPr lang="sk-SK" dirty="0"/>
          </a:p>
          <a:p>
            <a:pPr algn="just"/>
            <a:endParaRPr lang="sk-SK" i="1" dirty="0"/>
          </a:p>
          <a:p>
            <a:pPr algn="just"/>
            <a:r>
              <a:rPr lang="sk-SK" i="1" dirty="0"/>
              <a:t>Súd zdôraznil, že najdôležitejším prv</a:t>
            </a:r>
            <a:r>
              <a:rPr lang="sk-SK" dirty="0"/>
              <a:t>kom určujúcim, či vnútroštátne opatrenie spadá pod článok 34 Zmluvy o fungovaní EÚ, je jeho </a:t>
            </a:r>
            <a:r>
              <a:rPr lang="it-IT" dirty="0"/>
              <a:t>účinok (…</a:t>
            </a:r>
            <a:r>
              <a:rPr lang="it-IT" i="1" dirty="0"/>
              <a:t>priamo alebo nepriamo, skutočne alebo</a:t>
            </a:r>
            <a:r>
              <a:rPr lang="sk-SK" i="1" dirty="0"/>
              <a:t> potenciálne brániť…), preto diskriminačný účinok </a:t>
            </a:r>
            <a:r>
              <a:rPr lang="pl-PL" dirty="0"/>
              <a:t>opatrenia už nie je rozhodujúcim faktorom článku </a:t>
            </a:r>
            <a:r>
              <a:rPr lang="sk-SK" dirty="0"/>
              <a:t>34 Zmluvy o fungovaní EÚ.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Súdnemu dvoru bolo podľa všetkého jasné, že nielen zjavne diskriminačné opatrenia by mohli vytvárať prekážky obchodu s výrobkami medzi členskými štátmi.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37</a:t>
            </a:fld>
            <a:endParaRPr lang="sk-SK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676456" cy="6858000"/>
          </a:xfrm>
        </p:spPr>
        <p:txBody>
          <a:bodyPr>
            <a:normAutofit fontScale="92500"/>
          </a:bodyPr>
          <a:lstStyle/>
          <a:p>
            <a:pPr algn="just"/>
            <a:r>
              <a:rPr lang="sk-SK" dirty="0"/>
              <a:t>Rozhodnutie Súdneho dvora vo veci </a:t>
            </a:r>
            <a:r>
              <a:rPr lang="sk-SK" b="1" i="1" dirty="0" err="1">
                <a:solidFill>
                  <a:srgbClr val="00B050"/>
                </a:solidFill>
              </a:rPr>
              <a:t>Cassis</a:t>
            </a:r>
            <a:r>
              <a:rPr lang="sk-SK" b="1" i="1" dirty="0">
                <a:solidFill>
                  <a:srgbClr val="00B050"/>
                </a:solidFill>
              </a:rPr>
              <a:t> </a:t>
            </a:r>
            <a:r>
              <a:rPr lang="sk-SK" b="1" i="1" dirty="0" err="1">
                <a:solidFill>
                  <a:srgbClr val="00B050"/>
                </a:solidFill>
              </a:rPr>
              <a:t>de</a:t>
            </a:r>
            <a:r>
              <a:rPr lang="sk-SK" b="1" i="1" dirty="0">
                <a:solidFill>
                  <a:srgbClr val="00B050"/>
                </a:solidFill>
              </a:rPr>
              <a:t> </a:t>
            </a:r>
            <a:r>
              <a:rPr lang="sk-SK" b="1" i="1" dirty="0" err="1">
                <a:solidFill>
                  <a:srgbClr val="00B050"/>
                </a:solidFill>
              </a:rPr>
              <a:t>Dijon</a:t>
            </a:r>
            <a:r>
              <a:rPr lang="sk-SK" b="1" i="1" dirty="0">
                <a:solidFill>
                  <a:srgbClr val="00B050"/>
                </a:solidFill>
              </a:rPr>
              <a:t> (120/78)</a:t>
            </a:r>
            <a:r>
              <a:rPr lang="sk-SK" i="1" dirty="0">
                <a:solidFill>
                  <a:srgbClr val="00B050"/>
                </a:solidFill>
              </a:rPr>
              <a:t> </a:t>
            </a:r>
            <a:r>
              <a:rPr lang="sk-SK" i="1" dirty="0"/>
              <a:t>potvrdilo predchádzajúce formulácie </a:t>
            </a:r>
            <a:r>
              <a:rPr lang="it-IT" dirty="0"/>
              <a:t>v smernici 70/50/EHS a vo veci </a:t>
            </a:r>
            <a:r>
              <a:rPr lang="it-IT" i="1" dirty="0"/>
              <a:t>Dassonville. </a:t>
            </a:r>
            <a:endParaRPr lang="sk-SK" i="1" dirty="0"/>
          </a:p>
          <a:p>
            <a:pPr algn="just"/>
            <a:endParaRPr lang="sk-SK" i="1" dirty="0"/>
          </a:p>
          <a:p>
            <a:pPr algn="just"/>
            <a:r>
              <a:rPr lang="it-IT" i="1" dirty="0"/>
              <a:t>Tým,</a:t>
            </a:r>
            <a:r>
              <a:rPr lang="sk-SK" i="1" dirty="0"/>
              <a:t> </a:t>
            </a:r>
            <a:r>
              <a:rPr lang="sk-SK" dirty="0"/>
              <a:t>že sa pripustilo, že by mohli existovať rozdiely medzi vnútroštátnymi pravidlami členských štátov </a:t>
            </a:r>
            <a:r>
              <a:rPr lang="pl-PL" dirty="0"/>
              <a:t>a že by to mohlo brániť obchodu s tovarom, </a:t>
            </a:r>
            <a:r>
              <a:rPr lang="sk-SK" dirty="0"/>
              <a:t>Súdny dvor potvrdil, že článok 34 Zmluvy o fungovaní EÚ by sa mohol vzťahovať na vnútroštátne opatrenia, ktoré sa uplatňujú rovnako </a:t>
            </a:r>
            <a:r>
              <a:rPr lang="pt-BR" dirty="0"/>
              <a:t>na domáci a dovezený tovar. </a:t>
            </a:r>
            <a:endParaRPr lang="sk-SK" dirty="0"/>
          </a:p>
          <a:p>
            <a:pPr algn="just"/>
            <a:endParaRPr lang="sk-SK" dirty="0"/>
          </a:p>
          <a:p>
            <a:pPr algn="just"/>
            <a:r>
              <a:rPr lang="pt-BR" dirty="0"/>
              <a:t>V tomto prípade</a:t>
            </a:r>
            <a:r>
              <a:rPr lang="sk-SK" dirty="0"/>
              <a:t>  by sa členské štáty mohli odchýliť odvolaním sa nielen na článok 36 Zmluvy o fungovaní EÚ, </a:t>
            </a:r>
            <a:r>
              <a:rPr lang="pl-PL" dirty="0"/>
              <a:t>ale aj na </a:t>
            </a:r>
            <a:r>
              <a:rPr lang="pl-PL" b="1" dirty="0"/>
              <a:t>kategorické požiadavky</a:t>
            </a:r>
            <a:r>
              <a:rPr lang="pl-PL" dirty="0"/>
              <a:t>.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38</a:t>
            </a:fld>
            <a:endParaRPr lang="sk-SK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556792"/>
            <a:ext cx="8748464" cy="524858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sk-SK" dirty="0"/>
              <a:t>Takmer 20 rokov po veci </a:t>
            </a:r>
            <a:r>
              <a:rPr lang="sk-SK" i="1" dirty="0" err="1"/>
              <a:t>Dassonville</a:t>
            </a:r>
            <a:r>
              <a:rPr lang="sk-SK" i="1" dirty="0"/>
              <a:t> </a:t>
            </a:r>
            <a:r>
              <a:rPr lang="sk-SK" dirty="0"/>
              <a:t>Súdny dvor považoval za potrebné poukázať </a:t>
            </a:r>
            <a:r>
              <a:rPr lang="pl-PL" dirty="0"/>
              <a:t>na niektoré obmedzenia rozsahu pojmu </a:t>
            </a:r>
            <a:r>
              <a:rPr lang="sk-SK" dirty="0"/>
              <a:t>„opatrenia s rovnocenným účinkom“ v článku 34 Zmluvy o fungovaní EÚ.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Súdny dvor konštatoval vo veci </a:t>
            </a:r>
            <a:r>
              <a:rPr lang="sk-SK" b="1" i="1" dirty="0" err="1">
                <a:solidFill>
                  <a:srgbClr val="00B050"/>
                </a:solidFill>
              </a:rPr>
              <a:t>Keck</a:t>
            </a:r>
            <a:r>
              <a:rPr lang="sk-SK" b="1" i="1" dirty="0">
                <a:solidFill>
                  <a:srgbClr val="00B050"/>
                </a:solidFill>
              </a:rPr>
              <a:t> </a:t>
            </a:r>
            <a:r>
              <a:rPr lang="pl-PL" b="1" i="1" dirty="0">
                <a:solidFill>
                  <a:srgbClr val="00B050"/>
                </a:solidFill>
              </a:rPr>
              <a:t>a Mithouard (C267/97 a C-268/91)</a:t>
            </a:r>
            <a:r>
              <a:rPr lang="pl-PL" i="1" dirty="0"/>
              <a:t>, že </a:t>
            </a:r>
          </a:p>
          <a:p>
            <a:pPr algn="just">
              <a:buNone/>
            </a:pPr>
            <a:r>
              <a:rPr lang="pl-PL" i="1" dirty="0">
                <a:solidFill>
                  <a:srgbClr val="0070C0"/>
                </a:solidFill>
              </a:rPr>
              <a:t>	„vzhľadom na to, že sa </a:t>
            </a:r>
            <a:r>
              <a:rPr lang="sk-SK" dirty="0">
                <a:solidFill>
                  <a:srgbClr val="0070C0"/>
                </a:solidFill>
              </a:rPr>
              <a:t>obchodníci stále častejšie odvolávajú na článok </a:t>
            </a:r>
            <a:r>
              <a:rPr lang="pl-PL" dirty="0">
                <a:solidFill>
                  <a:srgbClr val="0070C0"/>
                </a:solidFill>
              </a:rPr>
              <a:t>[34] zmluvy ako na prostriedok na napadnutie </a:t>
            </a:r>
            <a:r>
              <a:rPr lang="sk-SK" dirty="0">
                <a:solidFill>
                  <a:srgbClr val="0070C0"/>
                </a:solidFill>
              </a:rPr>
              <a:t>všetkých pravidiel, ktorých dôsledkom je obmedzenie </a:t>
            </a:r>
            <a:r>
              <a:rPr lang="pl-PL" dirty="0">
                <a:solidFill>
                  <a:srgbClr val="0070C0"/>
                </a:solidFill>
              </a:rPr>
              <a:t>ich obchodnej slobody, aj keď tieto pravidlá </a:t>
            </a:r>
            <a:r>
              <a:rPr lang="sk-SK" dirty="0">
                <a:solidFill>
                  <a:srgbClr val="0070C0"/>
                </a:solidFill>
              </a:rPr>
              <a:t>nie sú zamerané na výrobky pochádzajúce z iných členských štátov, Súdny dvor považuje za potrebné prehodnotiť a vysvetliť svoju judikatúru </a:t>
            </a:r>
            <a:r>
              <a:rPr lang="it-IT" dirty="0">
                <a:solidFill>
                  <a:srgbClr val="0070C0"/>
                </a:solidFill>
              </a:rPr>
              <a:t>v danej oblasti.“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b="1" dirty="0">
                <a:solidFill>
                  <a:srgbClr val="0070C0"/>
                </a:solidFill>
              </a:rPr>
              <a:t>Prekážkou nie je určenie spôsobu predaja.</a:t>
            </a:r>
            <a:r>
              <a:rPr lang="it-IT" dirty="0">
                <a:solidFill>
                  <a:srgbClr val="0070C0"/>
                </a:solidFill>
              </a:rPr>
              <a:t> 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39</a:t>
            </a:fld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0" y="0"/>
            <a:ext cx="3707904" cy="126876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bg1"/>
                </a:solidFill>
              </a:rPr>
              <a:t>3. PODMIENKY PREDAJA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124BFC-EEC6-4847-AE77-0B65ACF6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Článok 3 ods. 1(2) ZFEÚ</a:t>
            </a:r>
            <a:endParaRPr lang="en-GB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0AA469-C8CC-4393-BE28-CE0E4992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0" i="0" u="none" strike="noStrike" baseline="0" dirty="0" err="1">
                <a:latin typeface="EUAlbertina-Regu"/>
              </a:rPr>
              <a:t>Únia</a:t>
            </a:r>
            <a:r>
              <a:rPr lang="en-GB" sz="1800" b="0" i="0" u="none" strike="noStrike" baseline="0" dirty="0">
                <a:latin typeface="EUAlbertina-Regu"/>
              </a:rPr>
              <a:t> </a:t>
            </a:r>
            <a:r>
              <a:rPr lang="en-GB" sz="1800" b="0" i="0" u="none" strike="noStrike" baseline="0" dirty="0" err="1">
                <a:latin typeface="EUAlbertina-Regu"/>
              </a:rPr>
              <a:t>má</a:t>
            </a:r>
            <a:r>
              <a:rPr lang="en-GB" sz="1800" b="0" i="0" u="none" strike="noStrike" baseline="0" dirty="0">
                <a:latin typeface="EUAlbertina-Regu"/>
              </a:rPr>
              <a:t> </a:t>
            </a:r>
            <a:r>
              <a:rPr lang="en-GB" sz="1800" b="0" i="0" u="none" strike="noStrike" baseline="0" dirty="0" err="1">
                <a:latin typeface="EUAlbertina-Regu"/>
              </a:rPr>
              <a:t>výlu</a:t>
            </a:r>
            <a:r>
              <a:rPr lang="en-GB" sz="1800" b="0" i="0" u="none" strike="noStrike" baseline="0" dirty="0" err="1">
                <a:latin typeface="EUAlbertina-Regu-Identity-H"/>
              </a:rPr>
              <a:t>č</a:t>
            </a:r>
            <a:r>
              <a:rPr lang="en-GB" sz="1800" b="0" i="0" u="none" strike="noStrike" baseline="0" dirty="0" err="1">
                <a:latin typeface="EUAlbertina-Regu"/>
              </a:rPr>
              <a:t>nú</a:t>
            </a:r>
            <a:r>
              <a:rPr lang="en-GB" sz="1800" b="0" i="0" u="none" strike="noStrike" baseline="0" dirty="0">
                <a:latin typeface="EUAlbertina-Regu"/>
              </a:rPr>
              <a:t> </a:t>
            </a:r>
            <a:r>
              <a:rPr lang="en-GB" sz="1800" b="0" i="0" u="none" strike="noStrike" baseline="0" dirty="0" err="1">
                <a:latin typeface="EUAlbertina-Regu"/>
              </a:rPr>
              <a:t>právomoc</a:t>
            </a:r>
            <a:r>
              <a:rPr lang="en-GB" sz="1800" b="0" i="0" u="none" strike="noStrike" baseline="0" dirty="0">
                <a:latin typeface="EUAlbertina-Regu"/>
              </a:rPr>
              <a:t> v </a:t>
            </a:r>
            <a:r>
              <a:rPr lang="en-GB" sz="1800" b="0" i="0" u="none" strike="noStrike" baseline="0" dirty="0" err="1">
                <a:latin typeface="EUAlbertina-Regu"/>
              </a:rPr>
              <a:t>týchto</a:t>
            </a:r>
            <a:r>
              <a:rPr lang="en-GB" sz="1800" b="0" i="0" u="none" strike="noStrike" baseline="0" dirty="0">
                <a:latin typeface="EUAlbertina-Regu"/>
              </a:rPr>
              <a:t> </a:t>
            </a:r>
            <a:r>
              <a:rPr lang="en-GB" sz="1800" b="0" i="0" u="none" strike="noStrike" baseline="0" dirty="0" err="1">
                <a:latin typeface="EUAlbertina-Regu"/>
              </a:rPr>
              <a:t>oblastiach</a:t>
            </a:r>
            <a:r>
              <a:rPr lang="en-GB" sz="1800" b="0" i="0" u="none" strike="noStrike" baseline="0" dirty="0">
                <a:latin typeface="EUAlbertina-Regu"/>
              </a:rPr>
              <a:t>:</a:t>
            </a:r>
            <a:endParaRPr lang="sk-SK" sz="1800" b="0" i="0" u="none" strike="noStrike" baseline="0" dirty="0">
              <a:latin typeface="EUAlbertina-Regu"/>
            </a:endParaRPr>
          </a:p>
          <a:p>
            <a:r>
              <a:rPr lang="en-GB" sz="1800" b="0" i="0" u="none" strike="noStrike" baseline="0" dirty="0" err="1">
                <a:latin typeface="EUAlbertina-Regu"/>
              </a:rPr>
              <a:t>colná</a:t>
            </a:r>
            <a:r>
              <a:rPr lang="en-GB" sz="1800" b="0" i="0" u="none" strike="noStrike" baseline="0" dirty="0">
                <a:latin typeface="EUAlbertina-Regu"/>
              </a:rPr>
              <a:t> </a:t>
            </a:r>
            <a:r>
              <a:rPr lang="en-GB" sz="1800" b="0" i="0" u="none" strike="noStrike" baseline="0" dirty="0" err="1">
                <a:latin typeface="EUAlbertina-Regu"/>
              </a:rPr>
              <a:t>únia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115EDC48-26C2-492E-9617-A4DDD881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7867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604448" cy="6805376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dirty="0"/>
              <a:t>Pravidlá, ktorými sa ustanovujú požiadavky, ktoré má tovar spĺňať, sa ďalej riešia vo veci </a:t>
            </a:r>
            <a:r>
              <a:rPr lang="sk-SK" i="1" dirty="0" err="1"/>
              <a:t>Cassis</a:t>
            </a:r>
            <a:r>
              <a:rPr lang="sk-SK" i="1" dirty="0"/>
              <a:t> </a:t>
            </a:r>
            <a:r>
              <a:rPr lang="sk-SK" i="1" dirty="0" err="1"/>
              <a:t>de</a:t>
            </a:r>
            <a:r>
              <a:rPr lang="sk-SK" i="1" dirty="0"/>
              <a:t> </a:t>
            </a:r>
            <a:r>
              <a:rPr lang="sk-SK" i="1" dirty="0" err="1"/>
              <a:t>Dijon</a:t>
            </a:r>
            <a:r>
              <a:rPr lang="sk-SK" i="1" dirty="0"/>
              <a:t> a preto sa usudzuje, že ako </a:t>
            </a:r>
            <a:r>
              <a:rPr lang="sk-SK" dirty="0"/>
              <a:t>také spadajú do rozsahu pôsobnosti článku </a:t>
            </a:r>
            <a:r>
              <a:rPr lang="pl-PL" dirty="0"/>
              <a:t>34 Zmluvy o fungovaní EÚ bez ohľadu na to, či </a:t>
            </a:r>
            <a:r>
              <a:rPr lang="sk-SK" dirty="0"/>
              <a:t>sa nimi tiež zavádza diskriminácia na základe pôvodu výrobkov.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Naopak podmienky predaja </a:t>
            </a:r>
            <a:r>
              <a:rPr lang="pl-PL" dirty="0"/>
              <a:t>spadajú do rozsahu pôsobnosti článku </a:t>
            </a:r>
            <a:r>
              <a:rPr lang="sk-SK" dirty="0"/>
              <a:t>34 Zmluvy o fungovaní EÚ </a:t>
            </a:r>
            <a:r>
              <a:rPr lang="sk-SK" b="1" dirty="0"/>
              <a:t>iba pod podmienkou, že strana uvádzajúca porušenie môže dokázať, že sa nimi zavádza </a:t>
            </a:r>
          </a:p>
          <a:p>
            <a:pPr lvl="1" algn="just"/>
            <a:r>
              <a:rPr lang="sk-SK" b="1" dirty="0"/>
              <a:t>právna alebo </a:t>
            </a:r>
          </a:p>
          <a:p>
            <a:pPr lvl="1" algn="just"/>
            <a:r>
              <a:rPr lang="sk-SK" b="1" dirty="0"/>
              <a:t>faktická diskriminácia na základe pôvodu výrobkov.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40</a:t>
            </a:fld>
            <a:endParaRPr lang="sk-SK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676456" cy="6805376"/>
          </a:xfrm>
        </p:spPr>
        <p:txBody>
          <a:bodyPr>
            <a:normAutofit/>
          </a:bodyPr>
          <a:lstStyle/>
          <a:p>
            <a:pPr algn="just"/>
            <a:r>
              <a:rPr lang="pl-PL" dirty="0"/>
              <a:t>Do zoznamu predajných podmienok Súdny </a:t>
            </a:r>
            <a:r>
              <a:rPr lang="sk-SK" dirty="0"/>
              <a:t>dvor zahŕňa opatrenia</a:t>
            </a:r>
          </a:p>
          <a:p>
            <a:pPr lvl="1" algn="just"/>
            <a:r>
              <a:rPr lang="sk-SK" dirty="0"/>
              <a:t>týkajúce sa podmienok </a:t>
            </a:r>
            <a:r>
              <a:rPr lang="pl-PL" dirty="0"/>
              <a:t>a metód predaja, </a:t>
            </a:r>
          </a:p>
          <a:p>
            <a:pPr lvl="1" algn="just"/>
            <a:r>
              <a:rPr lang="pl-PL" dirty="0"/>
              <a:t>ktoré sa týkajú </a:t>
            </a:r>
            <a:r>
              <a:rPr lang="sk-SK" dirty="0"/>
              <a:t>času predaja tovaru,</a:t>
            </a:r>
          </a:p>
          <a:p>
            <a:pPr lvl="1" algn="just"/>
            <a:r>
              <a:rPr lang="sk-SK" dirty="0"/>
              <a:t> ktoré sa týkajú miesta predaja tovaru alebo </a:t>
            </a:r>
          </a:p>
          <a:p>
            <a:pPr lvl="1" algn="just"/>
            <a:r>
              <a:rPr lang="sk-SK" dirty="0"/>
              <a:t>týkajúcich sa obmedzení predaja tovaru alebo </a:t>
            </a:r>
          </a:p>
          <a:p>
            <a:pPr lvl="1" algn="just"/>
            <a:r>
              <a:rPr lang="sk-SK" dirty="0"/>
              <a:t>týkajúcich sa obmedzení </a:t>
            </a:r>
            <a:r>
              <a:rPr lang="pt-BR" dirty="0"/>
              <a:t>toho, kým môže byť tovar predaný a </a:t>
            </a:r>
            <a:endParaRPr lang="sk-SK" dirty="0"/>
          </a:p>
          <a:p>
            <a:pPr lvl="1" algn="just"/>
            <a:r>
              <a:rPr lang="sk-SK" dirty="0"/>
              <a:t>ktoré sa týkajú cenových kontrol.</a:t>
            </a:r>
          </a:p>
          <a:p>
            <a:pPr marL="457200" lvl="1" indent="0" algn="just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41</a:t>
            </a:fld>
            <a:endParaRPr lang="sk-SK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676456" cy="6805376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sk-SK" dirty="0"/>
              <a:t>Súdny dvor vo </a:t>
            </a:r>
            <a:r>
              <a:rPr lang="sk-SK" b="1" dirty="0"/>
              <a:t>veciach </a:t>
            </a:r>
            <a:r>
              <a:rPr lang="sk-SK" b="1" i="1" dirty="0">
                <a:solidFill>
                  <a:srgbClr val="00B050"/>
                </a:solidFill>
              </a:rPr>
              <a:t>Alfa </a:t>
            </a:r>
            <a:r>
              <a:rPr lang="sk-SK" b="1" i="1" dirty="0" err="1">
                <a:solidFill>
                  <a:srgbClr val="00B050"/>
                </a:solidFill>
              </a:rPr>
              <a:t>Vita</a:t>
            </a:r>
            <a:r>
              <a:rPr lang="sk-SK" b="1" i="1" dirty="0">
                <a:solidFill>
                  <a:srgbClr val="00B050"/>
                </a:solidFill>
              </a:rPr>
              <a:t> </a:t>
            </a:r>
            <a:r>
              <a:rPr lang="sk-SK" b="1" i="1" dirty="0" err="1">
                <a:solidFill>
                  <a:srgbClr val="00B050"/>
                </a:solidFill>
              </a:rPr>
              <a:t>Vassilopoulos</a:t>
            </a:r>
            <a:r>
              <a:rPr lang="sk-SK" b="1" i="1" dirty="0">
                <a:solidFill>
                  <a:srgbClr val="00B050"/>
                </a:solidFill>
              </a:rPr>
              <a:t> a </a:t>
            </a:r>
            <a:r>
              <a:rPr lang="sk-SK" b="1" i="1" dirty="0" err="1">
                <a:solidFill>
                  <a:srgbClr val="00B050"/>
                </a:solidFill>
              </a:rPr>
              <a:t>Carrefour-Marinopoulos</a:t>
            </a:r>
            <a:r>
              <a:rPr lang="sk-SK" b="1" i="1" dirty="0">
                <a:solidFill>
                  <a:srgbClr val="00B050"/>
                </a:solidFill>
              </a:rPr>
              <a:t> a Komisia/ Grécko</a:t>
            </a:r>
            <a:r>
              <a:rPr lang="sk-SK" i="1" dirty="0"/>
              <a:t> </a:t>
            </a:r>
            <a:r>
              <a:rPr lang="sk-SK" dirty="0"/>
              <a:t>rozhodol, </a:t>
            </a:r>
          </a:p>
          <a:p>
            <a:pPr lvl="1" algn="just"/>
            <a:r>
              <a:rPr lang="sk-SK" i="1" dirty="0"/>
              <a:t>že vnútroštátne právne predpisy, na </a:t>
            </a:r>
            <a:r>
              <a:rPr lang="sk-SK" dirty="0"/>
              <a:t>základe ktorých sa na predaj predpečených výrobkov uplatňujú tie isté požiadavky ako na úplnú </a:t>
            </a:r>
            <a:r>
              <a:rPr lang="pl-PL" dirty="0"/>
              <a:t>výrobu a obchodovanie s tradičným chlebom </a:t>
            </a:r>
            <a:r>
              <a:rPr lang="sk-SK" dirty="0"/>
              <a:t>a tradičnými pekárenskými výrobkami sú v rozpore s článkom 34 Zmluvy o fungovaní EÚ.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Súdny dvor dospel k tomu záveru na základe </a:t>
            </a:r>
            <a:r>
              <a:rPr lang="it-IT" dirty="0"/>
              <a:t>toho, že ustanovenia vnútroštátneho práva sa</a:t>
            </a:r>
            <a:r>
              <a:rPr lang="sk-SK" dirty="0"/>
              <a:t> zameriavajú na špecifikovanie </a:t>
            </a:r>
            <a:r>
              <a:rPr lang="sk-SK" b="1" i="1" dirty="0"/>
              <a:t>výrobných podmienok </a:t>
            </a:r>
            <a:r>
              <a:rPr lang="sk-SK" dirty="0"/>
              <a:t>pre pekárenské výrobky vrátane predpečených výrobkov.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 Hlavnou charakteristikou predpečených výrobkov</a:t>
            </a:r>
            <a:r>
              <a:rPr lang="pl-PL" dirty="0"/>
              <a:t> je ich dodanie do miest predaja </a:t>
            </a:r>
            <a:r>
              <a:rPr lang="sk-SK" dirty="0"/>
              <a:t>po tom, čo boli vykonané dôležité etapy prípravy týchto výrobkov.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Požiadavka na disponovanie </a:t>
            </a:r>
            <a:r>
              <a:rPr lang="pl-PL" dirty="0"/>
              <a:t>skladom na múku, miestnosťou na miesenie </a:t>
            </a:r>
            <a:r>
              <a:rPr lang="sk-SK" dirty="0"/>
              <a:t>a skladom na pevné palivo preto neberie do úvahy špecifickosť týchto výrobkov a vyvoláva dodatočné náklady, čím sťažuje predaj týchto výrobkov.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Súdny dvor dospel k záveru, že tieto právne predpisy teda predstavujú prekážku dovozu, ktorú nemožno považovať za úpravu podmienok predaja.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Skutočne sa Súdny dvor podľa všetkého riadil stanoviskom generálneho advokáta, ktorý konštatoval, že pravidlá, ktorým sa ukladajú podmienky, ktoré sú súčasťou výrobného postupu, sa týkajú vnútorných vlastností tovaru.</a:t>
            </a:r>
          </a:p>
          <a:p>
            <a:pPr algn="just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42</a:t>
            </a:fld>
            <a:endParaRPr lang="sk-SK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676456" cy="680537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sk-SK" b="1" i="1" dirty="0">
                <a:solidFill>
                  <a:srgbClr val="00B050"/>
                </a:solidFill>
              </a:rPr>
              <a:t>Komisia/Grécko (zábavné automaty</a:t>
            </a:r>
            <a:r>
              <a:rPr lang="sk-SK" b="1" dirty="0">
                <a:solidFill>
                  <a:srgbClr val="00B050"/>
                </a:solidFill>
              </a:rPr>
              <a:t>)</a:t>
            </a:r>
            <a:r>
              <a:rPr lang="sk-SK" dirty="0">
                <a:solidFill>
                  <a:srgbClr val="00B050"/>
                </a:solidFill>
              </a:rPr>
              <a:t>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Táto vec sa týkala gréckeho </a:t>
            </a:r>
            <a:r>
              <a:rPr lang="pl-PL" dirty="0"/>
              <a:t>zákona, podľa ktorého </a:t>
            </a:r>
            <a:r>
              <a:rPr lang="pl-PL" b="1" dirty="0"/>
              <a:t>sa zakazovalo </a:t>
            </a:r>
            <a:r>
              <a:rPr lang="sk-SK" b="1" dirty="0"/>
              <a:t>umiestnenie a prevádzkovanie všetkých elektrických, elektromechanických a elektronických hier vrátane zábavných technických hier a všetkých počítačových hier na všetkých verejných </a:t>
            </a:r>
            <a:r>
              <a:rPr lang="pl-PL" b="1" dirty="0"/>
              <a:t>a súkromných miestach s výnimkou herní</a:t>
            </a:r>
            <a:r>
              <a:rPr lang="pl-PL" dirty="0"/>
              <a:t>.</a:t>
            </a:r>
          </a:p>
          <a:p>
            <a:pPr algn="just"/>
            <a:endParaRPr lang="pl-PL" dirty="0"/>
          </a:p>
          <a:p>
            <a:pPr algn="just"/>
            <a:r>
              <a:rPr lang="sk-SK" dirty="0"/>
              <a:t>Podľa stanoviska Súdneho dvora treba na tento grécky zákon nahliadať tak, že predstavuje porušenie článku 34 Zmluvy o fungovaní </a:t>
            </a:r>
            <a:r>
              <a:rPr lang="pl-PL" dirty="0"/>
              <a:t>EÚ. 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Ďalej Súdny dvor uviedol, že je tomu tak,  a to aj vtedy, keď tento zákon nezakazuje dovoz dotknutých výrobkov a ich uvádzanie na trh.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Súdny dvor poukázal na to, že odkedy zákon nadobudol účinnosť, došlo k zníženiu objemu dovozu týchto hier z iných členských štátov.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Súdny dvor však tiež usúdil, že dovoz hracích </a:t>
            </a:r>
            <a:r>
              <a:rPr lang="nb-NO" dirty="0"/>
              <a:t>automatov sa skutočne zastavil potom, ako uvedený</a:t>
            </a:r>
            <a:r>
              <a:rPr lang="sk-SK" dirty="0"/>
              <a:t> zákaz nadobudol účinnosť. Táto posledná pripomienka Súdneho dvora by mohla byť určujúcim faktorom týkajúcim sa toho, prečo </a:t>
            </a:r>
            <a:r>
              <a:rPr lang="pl-PL" dirty="0"/>
              <a:t>opatrenie spadá do rozsahu pôsobnosti článku </a:t>
            </a:r>
            <a:r>
              <a:rPr lang="sk-SK" dirty="0"/>
              <a:t>34 Zmluvy o fungovaní EÚ.</a:t>
            </a:r>
          </a:p>
          <a:p>
            <a:pPr algn="just"/>
            <a:endParaRPr lang="pl-PL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43</a:t>
            </a:fld>
            <a:endParaRPr lang="sk-SK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09416"/>
            <a:ext cx="8604448" cy="5248584"/>
          </a:xfrm>
        </p:spPr>
        <p:txBody>
          <a:bodyPr>
            <a:normAutofit/>
          </a:bodyPr>
          <a:lstStyle/>
          <a:p>
            <a:pPr algn="just"/>
            <a:r>
              <a:rPr lang="sk-SK" dirty="0"/>
              <a:t>Tieto obmedzenia sa charakterizujú ako vnútroštátne pravidlá, ktoré umožňujú predaj výrobku, zatiaľ čo jeho použitie do určitej miery obmedzujú.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K týmto požiadavkám môžu patriť obmedzenia týkajúce sa cieľa alebo metódy konkrétneho použitia, súvislostí alebo doby použitia, rozsahu použitia alebo druhov použitia. </a:t>
            </a:r>
          </a:p>
          <a:p>
            <a:pPr algn="just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44</a:t>
            </a:fld>
            <a:endParaRPr lang="sk-SK"/>
          </a:p>
        </p:txBody>
      </p:sp>
      <p:sp>
        <p:nvSpPr>
          <p:cNvPr id="5" name="Zaoblený obdĺžnik 4"/>
          <p:cNvSpPr/>
          <p:nvPr/>
        </p:nvSpPr>
        <p:spPr>
          <a:xfrm>
            <a:off x="0" y="0"/>
            <a:ext cx="3995936" cy="1412776"/>
          </a:xfrm>
          <a:prstGeom prst="round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1"/>
                </a:solidFill>
              </a:rPr>
              <a:t>4. OBMEDZENIA POUŽÍVANIA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532440" cy="68580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sk-SK" b="1" i="1" dirty="0">
                <a:solidFill>
                  <a:srgbClr val="00B050"/>
                </a:solidFill>
              </a:rPr>
              <a:t>Komisia/Portugalsko (C-265/06)</a:t>
            </a:r>
          </a:p>
          <a:p>
            <a:pPr algn="just"/>
            <a:r>
              <a:rPr lang="sk-SK" dirty="0"/>
              <a:t>Komisia podala žalobu voči Portugalsku, keďže jedným portugalským zákonom sa zakázalo umiestňovanie farebných fólií na sklá motorových vozidiel. Komisia tvrdila, že týmto zákazom sa porušil článok 34 Zmluvy o fungovaní EÚ a nemožno ho odôvodniť podľa článku 36 Zmluvy o fungovaní EÚ.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Komisia argumentovala, že prípadní záujemcovia, obchodníci alebo jednotlivci, ktorí vedia, že takéto fólie nemôžu umiestňovať na sklá motorových vozidiel, ich nebudú kupovať.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Súdny dvor skonštatoval, že</a:t>
            </a:r>
          </a:p>
          <a:p>
            <a:pPr lvl="1" algn="just">
              <a:buNone/>
            </a:pPr>
            <a:r>
              <a:rPr lang="sk-SK" dirty="0"/>
              <a:t>	„…prípadní záujemcovia, obchodníci alebo jednotlivci, ktorí vedia, že nemôžu takéto fólie umiestňovať na predné sklá a sklá popri sedadlách cestujúcich v motorových vozidlách, nemajú </a:t>
            </a:r>
            <a:r>
              <a:rPr lang="pl-PL" dirty="0"/>
              <a:t>v skutočnosti nijaký záujem o ich kúpu.“</a:t>
            </a:r>
          </a:p>
          <a:p>
            <a:pPr algn="just"/>
            <a:endParaRPr lang="pl-PL" dirty="0"/>
          </a:p>
          <a:p>
            <a:pPr algn="just"/>
            <a:r>
              <a:rPr lang="sk-SK" dirty="0"/>
              <a:t>Dospel teda k záveru, že Portugalsko porušilo povinnosti vyplývajúce z článku 34 Zmluvy o fungovaní EÚ.</a:t>
            </a:r>
          </a:p>
          <a:p>
            <a:pPr algn="just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45</a:t>
            </a:fld>
            <a:endParaRPr lang="sk-SK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604448" cy="68580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fi-FI" b="1" i="1" dirty="0">
                <a:solidFill>
                  <a:srgbClr val="00B050"/>
                </a:solidFill>
              </a:rPr>
              <a:t>Komisia/Taliansko</a:t>
            </a:r>
            <a:r>
              <a:rPr lang="sk-SK" b="1" i="1" dirty="0">
                <a:solidFill>
                  <a:srgbClr val="00B050"/>
                </a:solidFill>
              </a:rPr>
              <a:t> (C-110/05)</a:t>
            </a:r>
          </a:p>
          <a:p>
            <a:pPr algn="just"/>
            <a:r>
              <a:rPr lang="fi-FI" i="1" dirty="0"/>
              <a:t>Komisia</a:t>
            </a:r>
            <a:r>
              <a:rPr lang="sk-SK" i="1" dirty="0"/>
              <a:t> </a:t>
            </a:r>
            <a:r>
              <a:rPr lang="sk-SK" dirty="0"/>
              <a:t>mala za to, že Taliansko zachovaním pravidiel, ktoré zakazujú ťahať prípojné vozidlo motocyklom, si nesplnilo povinnosti podľa článku 34 Zmluvy o fungovaní EÚ.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Pokiaľ ide o prípojné vozidlá, ktoré sú osobitne vytvorené, aby boli ťahané motorkami, Súdny dvor skonštatoval, že možnosti použitia týchto vozidiel inak ako s motorkami sú zanedbateľné.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Spotrebitelia tým, že vedia, že majú zakázané používať svoje motorky s prípojným </a:t>
            </a:r>
            <a:r>
              <a:rPr lang="nb-NO" dirty="0"/>
              <a:t>vozidlom pre ne osobitne vytvoreným, totiž</a:t>
            </a:r>
            <a:r>
              <a:rPr lang="sk-SK" dirty="0"/>
              <a:t> nemajú prakticky žiaden záujem na kúpe takéhoto prípojného vozidla. Predmetný zákaz je preto porušením článku 34 Zmluvy o fungovaní EÚ.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Avšak v tomto konkrétnom prípade Súdny dvor dospel k záveru, že opatrenie je odôvodnené </a:t>
            </a:r>
            <a:r>
              <a:rPr lang="pl-PL" dirty="0"/>
              <a:t>z hľadiska cestnej bezpečnosti ako nevyhnutnej </a:t>
            </a:r>
            <a:r>
              <a:rPr lang="sk-SK" dirty="0"/>
              <a:t>podmienky.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46</a:t>
            </a:fld>
            <a:endParaRPr lang="sk-SK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8172400" cy="1143000"/>
          </a:xfrm>
          <a:solidFill>
            <a:srgbClr val="00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Zásada vzájomného uznávania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09416"/>
            <a:ext cx="9036496" cy="524858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sk-SK" dirty="0"/>
              <a:t>Zásada vzájomného uznávania v neharmonizovanej </a:t>
            </a:r>
            <a:r>
              <a:rPr lang="pl-PL" dirty="0"/>
              <a:t>oblasti pozostáva z pravidla </a:t>
            </a:r>
            <a:r>
              <a:rPr lang="sk-SK" dirty="0"/>
              <a:t>a výnimky:</a:t>
            </a:r>
          </a:p>
          <a:p>
            <a:pPr lvl="1" algn="just"/>
            <a:r>
              <a:rPr lang="sk-SK" b="1" dirty="0"/>
              <a:t>Všeobecného pravidla, že napriek existencii </a:t>
            </a:r>
            <a:r>
              <a:rPr lang="sk-SK" dirty="0"/>
              <a:t>vnútroštátneho technického predpisu v členskom štáte určenia, výrobky vyrobené a uvedené na trh v inom členskom štáte v súlade s právnymi predpismi využívajú základné právo voľného pohybu zaručené </a:t>
            </a:r>
            <a:r>
              <a:rPr lang="pt-BR" dirty="0"/>
              <a:t>Zmluvou o fungovaní EÚ a</a:t>
            </a:r>
            <a:endParaRPr lang="sk-SK" dirty="0"/>
          </a:p>
          <a:p>
            <a:pPr lvl="1" algn="just"/>
            <a:endParaRPr lang="pt-BR" dirty="0"/>
          </a:p>
          <a:p>
            <a:pPr lvl="1" algn="just"/>
            <a:r>
              <a:rPr lang="sk-SK" b="1" dirty="0"/>
              <a:t>Výnimky, že výrobky vyrobené alebo </a:t>
            </a:r>
            <a:r>
              <a:rPr lang="sk-SK" dirty="0"/>
              <a:t>uvedené na trh v inom členskom štáte </a:t>
            </a:r>
            <a:r>
              <a:rPr lang="pl-PL" dirty="0"/>
              <a:t>v súlade s právnymi predpismi toto </a:t>
            </a:r>
            <a:r>
              <a:rPr lang="sk-SK" dirty="0"/>
              <a:t>právo nevyužívajú, keď členský štát určenia môže dokázať, že je nevyhnutné uložiť vlastný technický predpis na príslušné výrobky na základe dôvodov uvedených v článku 36 Zmluvy o fungovaní EÚ alebo povinných požiadaviek na základe judikatúry </a:t>
            </a:r>
            <a:r>
              <a:rPr lang="pt-BR" dirty="0"/>
              <a:t>Súdneho dvora a s výhradou súladu</a:t>
            </a:r>
            <a:r>
              <a:rPr lang="sk-SK" dirty="0"/>
              <a:t> so zásadou proporcionality.</a:t>
            </a:r>
          </a:p>
          <a:p>
            <a:pPr algn="just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47</a:t>
            </a:fld>
            <a:endParaRPr lang="sk-SK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-13472" y="-21210"/>
            <a:ext cx="8833944" cy="6858000"/>
          </a:xfrm>
        </p:spPr>
        <p:txBody>
          <a:bodyPr>
            <a:normAutofit/>
          </a:bodyPr>
          <a:lstStyle/>
          <a:p>
            <a:pPr algn="just"/>
            <a:r>
              <a:rPr lang="sk-SK" dirty="0"/>
              <a:t>Táto zásada </a:t>
            </a:r>
            <a:r>
              <a:rPr lang="pl-PL" dirty="0"/>
              <a:t>znamená, že </a:t>
            </a:r>
            <a:r>
              <a:rPr lang="pl-PL" b="1" dirty="0"/>
              <a:t>bez ohľadu na technické rozdiely </a:t>
            </a:r>
            <a:r>
              <a:rPr lang="sk-SK" b="1" dirty="0"/>
              <a:t>medzi rôznymi vnútroštátnymi pravidlami, ktoré sa uplatňujú v rámci EÚ, členské štáty určenia nemôžu na svojom území zakázať predaj výrobkov, ktoré nepodliehajú harmonizácii Únie </a:t>
            </a:r>
            <a:r>
              <a:rPr lang="pt-BR" b="1" dirty="0"/>
              <a:t>a ktoré sú v súlade s právnymi</a:t>
            </a:r>
            <a:r>
              <a:rPr lang="sk-SK" b="1" dirty="0"/>
              <a:t> </a:t>
            </a:r>
            <a:r>
              <a:rPr lang="sv-SE" b="1" dirty="0"/>
              <a:t>predpismi uvedené na trh v inom členskom</a:t>
            </a:r>
            <a:r>
              <a:rPr lang="sk-SK" b="1" dirty="0"/>
              <a:t> štáte, ani vtedy, ak boli tieto výrobky vyrobené podľa iných technických pravidiel ako tie, ktorým musia podliehať domáce výrobky</a:t>
            </a:r>
            <a:r>
              <a:rPr lang="sk-SK" dirty="0"/>
              <a:t>.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48</a:t>
            </a:fld>
            <a:endParaRPr lang="sk-SK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09416"/>
            <a:ext cx="8892480" cy="5248584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sk-SK" dirty="0"/>
              <a:t>Dovozné povolenia, inšpekcie a kontroly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sk-SK" dirty="0"/>
              <a:t>Povinnosť vymenovať zástupcu alebo poskytnúť skladovacie priestory v dovážajúcom členskom štáte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sk-SK" dirty="0"/>
              <a:t>Vnútroštátne cenové kontroly a úhrada nákladov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sk-SK" dirty="0"/>
              <a:t>Vnútroštátne zákazy niektorých výrobkov/látok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sk-SK" dirty="0"/>
              <a:t>Typové schválenie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sk-SK" dirty="0"/>
              <a:t>Postup udeľovania povolení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sk-SK" dirty="0"/>
              <a:t>Technické predpisy obsahujúce požiadavky týkajúce sa vyhotoveniam tovaru (hmotnosť, zloženie, označenie, forma,..)</a:t>
            </a:r>
          </a:p>
          <a:p>
            <a:pPr marL="514350" indent="-514350" algn="just">
              <a:buNone/>
            </a:pPr>
            <a:r>
              <a:rPr lang="sk-SK" dirty="0"/>
              <a:t>8. 	Obmedzenia reklamy</a:t>
            </a:r>
          </a:p>
          <a:p>
            <a:pPr marL="514350" indent="-514350" algn="just">
              <a:buNone/>
            </a:pPr>
            <a:r>
              <a:rPr lang="sk-SK" dirty="0"/>
              <a:t>9. 	Povinnosti zálohovania</a:t>
            </a:r>
          </a:p>
          <a:p>
            <a:pPr marL="514350" indent="-514350" algn="just">
              <a:buNone/>
            </a:pPr>
            <a:r>
              <a:rPr lang="sk-SK" dirty="0"/>
              <a:t>10.	Označenia pôvodu, kvality, podnecovanie    kupovania domácich výrobkov</a:t>
            </a:r>
          </a:p>
          <a:p>
            <a:pPr marL="514350" indent="-514350" algn="just">
              <a:buNone/>
            </a:pPr>
            <a:r>
              <a:rPr lang="sk-SK" dirty="0"/>
              <a:t>11.	Povinnosť používať národný jazyk</a:t>
            </a:r>
          </a:p>
          <a:p>
            <a:pPr marL="514350" indent="-514350" algn="just">
              <a:buNone/>
            </a:pPr>
            <a:r>
              <a:rPr lang="sk-SK" dirty="0"/>
              <a:t>12.	Obmedzenia týkajúce sa predaja na diaľku (internetový predaj, zásielkový predaj, atď.)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49</a:t>
            </a:fld>
            <a:endParaRPr lang="sk-SK"/>
          </a:p>
        </p:txBody>
      </p:sp>
      <p:sp>
        <p:nvSpPr>
          <p:cNvPr id="5" name="Zaoblený obdĺžnik 4"/>
          <p:cNvSpPr/>
          <p:nvPr/>
        </p:nvSpPr>
        <p:spPr>
          <a:xfrm>
            <a:off x="0" y="0"/>
            <a:ext cx="4067944" cy="141277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bg1"/>
                </a:solidFill>
              </a:rPr>
              <a:t>5. OBCHODNÉ PREKÁŽKY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860E03-FA8E-43C9-BB17-99862F0E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74"/>
            <a:ext cx="7886700" cy="994172"/>
          </a:xfrm>
        </p:spPr>
        <p:txBody>
          <a:bodyPr>
            <a:normAutofit/>
          </a:bodyPr>
          <a:lstStyle/>
          <a:p>
            <a:r>
              <a:rPr lang="sk-SK" sz="4500" b="1" i="1" dirty="0"/>
              <a:t>Článok 4 ods. 2 (a) ZFEU</a:t>
            </a:r>
            <a:endParaRPr lang="en-GB" sz="4500" b="1" i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F9D2CF-B49F-4509-A1A8-4DB0215DE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5" y="2012549"/>
            <a:ext cx="7886700" cy="3263504"/>
          </a:xfrm>
        </p:spPr>
        <p:txBody>
          <a:bodyPr/>
          <a:lstStyle/>
          <a:p>
            <a:pPr algn="just"/>
            <a:r>
              <a:rPr lang="en-GB" sz="2700" dirty="0" err="1">
                <a:latin typeface="+mj-lt"/>
              </a:rPr>
              <a:t>Spoločné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právomoci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Únie</a:t>
            </a:r>
            <a:r>
              <a:rPr lang="en-GB" sz="2700" dirty="0">
                <a:latin typeface="+mj-lt"/>
              </a:rPr>
              <a:t> a </a:t>
            </a:r>
            <a:r>
              <a:rPr lang="en-GB" sz="2700" dirty="0" err="1">
                <a:latin typeface="+mj-lt"/>
              </a:rPr>
              <a:t>členských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štátov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sa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uplatňujú</a:t>
            </a:r>
            <a:r>
              <a:rPr lang="en-GB" sz="2700" dirty="0">
                <a:latin typeface="+mj-lt"/>
              </a:rPr>
              <a:t> v </a:t>
            </a:r>
            <a:r>
              <a:rPr lang="en-GB" sz="2700" dirty="0" err="1">
                <a:latin typeface="+mj-lt"/>
              </a:rPr>
              <a:t>týchto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hlavných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oblastiach</a:t>
            </a:r>
            <a:r>
              <a:rPr lang="en-GB" sz="2700" dirty="0">
                <a:latin typeface="+mj-lt"/>
              </a:rPr>
              <a:t>:</a:t>
            </a:r>
            <a:endParaRPr lang="sk-SK" sz="2700" dirty="0">
              <a:latin typeface="+mj-lt"/>
            </a:endParaRPr>
          </a:p>
          <a:p>
            <a:endParaRPr lang="sk-SK" sz="3000" dirty="0">
              <a:latin typeface="+mj-lt"/>
            </a:endParaRPr>
          </a:p>
          <a:p>
            <a:pPr lvl="1"/>
            <a:r>
              <a:rPr lang="sk-SK" sz="2700" dirty="0">
                <a:latin typeface="+mj-lt"/>
              </a:rPr>
              <a:t>Vnútorný trh</a:t>
            </a:r>
            <a:endParaRPr lang="en-GB" sz="2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86196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676456" cy="68580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pl-PL" b="1" i="1" dirty="0"/>
              <a:t>Minimálne ceny:</a:t>
            </a:r>
            <a:r>
              <a:rPr lang="pl-PL" i="1" dirty="0"/>
              <a:t> </a:t>
            </a:r>
          </a:p>
          <a:p>
            <a:pPr algn="just"/>
            <a:r>
              <a:rPr lang="pl-PL" i="1" dirty="0"/>
              <a:t>Minimálna cena viazaná na </a:t>
            </a:r>
            <a:r>
              <a:rPr lang="sk-SK" dirty="0"/>
              <a:t>určité množstvo, ktoré, aj keď sa uplatňuje </a:t>
            </a:r>
            <a:r>
              <a:rPr lang="pl-PL" dirty="0"/>
              <a:t>bez rozdielu na domáce a dovezené výrobky, </a:t>
            </a:r>
            <a:r>
              <a:rPr lang="sk-SK" dirty="0"/>
              <a:t>môže obmedziť dovoz tým, že zabráni, aby sa </a:t>
            </a:r>
            <a:r>
              <a:rPr lang="pl-PL" dirty="0"/>
              <a:t>ich nižšia režijná cena odrazila v maloobchodnej </a:t>
            </a:r>
            <a:r>
              <a:rPr lang="sk-SK" dirty="0"/>
              <a:t>predajnej cene a tým bráni dovozcom využiť svoju konkurenčnú výhodu, je opatrením s rovnocenným </a:t>
            </a:r>
            <a:r>
              <a:rPr lang="pl-PL" dirty="0"/>
              <a:t>účinkom, ktoré je v rozpore s článkom </a:t>
            </a:r>
            <a:r>
              <a:rPr lang="sk-SK" dirty="0"/>
              <a:t>34 Zmluvy o fungovaní EÚ. Spotrebiteľ nemôže požívať výhody na základe tejto ceny.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V súčasnosti je však táto oblasť čiastočne harmonizovaná a vnútroštátne právne predpisy </a:t>
            </a:r>
            <a:r>
              <a:rPr lang="pl-PL" dirty="0"/>
              <a:t>stanovujúce minimálne ceny za tabak by sa </a:t>
            </a:r>
            <a:r>
              <a:rPr lang="sk-SK" dirty="0"/>
              <a:t>mali posudzovať napríklad z hľadiska smernice </a:t>
            </a:r>
            <a:r>
              <a:rPr lang="pl-PL" dirty="0"/>
              <a:t>95/59/ES z 27. novembra 1995 o iných daniach, </a:t>
            </a:r>
            <a:r>
              <a:rPr lang="sk-SK" dirty="0"/>
              <a:t>ktoré ovplyvňujú spotrebu vyrobeného tabaku, </a:t>
            </a:r>
            <a:r>
              <a:rPr lang="pl-PL" dirty="0"/>
              <a:t>ako je daň z obratu. 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Podľa judikatúry Súdneho dvora stanovenie takýchto minimálnych predajných cien je v rozpore s čl. 9 ods. 1 smernice.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50</a:t>
            </a:fld>
            <a:endParaRPr lang="sk-SK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604448" cy="68580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sk-SK" b="1" i="1" dirty="0"/>
              <a:t>Maximálne ceny: </a:t>
            </a:r>
          </a:p>
          <a:p>
            <a:pPr algn="just"/>
            <a:r>
              <a:rPr lang="sk-SK" i="1" dirty="0"/>
              <a:t>Aj keď maximálna cena, ktorá </a:t>
            </a:r>
            <a:r>
              <a:rPr lang="pl-PL" dirty="0"/>
              <a:t>sa uplatňuje bez rozdielu na domáce aj dovezené výrobky sama o sebe nepredstavuje opatrenie </a:t>
            </a:r>
            <a:r>
              <a:rPr lang="sk-SK" dirty="0"/>
              <a:t>s rovnocenným účinkom ako množstvové obmedzenie, môže mať takýto účinok, </a:t>
            </a:r>
          </a:p>
          <a:p>
            <a:pPr algn="just"/>
            <a:r>
              <a:rPr lang="sk-SK" dirty="0"/>
              <a:t>ak je viazaná na úroveň, ktorá predaj dovezeného výrobku voči domácemu výrobku buď znemožňuje, alebo ho sťažuje.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V tejto súvislosti nespadajú do rozsahu pôsobnosti článku 34 Zmluvy o fungovaní EÚ, ak sa uplatňujú na všetkých príslušných obchodníkov vykonávajúcich svoju činnosť na vnútroštátnom území a ak sa z právneho aj zo skutkového hľadiska rovnakým spôsobom týkajú predaja domácich výrobkov, ako aj výrobkov pochádzajúcich z iných členských štátov. </a:t>
            </a:r>
          </a:p>
          <a:p>
            <a:pPr algn="just"/>
            <a:endParaRPr lang="sk-SK" dirty="0"/>
          </a:p>
          <a:p>
            <a:pPr algn="just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51</a:t>
            </a:fld>
            <a:endParaRPr lang="sk-SK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30998"/>
            <a:ext cx="8172400" cy="1143000"/>
          </a:xfrm>
          <a:solidFill>
            <a:srgbClr val="00CC99"/>
          </a:solidFill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Neexistencia pravidla </a:t>
            </a:r>
            <a:r>
              <a:rPr lang="sk-SK" dirty="0" err="1">
                <a:solidFill>
                  <a:schemeClr val="bg1"/>
                </a:solidFill>
              </a:rPr>
              <a:t>de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minimis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09416"/>
            <a:ext cx="8964488" cy="524858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sk-SK" dirty="0"/>
              <a:t>V súvislosti s článkami týkajúcimi sa voľného </a:t>
            </a:r>
            <a:r>
              <a:rPr lang="pt-BR" dirty="0"/>
              <a:t>pohybu tovaru neexistuje žiadna zásada </a:t>
            </a:r>
            <a:r>
              <a:rPr lang="pt-BR" i="1" dirty="0"/>
              <a:t>de</a:t>
            </a:r>
            <a:r>
              <a:rPr lang="sk-SK" i="1" dirty="0"/>
              <a:t> </a:t>
            </a:r>
            <a:r>
              <a:rPr lang="sk-SK" i="1" dirty="0" err="1"/>
              <a:t>minimis</a:t>
            </a:r>
            <a:r>
              <a:rPr lang="sk-SK" i="1" dirty="0"/>
              <a:t>. </a:t>
            </a:r>
          </a:p>
          <a:p>
            <a:pPr algn="just"/>
            <a:endParaRPr lang="sk-SK" i="1" dirty="0"/>
          </a:p>
          <a:p>
            <a:pPr algn="just">
              <a:buNone/>
            </a:pPr>
            <a:r>
              <a:rPr lang="sk-SK" b="1" i="1" dirty="0" err="1">
                <a:solidFill>
                  <a:srgbClr val="00B050"/>
                </a:solidFill>
              </a:rPr>
              <a:t>Van</a:t>
            </a:r>
            <a:r>
              <a:rPr lang="sk-SK" b="1" i="1" dirty="0">
                <a:solidFill>
                  <a:srgbClr val="00B050"/>
                </a:solidFill>
              </a:rPr>
              <a:t> </a:t>
            </a:r>
            <a:r>
              <a:rPr lang="sk-SK" b="1" i="1" dirty="0" err="1">
                <a:solidFill>
                  <a:srgbClr val="00B050"/>
                </a:solidFill>
              </a:rPr>
              <a:t>de</a:t>
            </a:r>
            <a:r>
              <a:rPr lang="sk-SK" b="1" i="1" dirty="0">
                <a:solidFill>
                  <a:srgbClr val="00B050"/>
                </a:solidFill>
              </a:rPr>
              <a:t> </a:t>
            </a:r>
            <a:r>
              <a:rPr lang="sk-SK" b="1" i="1" dirty="0" err="1">
                <a:solidFill>
                  <a:srgbClr val="00B050"/>
                </a:solidFill>
              </a:rPr>
              <a:t>Haar</a:t>
            </a:r>
            <a:r>
              <a:rPr lang="sk-SK" dirty="0">
                <a:solidFill>
                  <a:srgbClr val="00B050"/>
                </a:solidFill>
              </a:rPr>
              <a:t>.</a:t>
            </a:r>
            <a:r>
              <a:rPr lang="sk-SK" i="1" dirty="0">
                <a:solidFill>
                  <a:srgbClr val="00B050"/>
                </a:solidFill>
              </a:rPr>
              <a:t> </a:t>
            </a:r>
          </a:p>
          <a:p>
            <a:pPr lvl="1" algn="just"/>
            <a:r>
              <a:rPr lang="pl-PL" i="1" dirty="0">
                <a:solidFill>
                  <a:srgbClr val="00B050"/>
                </a:solidFill>
              </a:rPr>
              <a:t>vnútroštátne opatrenie nie je mimo rozsahu </a:t>
            </a:r>
            <a:r>
              <a:rPr lang="sk-SK" i="1" dirty="0">
                <a:solidFill>
                  <a:srgbClr val="00B050"/>
                </a:solidFill>
              </a:rPr>
              <a:t>pôsobnosti zákazu uvedeného v článkoch 34 – 35 Zmluvy o fungovaní EÚ len preto, že prekážka, </a:t>
            </a:r>
            <a:r>
              <a:rPr lang="pl-PL" i="1" dirty="0">
                <a:solidFill>
                  <a:srgbClr val="00B050"/>
                </a:solidFill>
              </a:rPr>
              <a:t>ktorú vytvára, je malá a z tohto dôvodu </a:t>
            </a:r>
            <a:r>
              <a:rPr lang="sk-SK" i="1" dirty="0">
                <a:solidFill>
                  <a:srgbClr val="00B050"/>
                </a:solidFill>
              </a:rPr>
              <a:t>je možné, aby sa výrobky predávali inými spôsobmi.</a:t>
            </a:r>
          </a:p>
          <a:p>
            <a:pPr lvl="1" algn="just"/>
            <a:endParaRPr lang="sk-SK" dirty="0"/>
          </a:p>
          <a:p>
            <a:pPr algn="just"/>
            <a:r>
              <a:rPr lang="sk-SK" dirty="0"/>
              <a:t>Opatrenie štátu teda môže predstavovať zakázané opatrenie s rovnocenným účinkom, dokonca aj keď:</a:t>
            </a:r>
          </a:p>
          <a:p>
            <a:pPr lvl="1" algn="just"/>
            <a:r>
              <a:rPr lang="sk-SK" b="1" dirty="0"/>
              <a:t>má pomerne menší hospodársky význam;</a:t>
            </a:r>
          </a:p>
          <a:p>
            <a:pPr lvl="1" algn="just"/>
            <a:endParaRPr lang="sk-SK" b="1" dirty="0"/>
          </a:p>
          <a:p>
            <a:pPr lvl="1" algn="just"/>
            <a:r>
              <a:rPr lang="sk-SK" b="1" dirty="0"/>
              <a:t>je uplatniteľné len vo veľmi obmedzenej </a:t>
            </a:r>
            <a:r>
              <a:rPr lang="sk-SK" dirty="0"/>
              <a:t>geografickej oblasti vnútroštátneho územia(</a:t>
            </a:r>
            <a:r>
              <a:rPr lang="sk-SK" i="1" dirty="0" err="1"/>
              <a:t>Bluhme</a:t>
            </a:r>
            <a:r>
              <a:rPr lang="sk-SK" i="1" dirty="0"/>
              <a:t>)</a:t>
            </a:r>
            <a:r>
              <a:rPr lang="sk-SK" dirty="0"/>
              <a:t>;</a:t>
            </a:r>
          </a:p>
          <a:p>
            <a:pPr lvl="1" algn="just"/>
            <a:endParaRPr lang="sk-SK" b="1" dirty="0"/>
          </a:p>
          <a:p>
            <a:pPr lvl="1" algn="just"/>
            <a:r>
              <a:rPr lang="sk-SK" b="1" dirty="0"/>
              <a:t>ovplyvňuje obmedzené množstvo dovozu/vývozu </a:t>
            </a:r>
            <a:r>
              <a:rPr lang="sk-SK" dirty="0"/>
              <a:t>alebo obmedzený počet hospodárskych subjektov.</a:t>
            </a:r>
          </a:p>
          <a:p>
            <a:pPr lvl="1" algn="just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52</a:t>
            </a:fld>
            <a:endParaRPr lang="sk-SK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" dirty="0"/>
              <a:t>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sk-SK" sz="4000" b="1" dirty="0">
                <a:solidFill>
                  <a:srgbClr val="FF0000"/>
                </a:solidFill>
              </a:rPr>
              <a:t>Odôvodnenia obchodných prekážok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53</a:t>
            </a:fld>
            <a:endParaRPr lang="sk-SK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8172400" cy="1143000"/>
          </a:xfrm>
          <a:solidFill>
            <a:srgbClr val="FF006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/>
              <a:t>Výnimky z voľného pohybu tovaru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09416"/>
            <a:ext cx="9036496" cy="5248584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b="1" dirty="0"/>
              <a:t>Zmluvné výnimky</a:t>
            </a:r>
            <a:r>
              <a:rPr lang="sk-SK" dirty="0"/>
              <a:t>  (čl. 36 Zmluvy o fungovaní EÚ) :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„</a:t>
            </a:r>
            <a:r>
              <a:rPr lang="sk-SK" b="1" dirty="0"/>
              <a:t>Ustanovenia článkov 34 a 35 </a:t>
            </a:r>
            <a:r>
              <a:rPr lang="sk-SK" dirty="0"/>
              <a:t>nevylučujú zákazy alebo obmedzenia dovozu, vývozu alebo tranzitu tovaru odôvodnené princípmi verejnej morálky, verejným poriadkom, verejnou bezpečnosťou, ochranou zdravia a života ľudí a zvierat, ochranou rastlín, ochranou národného kultúrneho bohatstva, ktoré má umeleckú, historickú alebo archeologickú hodnotu, alebo ochranou priemyselného a obchodného vlastníctva.“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54</a:t>
            </a:fld>
            <a:endParaRPr lang="sk-SK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748464" cy="68580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sk-SK" dirty="0"/>
              <a:t>Judikatúra Súdneho dvora ďalej stanovuje tzv. </a:t>
            </a:r>
            <a:r>
              <a:rPr lang="sk-SK" b="1" dirty="0">
                <a:solidFill>
                  <a:srgbClr val="FF0066"/>
                </a:solidFill>
              </a:rPr>
              <a:t>kategorické požiadavky </a:t>
            </a:r>
          </a:p>
          <a:p>
            <a:pPr lvl="1" algn="just"/>
            <a:r>
              <a:rPr lang="sk-SK" dirty="0"/>
              <a:t>(napr. ochrana životného prostredia), </a:t>
            </a:r>
          </a:p>
          <a:p>
            <a:pPr algn="just">
              <a:buNone/>
            </a:pPr>
            <a:r>
              <a:rPr lang="sk-SK" dirty="0"/>
              <a:t>	na ktoré sa členské štáty môžu tiež odvolať pri obhajobe vnútroštátnych opatrení.</a:t>
            </a:r>
          </a:p>
          <a:p>
            <a:pPr algn="just">
              <a:buNone/>
            </a:pPr>
            <a:endParaRPr lang="sk-SK" dirty="0"/>
          </a:p>
          <a:p>
            <a:pPr algn="just"/>
            <a:r>
              <a:rPr lang="sk-SK" dirty="0"/>
              <a:t>Súdny dvor poskytuje úzky výklad zoznamu výnimiek v článku 36 Zmluvy o fungovaní EÚ, z ktorých </a:t>
            </a:r>
            <a:r>
              <a:rPr lang="sk-SK" b="1" dirty="0"/>
              <a:t>všetky sa týkajú neekonomických záujmov</a:t>
            </a:r>
            <a:r>
              <a:rPr lang="sk-SK" dirty="0"/>
              <a:t>.</a:t>
            </a:r>
          </a:p>
          <a:p>
            <a:pPr algn="just"/>
            <a:endParaRPr lang="sk-SK" dirty="0"/>
          </a:p>
          <a:p>
            <a:pPr algn="just"/>
            <a:r>
              <a:rPr lang="pl-PL" dirty="0"/>
              <a:t>Okrem toho každé opatrenie musí </a:t>
            </a:r>
            <a:r>
              <a:rPr lang="sk-SK" dirty="0"/>
              <a:t>zohľadňovať </a:t>
            </a:r>
            <a:r>
              <a:rPr lang="sk-SK" b="1" dirty="0"/>
              <a:t>zásadu proporcionality</a:t>
            </a:r>
            <a:r>
              <a:rPr lang="sk-SK" dirty="0"/>
              <a:t>. </a:t>
            </a:r>
          </a:p>
          <a:p>
            <a:pPr algn="just"/>
            <a:endParaRPr lang="sk-SK" b="1" dirty="0"/>
          </a:p>
          <a:p>
            <a:pPr algn="just"/>
            <a:r>
              <a:rPr lang="sk-SK" b="1" dirty="0"/>
              <a:t>Dôkazné bremeno </a:t>
            </a:r>
            <a:r>
              <a:rPr lang="sk-SK" dirty="0"/>
              <a:t>pri odôvodňovaní opatrení prijatých podľa článku 36 Zmluvy o fungovaní EÚ spočíva na členskom štáte,  keď však členský štát poskytne presvedčivé odôvodnenie,  potom je </a:t>
            </a:r>
            <a:r>
              <a:rPr lang="pl-PL" dirty="0"/>
              <a:t>na Komisii, aby dokázala, že v konkrétnom prípade </a:t>
            </a:r>
            <a:r>
              <a:rPr lang="sk-SK" dirty="0"/>
              <a:t>sú prijaté opatrenia neprimerané.</a:t>
            </a:r>
          </a:p>
          <a:p>
            <a:pPr algn="just"/>
            <a:endParaRPr lang="sk-SK" dirty="0"/>
          </a:p>
          <a:p>
            <a:pPr algn="just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55</a:t>
            </a:fld>
            <a:endParaRPr lang="sk-SK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8172400" cy="1143000"/>
          </a:xfrm>
        </p:spPr>
        <p:txBody>
          <a:bodyPr>
            <a:normAutofit fontScale="90000"/>
          </a:bodyPr>
          <a:lstStyle/>
          <a:p>
            <a:r>
              <a:rPr lang="sk-SK" dirty="0">
                <a:solidFill>
                  <a:srgbClr val="FF0000"/>
                </a:solidFill>
              </a:rPr>
              <a:t>Verejná morálka, verejný poriadok, verejná bezpečnosť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09416"/>
            <a:ext cx="8604448" cy="524858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sk-SK" dirty="0"/>
              <a:t>Členské štáty sa môžu rozhodnúť zakázať výrobok z morálnych dôvodov.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Aj keď každý členský </a:t>
            </a:r>
            <a:r>
              <a:rPr lang="pl-PL" dirty="0"/>
              <a:t>štát je zodpovedný za stanovenie noriem </a:t>
            </a:r>
            <a:r>
              <a:rPr lang="sk-SK" dirty="0"/>
              <a:t>umožňujúcich, aby tovar bol v súlade s vnútroštátnymi ustanoveniami týkajúcim sa morálky, skutočnosťou zostáva, že vlastné uváženie je potrebné uplatňovať v zhode s povinnosťami vyplývajúcimi podľa práva EÚ.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Napríklad každý </a:t>
            </a:r>
            <a:r>
              <a:rPr lang="pl-PL" dirty="0"/>
              <a:t>zákaz dovozu výrobkov, ktorých uvádzanie na </a:t>
            </a:r>
            <a:r>
              <a:rPr lang="sk-SK" dirty="0"/>
              <a:t>trh je obmedzené, ale nie zakázané, bude diskriminačné </a:t>
            </a:r>
            <a:r>
              <a:rPr lang="pl-PL" dirty="0"/>
              <a:t>a v rozpore s ustanoveniami o „voľnom </a:t>
            </a:r>
            <a:r>
              <a:rPr lang="sk-SK" dirty="0"/>
              <a:t>pohybe tovaru“.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56</a:t>
            </a:fld>
            <a:endParaRPr lang="sk-SK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460432" cy="68580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sk-SK" dirty="0"/>
              <a:t>Väčšina prípadov, keď Súdny dvor priamo pripustil odôvodnenie z hľadiska verejnej morálky, sa týkala obscénnych, nemravných predmetov </a:t>
            </a:r>
            <a:r>
              <a:rPr lang="sk-SK" b="1" i="1" dirty="0">
                <a:solidFill>
                  <a:srgbClr val="00B050"/>
                </a:solidFill>
              </a:rPr>
              <a:t>(121/85 </a:t>
            </a:r>
            <a:r>
              <a:rPr lang="sk-SK" b="1" i="1" dirty="0" err="1">
                <a:solidFill>
                  <a:srgbClr val="00B050"/>
                </a:solidFill>
              </a:rPr>
              <a:t>Conegate</a:t>
            </a:r>
            <a:r>
              <a:rPr lang="sk-SK" i="1" dirty="0"/>
              <a:t>)</a:t>
            </a:r>
            <a:r>
              <a:rPr lang="sk-SK" dirty="0"/>
              <a:t>, </a:t>
            </a:r>
          </a:p>
          <a:p>
            <a:pPr algn="just">
              <a:buNone/>
            </a:pPr>
            <a:r>
              <a:rPr lang="sk-SK" dirty="0"/>
              <a:t>	zatiaľ čo v iných </a:t>
            </a:r>
            <a:r>
              <a:rPr lang="pl-PL" dirty="0"/>
              <a:t>veciach, v ktorých sa tiež použilo odvolanie na </a:t>
            </a:r>
            <a:r>
              <a:rPr lang="fr-FR" dirty="0" err="1"/>
              <a:t>verejnú</a:t>
            </a:r>
            <a:r>
              <a:rPr lang="fr-FR" dirty="0"/>
              <a:t> </a:t>
            </a:r>
            <a:r>
              <a:rPr lang="fr-FR" dirty="0" err="1"/>
              <a:t>morálku</a:t>
            </a:r>
            <a:r>
              <a:rPr lang="fr-FR" dirty="0"/>
              <a:t>, sa </a:t>
            </a:r>
            <a:r>
              <a:rPr lang="fr-FR" dirty="0" err="1"/>
              <a:t>zistili</a:t>
            </a:r>
            <a:r>
              <a:rPr lang="fr-FR" dirty="0"/>
              <a:t> </a:t>
            </a:r>
            <a:r>
              <a:rPr lang="fr-FR" dirty="0" err="1"/>
              <a:t>iné</a:t>
            </a:r>
            <a:r>
              <a:rPr lang="fr-FR" dirty="0"/>
              <a:t> </a:t>
            </a:r>
            <a:r>
              <a:rPr lang="fr-FR" dirty="0" err="1"/>
              <a:t>vzájomne</a:t>
            </a:r>
            <a:r>
              <a:rPr lang="fr-FR" dirty="0"/>
              <a:t> </a:t>
            </a:r>
            <a:r>
              <a:rPr lang="fr-FR" dirty="0" err="1"/>
              <a:t>prepojené</a:t>
            </a:r>
            <a:r>
              <a:rPr lang="sk-SK" dirty="0"/>
              <a:t> odôvodnenia </a:t>
            </a:r>
          </a:p>
          <a:p>
            <a:pPr lvl="1" algn="just"/>
            <a:r>
              <a:rPr lang="sk-SK" dirty="0"/>
              <a:t>verejný záujem vo veciach týkajúcich sa hazardných hier, </a:t>
            </a:r>
          </a:p>
          <a:p>
            <a:pPr lvl="1" algn="just"/>
            <a:r>
              <a:rPr lang="sk-SK" dirty="0"/>
              <a:t>ochrana mladistvých v prípade označovania videonahrávok a DVD.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Verejný poriadok vykladá Súdny dvor veľmi prísne a zriedka bol úspešným dôvodom pre výnimku podľa článku 36 Zmluvy o fungovaní EÚ.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Napríklad nebude úspešný, ak je zamýšľaný ako všeobecná ochranná doložka, alebo </a:t>
            </a:r>
            <a:r>
              <a:rPr lang="pl-PL" dirty="0"/>
              <a:t>aby slúžil iba na protekcionistické ekonomické </a:t>
            </a:r>
            <a:r>
              <a:rPr lang="sk-SK" dirty="0"/>
              <a:t>účely. </a:t>
            </a:r>
          </a:p>
          <a:p>
            <a:pPr algn="just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57</a:t>
            </a:fld>
            <a:endParaRPr lang="sk-SK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676456" cy="6858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V prípade uplatnenia alternatívnej výnimky podľa článku 36 Zmluvy o fungovaní EÚ Súdny dvor spravidla použije alternatívne </a:t>
            </a:r>
            <a:r>
              <a:rPr lang="pl-PL" dirty="0"/>
              <a:t>odôvodnenie alebo odôvodnenie na základe </a:t>
            </a:r>
            <a:r>
              <a:rPr lang="sk-SK" dirty="0"/>
              <a:t>verejného poriadku v spojení s inými možnými odôvodneniami.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Samotné odôvodnenie </a:t>
            </a:r>
            <a:r>
              <a:rPr lang="pt-BR" dirty="0"/>
              <a:t>na základe verejného poriadku sa uznalo len</a:t>
            </a:r>
            <a:r>
              <a:rPr lang="sk-SK" dirty="0"/>
              <a:t> výnimočne v prípade, keď členský štát obmedzil dovoz a vývoz zlatých zberateľských mincí.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Súdny dvor rozhodol, že to bolo oprávnené na </a:t>
            </a:r>
            <a:r>
              <a:rPr lang="pt-BR" dirty="0"/>
              <a:t>základe verejného poriadku, pretože to vyplývalo</a:t>
            </a:r>
            <a:r>
              <a:rPr lang="sk-SK" dirty="0"/>
              <a:t> </a:t>
            </a:r>
            <a:r>
              <a:rPr lang="pl-PL" dirty="0"/>
              <a:t>z potreby chrániť právo na razbu mincí, </a:t>
            </a:r>
            <a:r>
              <a:rPr lang="sk-SK" dirty="0"/>
              <a:t>o ktorom sa obvykle predpokladá, že zahŕňa základné záujmy štátu.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58</a:t>
            </a:fld>
            <a:endParaRPr lang="sk-SK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sk-SK" dirty="0">
                <a:solidFill>
                  <a:srgbClr val="FF0000"/>
                </a:solidFill>
              </a:rPr>
              <a:t>Ochrana života a zdravia ľudí zvierat a rastlín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09416"/>
            <a:ext cx="8820472" cy="524858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sk-SK" dirty="0"/>
              <a:t>Zdravie </a:t>
            </a:r>
            <a:r>
              <a:rPr lang="pl-PL" dirty="0"/>
              <a:t>a život ľudí stoja na prvom mieste a je na členských </a:t>
            </a:r>
            <a:r>
              <a:rPr lang="sk-SK" dirty="0"/>
              <a:t>štátoch v zmysle obmedzení uložených </a:t>
            </a:r>
            <a:r>
              <a:rPr lang="pl-PL" dirty="0"/>
              <a:t>zmluvou, aby sa rozhodli, akú mieru ochrany </a:t>
            </a:r>
            <a:r>
              <a:rPr lang="sk-SK" dirty="0"/>
              <a:t>chcú zabezpečiť a najmä, aké prísne majú byť kontroly, ktoré sa budú vykonávať.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Súdny dvor v tom istom rozhodnutí konštatoval, že </a:t>
            </a:r>
          </a:p>
          <a:p>
            <a:pPr lvl="1" algn="just"/>
            <a:r>
              <a:rPr lang="sk-SK" dirty="0"/>
              <a:t>vnútroštátne pravidlá alebo praktiky nespadajú pod výnimky uvedené v článku 36 Zmluvy o fungovaní EÚ, </a:t>
            </a:r>
          </a:p>
          <a:p>
            <a:pPr lvl="1" algn="just"/>
            <a:r>
              <a:rPr lang="sk-SK" dirty="0"/>
              <a:t>ak zdravie a život ľudí je možné účinne chrániť opatreniami, ktoré natoľko neobmedzujú obchod v rámci EÚ.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Ochrana zdravia a života ľudí, zvierat a rastlín je najobľúbenejším odôvodnením, na základe ktorého sa členské štáty obvykle snažia odôvodniť prekážky voľnému pohybu tovaru.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59</a:t>
            </a:fld>
            <a:endParaRPr lang="sk-S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994172"/>
          </a:xfrm>
        </p:spPr>
        <p:txBody>
          <a:bodyPr>
            <a:normAutofit/>
          </a:bodyPr>
          <a:lstStyle/>
          <a:p>
            <a:r>
              <a:rPr lang="sk-SK" sz="4500" b="1" i="1" dirty="0"/>
              <a:t>Článok 26 ods 2 ZFEU</a:t>
            </a:r>
            <a:endParaRPr lang="sk-SK" sz="4500" i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2077938"/>
            <a:ext cx="9023684" cy="3943350"/>
          </a:xfrm>
        </p:spPr>
        <p:txBody>
          <a:bodyPr/>
          <a:lstStyle/>
          <a:p>
            <a:pPr algn="just">
              <a:buNone/>
            </a:pPr>
            <a:r>
              <a:rPr lang="sk-SK" sz="3000" dirty="0"/>
              <a:t> 	Vnútorný trh zahrnie oblasť bez vnútorných hraníc, v ktorej je zaručený voľný pohyb </a:t>
            </a:r>
          </a:p>
          <a:p>
            <a:pPr lvl="1" algn="just"/>
            <a:r>
              <a:rPr lang="sk-SK" sz="2700" dirty="0"/>
              <a:t>tovaru, </a:t>
            </a:r>
          </a:p>
          <a:p>
            <a:pPr lvl="1" algn="just"/>
            <a:r>
              <a:rPr lang="sk-SK" sz="2700" dirty="0"/>
              <a:t>osôb, </a:t>
            </a:r>
          </a:p>
          <a:p>
            <a:pPr lvl="1" algn="just"/>
            <a:r>
              <a:rPr lang="sk-SK" sz="2700" dirty="0"/>
              <a:t>služieb </a:t>
            </a:r>
          </a:p>
          <a:p>
            <a:pPr lvl="1" algn="just"/>
            <a:r>
              <a:rPr lang="sk-SK" sz="2700" dirty="0"/>
              <a:t>kapitálu.</a:t>
            </a:r>
          </a:p>
          <a:p>
            <a:endParaRPr lang="sk-SK" sz="30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z="1350"/>
              <a:pPr/>
              <a:t>6</a:t>
            </a:fld>
            <a:endParaRPr lang="sk-SK" sz="1350"/>
          </a:p>
        </p:txBody>
      </p:sp>
    </p:spTree>
    <p:extLst>
      <p:ext uri="{BB962C8B-B14F-4D97-AF65-F5344CB8AC3E}">
        <p14:creationId xmlns:p14="http://schemas.microsoft.com/office/powerpoint/2010/main" val="21735211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Aj keď judikatúra Súdneho dvora je v tejto oblasti veľmi obsiahla, sú niektoré zásadné pravidlá, ktoré </a:t>
            </a:r>
            <a:r>
              <a:rPr lang="it-IT" dirty="0"/>
              <a:t>sa musia dodržiavať: </a:t>
            </a:r>
            <a:endParaRPr lang="sk-SK" dirty="0"/>
          </a:p>
          <a:p>
            <a:pPr lvl="1" algn="just"/>
            <a:r>
              <a:rPr lang="it-IT" dirty="0"/>
              <a:t>nemožno sa odvolávať na</a:t>
            </a:r>
            <a:r>
              <a:rPr lang="sk-SK" dirty="0"/>
              <a:t> ochranu zdravia, </a:t>
            </a:r>
          </a:p>
          <a:p>
            <a:pPr lvl="1" algn="just"/>
            <a:r>
              <a:rPr lang="sk-SK" dirty="0"/>
              <a:t>ak skutočným dôvodom opatrenia je ochrana domáceho trhu, </a:t>
            </a:r>
          </a:p>
          <a:p>
            <a:pPr lvl="1" algn="just"/>
            <a:r>
              <a:rPr lang="sk-SK" dirty="0"/>
              <a:t>aj keď v prípade chýbajúcej harmonizácie je na členskom </a:t>
            </a:r>
            <a:r>
              <a:rPr lang="pl-PL" dirty="0"/>
              <a:t>štáte, aby rozhodol o úrovni ochrany; </a:t>
            </a:r>
          </a:p>
          <a:p>
            <a:pPr lvl="1" algn="just"/>
            <a:r>
              <a:rPr lang="pl-PL" dirty="0"/>
              <a:t>prijaté </a:t>
            </a:r>
            <a:r>
              <a:rPr lang="sk-SK" dirty="0"/>
              <a:t>opatrenia musia byť primerané, </a:t>
            </a:r>
          </a:p>
          <a:p>
            <a:pPr lvl="3" algn="just"/>
            <a:r>
              <a:rPr lang="sk-SK" dirty="0"/>
              <a:t>t. j. obmedzujúce </a:t>
            </a:r>
            <a:r>
              <a:rPr lang="pl-PL" dirty="0"/>
              <a:t>sa na to, čo je potrebné, na dosiahnutie </a:t>
            </a:r>
            <a:r>
              <a:rPr lang="sk-SK" dirty="0"/>
              <a:t>legitímneho cieľa ochrany verejného zdravia. </a:t>
            </a:r>
          </a:p>
          <a:p>
            <a:pPr algn="just"/>
            <a:endParaRPr lang="sk-SK" dirty="0"/>
          </a:p>
          <a:p>
            <a:pPr algn="just"/>
            <a:r>
              <a:rPr lang="pl-PL" dirty="0"/>
              <a:t>Okrem toho sporné opatrenia musia byť dobre </a:t>
            </a:r>
            <a:r>
              <a:rPr lang="sk-SK" dirty="0"/>
              <a:t>odôvodnené </a:t>
            </a:r>
          </a:p>
          <a:p>
            <a:pPr lvl="1" algn="just"/>
            <a:r>
              <a:rPr lang="sk-SK" dirty="0"/>
              <a:t>poskytovať príslušné dôkazy, údaje </a:t>
            </a:r>
          </a:p>
          <a:p>
            <a:pPr lvl="3" algn="just"/>
            <a:r>
              <a:rPr lang="sk-SK" dirty="0"/>
              <a:t>(technické, vedecké, štatistické, nutričné) </a:t>
            </a:r>
          </a:p>
          <a:p>
            <a:pPr lvl="1" algn="just"/>
            <a:r>
              <a:rPr lang="sk-SK" dirty="0"/>
              <a:t>a všetky ďalšie relevantné informácie. </a:t>
            </a:r>
          </a:p>
          <a:p>
            <a:pPr algn="just"/>
            <a:endParaRPr lang="sk-SK" b="1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60</a:t>
            </a:fld>
            <a:endParaRPr lang="sk-SK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sk-SK" b="1" dirty="0"/>
              <a:t>Uplatňovanie „zásady predbežnej opatrnosti“:</a:t>
            </a:r>
          </a:p>
          <a:p>
            <a:pPr algn="just"/>
            <a:r>
              <a:rPr lang="sk-SK" dirty="0"/>
              <a:t>Zásadu predbežnej opatrnosti uplatnil Súdny dvor po prvýkrát vo veci </a:t>
            </a:r>
            <a:r>
              <a:rPr lang="sk-SK" b="1" i="1" dirty="0" err="1">
                <a:solidFill>
                  <a:srgbClr val="00B050"/>
                </a:solidFill>
              </a:rPr>
              <a:t>National</a:t>
            </a:r>
            <a:r>
              <a:rPr lang="sk-SK" b="1" i="1" dirty="0">
                <a:solidFill>
                  <a:srgbClr val="00B050"/>
                </a:solidFill>
              </a:rPr>
              <a:t> </a:t>
            </a:r>
            <a:r>
              <a:rPr lang="sk-SK" b="1" i="1" dirty="0" err="1">
                <a:solidFill>
                  <a:srgbClr val="00B050"/>
                </a:solidFill>
              </a:rPr>
              <a:t>Farmers</a:t>
            </a:r>
            <a:r>
              <a:rPr lang="sk-SK" b="1" i="1" dirty="0">
                <a:solidFill>
                  <a:srgbClr val="00B050"/>
                </a:solidFill>
              </a:rPr>
              <a:t>’ </a:t>
            </a:r>
            <a:r>
              <a:rPr lang="sk-SK" b="1" i="1" dirty="0" err="1">
                <a:solidFill>
                  <a:srgbClr val="00B050"/>
                </a:solidFill>
              </a:rPr>
              <a:t>Union</a:t>
            </a:r>
            <a:r>
              <a:rPr lang="sk-SK" i="1" dirty="0"/>
              <a:t>, aj keď sa implicitne uvádzala </a:t>
            </a:r>
            <a:r>
              <a:rPr lang="sk-SK" dirty="0"/>
              <a:t>v skoršej judikatúre.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Súdny dvor konštatoval:</a:t>
            </a:r>
          </a:p>
          <a:p>
            <a:pPr lvl="1" algn="just"/>
            <a:r>
              <a:rPr lang="pt-BR" dirty="0"/>
              <a:t>„v prípadoch, keď existuje neistota o existencii</a:t>
            </a:r>
            <a:r>
              <a:rPr lang="sk-SK" dirty="0"/>
              <a:t> alebo rozsahu rizík pre zdravie osôb, môže inštitúcia prijať ochranné opatrenia bez toho, aby musela čakať, kým sa existencia týchto rizík  naplno prejaví“. </a:t>
            </a:r>
          </a:p>
          <a:p>
            <a:pPr lvl="1" algn="just"/>
            <a:endParaRPr lang="sk-SK" dirty="0"/>
          </a:p>
          <a:p>
            <a:pPr algn="just"/>
            <a:r>
              <a:rPr lang="sk-SK" dirty="0"/>
              <a:t>Týmto výrokom sa vymedzujú </a:t>
            </a:r>
            <a:r>
              <a:rPr lang="pl-PL" dirty="0"/>
              <a:t>okolnosti, na základe ktorých zákonodarný </a:t>
            </a:r>
            <a:r>
              <a:rPr lang="sk-SK" dirty="0"/>
              <a:t>orgán (vnútroštátny, na úrovni EÚ alebo medzinárodný) </a:t>
            </a:r>
            <a:r>
              <a:rPr lang="pl-PL" dirty="0"/>
              <a:t>môže prijať opatrenia na ochranu </a:t>
            </a:r>
            <a:r>
              <a:rPr lang="sk-SK" dirty="0"/>
              <a:t>spotrebiteľov voči zdravotným rizikám, ktoré </a:t>
            </a:r>
            <a:r>
              <a:rPr lang="pl-PL" dirty="0"/>
              <a:t>je možné vzhľadom na neistotu v súčasnom </a:t>
            </a:r>
            <a:r>
              <a:rPr lang="sk-SK" dirty="0"/>
              <a:t>stave vedeckého výskumu spájať s výrobkom alebo službou.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61</a:t>
            </a:fld>
            <a:endParaRPr lang="sk-SK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604448" cy="6858000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dirty="0"/>
              <a:t>Súdny dvor opakovane konštatoval, že členské štáty musia uskutočniť hodnotenie rizika pred prijatím preventívnych opatrení podľa článkov 34 a 36 Zmluvy o fungovaní EÚ.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Súdny dvor sa podľa všetkého uspokojí so zistením, že je k dispozícii vedecká neistota a na základe tohto zistenia </a:t>
            </a:r>
            <a:r>
              <a:rPr lang="it-IT" dirty="0"/>
              <a:t>sa pri rozhodovaní o tom, aké opatrenia sa</a:t>
            </a:r>
            <a:r>
              <a:rPr lang="sk-SK" dirty="0"/>
              <a:t> majú prijať, ponecháva členským štátom alebo inštitúciám značné voľné uváženie.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Opatrenia sa však nemôžu zakladať na „čisto hypotetických úvahách“.</a:t>
            </a:r>
          </a:p>
          <a:p>
            <a:pPr algn="just"/>
            <a:endParaRPr lang="sk-SK" dirty="0"/>
          </a:p>
          <a:p>
            <a:pPr algn="just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62</a:t>
            </a:fld>
            <a:endParaRPr lang="sk-SK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8316416" cy="1143000"/>
          </a:xfrm>
        </p:spPr>
        <p:txBody>
          <a:bodyPr>
            <a:normAutofit fontScale="90000"/>
          </a:bodyPr>
          <a:lstStyle/>
          <a:p>
            <a:r>
              <a:rPr lang="sk-SK" dirty="0">
                <a:solidFill>
                  <a:srgbClr val="FF0000"/>
                </a:solidFill>
              </a:rPr>
              <a:t>Ochrana národného kultúrneho majetku, archeologických pamiatok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09416"/>
            <a:ext cx="8820472" cy="524858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sk-SK" dirty="0"/>
              <a:t>Povinnosť členského štátu chrániť svoje národné kultúrne bohatstvo a dedičstvo môže odôvodňovať opatrenia, ktoré vytvárajú prekážky dovozu a vývozu.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Presné vymedzenie „národného kultúrneho bohatstva“ poskytuje priestor na výklad a hoci je jasné, že takéto predmety musia mať skutočnú „umeleckú, historickú alebo archeologickú hodnotu“, určiť, ktoré predmety patria do tejto kategórie, je úlohou členských štátov.</a:t>
            </a:r>
          </a:p>
          <a:p>
            <a:pPr algn="just"/>
            <a:endParaRPr lang="sk-SK" dirty="0"/>
          </a:p>
          <a:p>
            <a:pPr algn="just"/>
            <a:r>
              <a:rPr lang="sk-SK" b="1" dirty="0"/>
              <a:t>smernica</a:t>
            </a:r>
            <a:r>
              <a:rPr lang="sk-SK" dirty="0"/>
              <a:t> 93/7/EHS186, </a:t>
            </a:r>
            <a:r>
              <a:rPr lang="sk-SK" b="1" dirty="0"/>
              <a:t>ktorou sa upravuje navrátenie predmetov kultúrnej hodnoty nezákonne vyvezených z územia členského štátu</a:t>
            </a:r>
            <a:r>
              <a:rPr lang="sk-SK" dirty="0"/>
              <a:t>. </a:t>
            </a:r>
          </a:p>
          <a:p>
            <a:pPr lvl="2" algn="just"/>
            <a:r>
              <a:rPr lang="sk-SK" dirty="0"/>
              <a:t>jej ustanovenia a príloha môžu v prípade pochybností slúžiť ako pomôcka. </a:t>
            </a:r>
          </a:p>
          <a:p>
            <a:pPr algn="just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63</a:t>
            </a:fld>
            <a:endParaRPr lang="sk-SK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388424" cy="6858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sk-SK" dirty="0"/>
              <a:t>V smernici sa uvádza, že národné kultúrne bohatstvo by mohlo zahŕňať:</a:t>
            </a:r>
          </a:p>
          <a:p>
            <a:pPr lvl="1" algn="just"/>
            <a:r>
              <a:rPr lang="sk-SK" b="1" dirty="0"/>
              <a:t>• predmety zapísané v inventároch múzeí, </a:t>
            </a:r>
            <a:r>
              <a:rPr lang="sk-SK" dirty="0"/>
              <a:t>archívov alebo fondoch knižníc;</a:t>
            </a:r>
          </a:p>
          <a:p>
            <a:pPr lvl="1" algn="just"/>
            <a:r>
              <a:rPr lang="sk-SK" b="1" dirty="0"/>
              <a:t>• obrazy, maľby, sochy;</a:t>
            </a:r>
          </a:p>
          <a:p>
            <a:pPr lvl="1" algn="just"/>
            <a:r>
              <a:rPr lang="sk-SK" b="1" dirty="0"/>
              <a:t>• knihy;</a:t>
            </a:r>
          </a:p>
          <a:p>
            <a:pPr lvl="1" algn="just"/>
            <a:r>
              <a:rPr lang="sk-SK" b="1" dirty="0"/>
              <a:t>• dopravné prostriedky a</a:t>
            </a:r>
          </a:p>
          <a:p>
            <a:pPr lvl="1" algn="just"/>
            <a:r>
              <a:rPr lang="sk-SK" b="1" dirty="0"/>
              <a:t>• archívy.</a:t>
            </a:r>
          </a:p>
          <a:p>
            <a:pPr lvl="1" algn="just">
              <a:buNone/>
            </a:pPr>
            <a:endParaRPr lang="sk-SK" b="1" dirty="0"/>
          </a:p>
          <a:p>
            <a:pPr algn="just"/>
            <a:r>
              <a:rPr lang="sk-SK" dirty="0"/>
              <a:t>Smernica sa pokúša vymedziť, ktoré predmety </a:t>
            </a:r>
            <a:r>
              <a:rPr lang="pl-PL" dirty="0"/>
              <a:t>spadajú do jej rozsahu pôsobnosti odkazmi uvedenými v jej prílohe na charakteristiky, </a:t>
            </a:r>
            <a:r>
              <a:rPr lang="sk-SK" dirty="0"/>
              <a:t>ako napríklad </a:t>
            </a:r>
          </a:p>
          <a:p>
            <a:pPr lvl="2" algn="just"/>
            <a:r>
              <a:rPr lang="sk-SK" dirty="0"/>
              <a:t>vlastníctvo, </a:t>
            </a:r>
          </a:p>
          <a:p>
            <a:pPr lvl="2" algn="just"/>
            <a:r>
              <a:rPr lang="sk-SK" dirty="0"/>
              <a:t>vek a </a:t>
            </a:r>
          </a:p>
          <a:p>
            <a:pPr lvl="2" algn="just"/>
            <a:r>
              <a:rPr lang="sk-SK" dirty="0"/>
              <a:t>hodnota </a:t>
            </a:r>
            <a:r>
              <a:rPr lang="pl-PL" dirty="0"/>
              <a:t>predmetu, </a:t>
            </a:r>
          </a:p>
          <a:p>
            <a:pPr algn="just"/>
            <a:r>
              <a:rPr lang="pl-PL" dirty="0"/>
              <a:t>ale je jasné, že pri vymedzení </a:t>
            </a:r>
            <a:r>
              <a:rPr lang="sk-SK" dirty="0"/>
              <a:t>pojmu „národné kultúrne bohatstvo“ </a:t>
            </a:r>
            <a:r>
              <a:rPr lang="pl-PL" dirty="0"/>
              <a:t>by sa mali zohľadniť aj niektoré ďalšie faktory, </a:t>
            </a:r>
          </a:p>
          <a:p>
            <a:pPr lvl="2" algn="just"/>
            <a:r>
              <a:rPr lang="pl-PL" dirty="0"/>
              <a:t>ako napríklad posúdenie kontextuálnej podstaty, </a:t>
            </a:r>
            <a:r>
              <a:rPr lang="sk-SK" dirty="0"/>
              <a:t>pri ktorej sa zohľadňuje dedičstvo jednotlivého členského štátu.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64</a:t>
            </a:fld>
            <a:endParaRPr lang="sk-SK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9036496" cy="6858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S" dirty="0"/>
              <a:t>V </a:t>
            </a:r>
            <a:r>
              <a:rPr lang="es-ES" b="1" dirty="0" err="1"/>
              <a:t>nariadení</a:t>
            </a:r>
            <a:r>
              <a:rPr lang="es-ES" dirty="0"/>
              <a:t> (ES)</a:t>
            </a:r>
            <a:r>
              <a:rPr lang="sk-SK" dirty="0"/>
              <a:t> č. 116/2009 </a:t>
            </a:r>
            <a:r>
              <a:rPr lang="sk-SK" b="1" dirty="0"/>
              <a:t>o vývoze tovaru kultúrneho charakteru </a:t>
            </a:r>
            <a:r>
              <a:rPr lang="pl-PL" dirty="0"/>
              <a:t>sa ide o krok ďalej uložením jednotných </a:t>
            </a:r>
            <a:r>
              <a:rPr lang="sk-SK" dirty="0"/>
              <a:t>kontrol v prípade vývozu chráneného tovaru.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Tieto kontroly sa však týkajú iba vývozu do nečlenských štátov. Členské štáty následne uložia rôzne obmedzenia na vývoz starožitných predmetov a iných </a:t>
            </a:r>
            <a:r>
              <a:rPr lang="pl-PL" dirty="0"/>
              <a:t>kultúrnych artefaktov a tieto obmedzenia, ako </a:t>
            </a:r>
            <a:r>
              <a:rPr lang="sk-SK" dirty="0"/>
              <a:t>aj príslušné administratívne postupy, ako napríklad vypĺňanie formulárov deklarácií a predkladanie podporných dokumentov, sa vo všeobecnosti </a:t>
            </a:r>
            <a:r>
              <a:rPr lang="pl-PL" dirty="0"/>
              <a:t>považuje za odôvodnené na základe </a:t>
            </a:r>
            <a:r>
              <a:rPr lang="sk-SK" dirty="0"/>
              <a:t>článku 36 Zmluvy o fungovaní EÚ.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Snahy členských štátov o odradenie od vývozu umeleckého bohatstva uložením dane sa však nepovažujú </a:t>
            </a:r>
            <a:r>
              <a:rPr lang="pl-PL" dirty="0"/>
              <a:t>za odôvodnené, pretože takéto konanie </a:t>
            </a:r>
            <a:r>
              <a:rPr lang="sk-SK" dirty="0"/>
              <a:t>predstavuje opatrenie rovnaké ako clo (článok 30 Zmluvy o fungovaní EÚ) a v tejto súvislosti nie je možné použiť článok 36 Zmluvy o fungovaní EÚ ako odôvodnenie.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65</a:t>
            </a:fld>
            <a:endParaRPr lang="sk-SK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8172400" cy="1143000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Ochrana priemyselného a obchodného vlastníctva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sk-SK" dirty="0"/>
              <a:t>patenty, ochranné známky a autorské právo, ...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Z judikatúry týkajúcej sa zlučiteľnosti s článkami 34 až 36 ZFEÚ o uplatňovaní práv priemyselného vlastníctva </a:t>
            </a:r>
            <a:r>
              <a:rPr lang="fr-FR" dirty="0"/>
              <a:t>je možné odvodiť dve zásady.</a:t>
            </a:r>
            <a:r>
              <a:rPr lang="sk-SK" dirty="0"/>
              <a:t> </a:t>
            </a:r>
          </a:p>
          <a:p>
            <a:pPr lvl="1" algn="just"/>
            <a:r>
              <a:rPr lang="sk-SK" b="1" dirty="0"/>
              <a:t>Prvá zásada </a:t>
            </a:r>
            <a:r>
              <a:rPr lang="sk-SK" dirty="0"/>
              <a:t>je, že zmluva neovplyvňuje existenciu práv priemyselného vlastníctva priznaných podľa právnych predpisov členských štátov. Vnútroštátne právne predpisy o nadobúdaní, prevode a zániku týchto práv sú na základe toho právoplatné. </a:t>
            </a:r>
          </a:p>
          <a:p>
            <a:pPr lvl="2" algn="just"/>
            <a:r>
              <a:rPr lang="sk-SK" dirty="0"/>
              <a:t>neplatí v prípade  výskytu prvku diskriminácie vo vnútroštátnych právnych predpisoch.</a:t>
            </a:r>
          </a:p>
          <a:p>
            <a:pPr lvl="1" algn="just"/>
            <a:endParaRPr lang="sk-SK" dirty="0"/>
          </a:p>
          <a:p>
            <a:pPr lvl="1" algn="just"/>
            <a:r>
              <a:rPr lang="sk-SK" b="1" dirty="0"/>
              <a:t>Druhá zásada </a:t>
            </a:r>
            <a:r>
              <a:rPr lang="sk-SK" dirty="0"/>
              <a:t>je, že právo priemyselného vlastníctva je vyčerpané v prípade, keď výrobok bol právoplatne distribuovaný na trhu členského štátu držiteľom práva alebo s jeho súhlasom. Na základe toho držiteľ práva nemôže  namietať voči dovozu výrobku do žiadneho členského </a:t>
            </a:r>
            <a:r>
              <a:rPr lang="pl-PL" dirty="0"/>
              <a:t>štátu, kde sa po prvýkrát uviedol na trh. Je to </a:t>
            </a:r>
            <a:r>
              <a:rPr lang="sk-SK" dirty="0"/>
              <a:t>známe ako </a:t>
            </a:r>
            <a:r>
              <a:rPr lang="sk-SK" b="1" dirty="0">
                <a:solidFill>
                  <a:schemeClr val="tx1"/>
                </a:solidFill>
              </a:rPr>
              <a:t>zásada vyčerpania práv</a:t>
            </a:r>
            <a:r>
              <a:rPr lang="sk-SK" dirty="0"/>
              <a:t>. </a:t>
            </a:r>
          </a:p>
          <a:p>
            <a:pPr lvl="2" algn="just"/>
            <a:r>
              <a:rPr lang="sk-SK" dirty="0"/>
              <a:t>nebráni držiteľom práv na vykonávanie a požičiavanie, </a:t>
            </a:r>
            <a:r>
              <a:rPr lang="pl-PL" dirty="0"/>
              <a:t>aby vymáhali poplatky za každé vykonávanie </a:t>
            </a:r>
            <a:r>
              <a:rPr lang="sk-SK" dirty="0"/>
              <a:t>alebo prenájom.</a:t>
            </a:r>
          </a:p>
          <a:p>
            <a:pPr algn="just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66</a:t>
            </a:fld>
            <a:endParaRPr lang="sk-SK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-12729"/>
            <a:ext cx="8229600" cy="1143000"/>
          </a:xfrm>
        </p:spPr>
        <p:txBody>
          <a:bodyPr/>
          <a:lstStyle/>
          <a:p>
            <a:r>
              <a:rPr lang="sk-SK" b="1" dirty="0">
                <a:solidFill>
                  <a:srgbClr val="FF0000"/>
                </a:solidFill>
              </a:rPr>
              <a:t>KATEGORICKÉ POŽIADAVKY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09416"/>
            <a:ext cx="9036496" cy="524858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sk-SK" i="1" dirty="0" err="1">
                <a:solidFill>
                  <a:srgbClr val="00B050"/>
                </a:solidFill>
              </a:rPr>
              <a:t>Cassis</a:t>
            </a:r>
            <a:r>
              <a:rPr lang="sk-SK" i="1" dirty="0">
                <a:solidFill>
                  <a:srgbClr val="00B050"/>
                </a:solidFill>
              </a:rPr>
              <a:t> </a:t>
            </a:r>
            <a:r>
              <a:rPr lang="es-ES" i="1" dirty="0">
                <a:solidFill>
                  <a:srgbClr val="00B050"/>
                </a:solidFill>
              </a:rPr>
              <a:t>de Dijon </a:t>
            </a:r>
            <a:r>
              <a:rPr lang="sk-SK" i="1" dirty="0">
                <a:solidFill>
                  <a:srgbClr val="00B050"/>
                </a:solidFill>
              </a:rPr>
              <a:t> </a:t>
            </a:r>
            <a:r>
              <a:rPr lang="sk-SK" i="1" dirty="0"/>
              <a:t>= </a:t>
            </a:r>
            <a:r>
              <a:rPr lang="es-ES" dirty="0"/>
              <a:t>koncepci</a:t>
            </a:r>
            <a:r>
              <a:rPr lang="sk-SK" dirty="0"/>
              <a:t>a</a:t>
            </a:r>
            <a:r>
              <a:rPr lang="es-ES" dirty="0"/>
              <a:t> </a:t>
            </a:r>
            <a:r>
              <a:rPr lang="sk-SK" dirty="0"/>
              <a:t>kategorických požiadaviek ako nevyčerpávajúci zoznam chránených záujmov v rámci článku 34 Zmluvy </a:t>
            </a:r>
            <a:r>
              <a:rPr lang="pt-BR" dirty="0"/>
              <a:t>o fungovaní EÚ. </a:t>
            </a:r>
            <a:endParaRPr lang="sk-SK" dirty="0"/>
          </a:p>
          <a:p>
            <a:pPr lvl="2" algn="just"/>
            <a:r>
              <a:rPr lang="sk-SK" dirty="0"/>
              <a:t>efektívnosť daňového </a:t>
            </a:r>
            <a:r>
              <a:rPr lang="pt-BR" dirty="0"/>
              <a:t>dohľadu, </a:t>
            </a:r>
            <a:endParaRPr lang="sk-SK" dirty="0"/>
          </a:p>
          <a:p>
            <a:pPr lvl="2" algn="just"/>
            <a:r>
              <a:rPr lang="pt-BR" dirty="0"/>
              <a:t>ochran</a:t>
            </a:r>
            <a:r>
              <a:rPr lang="sk-SK" dirty="0"/>
              <a:t>a</a:t>
            </a:r>
            <a:r>
              <a:rPr lang="pt-BR" dirty="0"/>
              <a:t> verejného zdravia, </a:t>
            </a:r>
            <a:endParaRPr lang="sk-SK" dirty="0"/>
          </a:p>
          <a:p>
            <a:pPr lvl="2" algn="just"/>
            <a:r>
              <a:rPr lang="pt-BR" dirty="0"/>
              <a:t>poctivosť</a:t>
            </a:r>
            <a:r>
              <a:rPr lang="sk-SK" dirty="0"/>
              <a:t> obchodných transakcií a </a:t>
            </a:r>
          </a:p>
          <a:p>
            <a:pPr lvl="2" algn="just"/>
            <a:r>
              <a:rPr lang="sk-SK" dirty="0"/>
              <a:t>ochrana spotrebiteľa</a:t>
            </a:r>
          </a:p>
          <a:p>
            <a:pPr lvl="2" algn="just"/>
            <a:r>
              <a:rPr lang="sk-SK" dirty="0"/>
              <a:t>ochrana životného prostredia</a:t>
            </a:r>
          </a:p>
          <a:p>
            <a:pPr lvl="2" algn="just"/>
            <a:r>
              <a:rPr lang="pl-PL" dirty="0"/>
              <a:t>bezpečnosť cestnej premávky</a:t>
            </a:r>
          </a:p>
          <a:p>
            <a:pPr lvl="2" algn="just"/>
            <a:r>
              <a:rPr lang="sk-SK" dirty="0"/>
              <a:t>boj proti trestnej činnosti</a:t>
            </a:r>
          </a:p>
          <a:p>
            <a:pPr lvl="2" algn="just"/>
            <a:r>
              <a:rPr lang="sk-SK" dirty="0"/>
              <a:t>zlepšenie kultúrnej rozmanitosti</a:t>
            </a:r>
          </a:p>
          <a:p>
            <a:pPr lvl="2" algn="just"/>
            <a:endParaRPr lang="sk-SK" dirty="0"/>
          </a:p>
          <a:p>
            <a:pPr algn="just"/>
            <a:endParaRPr lang="sk-SK" dirty="0"/>
          </a:p>
          <a:p>
            <a:pPr algn="just"/>
            <a:r>
              <a:rPr lang="sk-SK" dirty="0"/>
              <a:t>možné aplikovať</a:t>
            </a:r>
            <a:r>
              <a:rPr lang="sk-SK" i="1" dirty="0"/>
              <a:t> iba </a:t>
            </a:r>
            <a:r>
              <a:rPr lang="sk-SK" dirty="0"/>
              <a:t>v prípade odôvodnenia pravidiel uplatňovaných </a:t>
            </a:r>
            <a:r>
              <a:rPr lang="pl-PL" dirty="0"/>
              <a:t>bez rozlíšenia. </a:t>
            </a:r>
          </a:p>
          <a:p>
            <a:pPr algn="just"/>
            <a:endParaRPr lang="pl-PL" dirty="0"/>
          </a:p>
          <a:p>
            <a:pPr algn="just"/>
            <a:r>
              <a:rPr lang="pl-PL" b="1" dirty="0"/>
              <a:t>Test proporcionality!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67</a:t>
            </a:fld>
            <a:endParaRPr lang="sk-SK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8165"/>
            <a:ext cx="82296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/>
              <a:t>Dôkazné bremeno</a:t>
            </a:r>
            <a:endParaRPr lang="sk-SK" sz="2700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09416"/>
            <a:ext cx="9036496" cy="524858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dirty="0"/>
              <a:t>Členský štát, ktorý tvrdí, že má dôvod oprávňujúci </a:t>
            </a:r>
            <a:r>
              <a:rPr lang="pl-PL" dirty="0"/>
              <a:t>obmedzenie voľného pohybu, je zodpovedný </a:t>
            </a:r>
            <a:r>
              <a:rPr lang="sk-SK" dirty="0"/>
              <a:t>za konkrétne preukázanie existencie dôvodu týkajúceho sa verejného záujmu, potreby predmetného obmedzenia a primeranosti obmedzenia v súvislosti  so sledovaným cieľom. 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K dôvodom, ktoré členský štát uvedie, musia byť priložené primerané dôkazy alebo analýza spôsobilosti a proporcionality obmedzujúceho opatrenia prijatého týmto členským štátom, ako aj presné údaje, ktoré umožňujú podporu jeho argumentácie.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68</a:t>
            </a:fld>
            <a:endParaRPr lang="sk-SK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sk-SK" dirty="0"/>
          </a:p>
          <a:p>
            <a:pPr algn="ctr">
              <a:buNone/>
            </a:pPr>
            <a:r>
              <a:rPr lang="sk-SK" dirty="0"/>
              <a:t>Ďakujem za pozornosť!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99E3-3CCC-4DDC-97C9-0FA55CBF2114}" type="slidenum">
              <a:rPr lang="sk-SK" smtClean="0"/>
              <a:pPr/>
              <a:t>69</a:t>
            </a:fld>
            <a:endParaRPr lang="sk-S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42FEF6-2EB9-4233-8BBF-630C71EB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34" y="-2274"/>
            <a:ext cx="7886700" cy="994172"/>
          </a:xfrm>
        </p:spPr>
        <p:txBody>
          <a:bodyPr>
            <a:normAutofit/>
          </a:bodyPr>
          <a:lstStyle/>
          <a:p>
            <a:r>
              <a:rPr lang="sk-SK" sz="4500" b="1" i="1" dirty="0"/>
              <a:t>Článok 26 ods. 1 ZFEU</a:t>
            </a:r>
            <a:endParaRPr lang="en-GB" sz="4500" b="1" i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C8671E-EE9E-44AF-A6A9-B26A8E28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00634"/>
            <a:ext cx="8940567" cy="3263504"/>
          </a:xfrm>
        </p:spPr>
        <p:txBody>
          <a:bodyPr>
            <a:normAutofit/>
          </a:bodyPr>
          <a:lstStyle/>
          <a:p>
            <a:pPr algn="just"/>
            <a:r>
              <a:rPr lang="en-GB" sz="2700" dirty="0" err="1">
                <a:latin typeface="+mj-lt"/>
              </a:rPr>
              <a:t>Únia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prijíma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opatrenia</a:t>
            </a:r>
            <a:r>
              <a:rPr lang="en-GB" sz="2700" dirty="0">
                <a:latin typeface="+mj-lt"/>
              </a:rPr>
              <a:t> s </a:t>
            </a:r>
            <a:r>
              <a:rPr lang="en-GB" sz="2700" dirty="0" err="1">
                <a:latin typeface="+mj-lt"/>
              </a:rPr>
              <a:t>cieľom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vytvoriť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vnútorný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trh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alebo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zabezpečiť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jeho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fungovanie</a:t>
            </a:r>
            <a:r>
              <a:rPr lang="en-GB" sz="2700" dirty="0">
                <a:latin typeface="+mj-lt"/>
              </a:rPr>
              <a:t> v </a:t>
            </a:r>
            <a:r>
              <a:rPr lang="en-GB" sz="2700" dirty="0" err="1">
                <a:latin typeface="+mj-lt"/>
              </a:rPr>
              <a:t>súlade</a:t>
            </a:r>
            <a:r>
              <a:rPr lang="sk-SK" sz="2700" dirty="0">
                <a:latin typeface="+mj-lt"/>
              </a:rPr>
              <a:t> </a:t>
            </a:r>
            <a:r>
              <a:rPr lang="en-GB" sz="2700" dirty="0">
                <a:latin typeface="+mj-lt"/>
              </a:rPr>
              <a:t>s </a:t>
            </a:r>
            <a:r>
              <a:rPr lang="en-GB" sz="2700" dirty="0" err="1">
                <a:latin typeface="+mj-lt"/>
              </a:rPr>
              <a:t>príslušnými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ustanoveniami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zmlúv</a:t>
            </a:r>
            <a:r>
              <a:rPr lang="en-GB" sz="27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95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E901F1-EFEB-452D-B5F7-36BD711C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994172"/>
          </a:xfrm>
        </p:spPr>
        <p:txBody>
          <a:bodyPr>
            <a:normAutofit/>
          </a:bodyPr>
          <a:lstStyle/>
          <a:p>
            <a:r>
              <a:rPr lang="sk-SK" sz="4500" b="1" i="1" dirty="0"/>
              <a:t>Článok 114 ods. 1-3 ZFEU</a:t>
            </a:r>
            <a:endParaRPr lang="en-GB" sz="4500" b="1" i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196CE0-AC87-4EDA-8697-2E9260FB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4172"/>
            <a:ext cx="9144000" cy="5603180"/>
          </a:xfrm>
        </p:spPr>
        <p:txBody>
          <a:bodyPr>
            <a:normAutofit fontScale="77500" lnSpcReduction="20000"/>
          </a:bodyPr>
          <a:lstStyle/>
          <a:p>
            <a:pPr marL="257175" indent="-257175" algn="just">
              <a:buFont typeface="+mj-lt"/>
              <a:buAutoNum type="arabicPeriod"/>
            </a:pPr>
            <a:r>
              <a:rPr lang="en-GB" b="0" i="0" u="none" strike="noStrike" baseline="0" dirty="0" err="1">
                <a:latin typeface="+mj-lt"/>
              </a:rPr>
              <a:t>Nasledujúce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ustanovenia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sa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použijú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na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dosiahnutie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cieľov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uvedených</a:t>
            </a:r>
            <a:r>
              <a:rPr lang="en-GB" b="0" i="0" u="none" strike="noStrike" baseline="0" dirty="0">
                <a:latin typeface="+mj-lt"/>
              </a:rPr>
              <a:t> v </a:t>
            </a:r>
            <a:r>
              <a:rPr lang="en-GB" b="0" i="0" u="none" strike="noStrike" baseline="0" dirty="0" err="1">
                <a:latin typeface="+mj-lt"/>
              </a:rPr>
              <a:t>článku</a:t>
            </a:r>
            <a:r>
              <a:rPr lang="en-GB" b="0" i="0" u="none" strike="noStrike" baseline="0" dirty="0">
                <a:latin typeface="+mj-lt"/>
              </a:rPr>
              <a:t> 26, </a:t>
            </a:r>
            <a:r>
              <a:rPr lang="en-GB" b="0" i="0" u="none" strike="noStrike" baseline="0" dirty="0" err="1">
                <a:latin typeface="+mj-lt"/>
              </a:rPr>
              <a:t>pokiaľ</a:t>
            </a:r>
            <a:r>
              <a:rPr lang="sk-SK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zmluvy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neustanovujú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inak</a:t>
            </a:r>
            <a:r>
              <a:rPr lang="en-GB" b="0" i="0" u="none" strike="noStrike" baseline="0" dirty="0">
                <a:latin typeface="+mj-lt"/>
              </a:rPr>
              <a:t>. </a:t>
            </a:r>
            <a:r>
              <a:rPr lang="en-GB" b="0" i="0" u="none" strike="noStrike" baseline="0" dirty="0" err="1">
                <a:latin typeface="+mj-lt"/>
              </a:rPr>
              <a:t>Európsky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parlament</a:t>
            </a:r>
            <a:r>
              <a:rPr lang="en-GB" b="0" i="0" u="none" strike="noStrike" baseline="0" dirty="0">
                <a:latin typeface="+mj-lt"/>
              </a:rPr>
              <a:t> a Rada v </a:t>
            </a:r>
            <a:r>
              <a:rPr lang="en-GB" b="0" i="0" u="none" strike="noStrike" baseline="0" dirty="0" err="1">
                <a:latin typeface="+mj-lt"/>
              </a:rPr>
              <a:t>súlade</a:t>
            </a:r>
            <a:r>
              <a:rPr lang="en-GB" b="0" i="0" u="none" strike="noStrike" baseline="0" dirty="0">
                <a:latin typeface="+mj-lt"/>
              </a:rPr>
              <a:t> s </a:t>
            </a:r>
            <a:r>
              <a:rPr lang="en-GB" b="1" i="0" u="sng" strike="noStrike" baseline="0" dirty="0" err="1">
                <a:latin typeface="+mj-lt"/>
              </a:rPr>
              <a:t>riadnym</a:t>
            </a:r>
            <a:r>
              <a:rPr lang="en-GB" b="1" i="0" u="sng" strike="noStrike" baseline="0" dirty="0">
                <a:latin typeface="+mj-lt"/>
              </a:rPr>
              <a:t> </a:t>
            </a:r>
            <a:r>
              <a:rPr lang="en-GB" b="1" i="0" u="sng" strike="noStrike" baseline="0" dirty="0" err="1">
                <a:latin typeface="+mj-lt"/>
              </a:rPr>
              <a:t>legislatívnym</a:t>
            </a:r>
            <a:r>
              <a:rPr lang="en-GB" b="1" i="0" u="sng" strike="noStrike" baseline="0" dirty="0">
                <a:latin typeface="+mj-lt"/>
              </a:rPr>
              <a:t> </a:t>
            </a:r>
            <a:r>
              <a:rPr lang="en-GB" b="1" i="0" u="sng" strike="noStrike" baseline="0" dirty="0" err="1">
                <a:latin typeface="+mj-lt"/>
              </a:rPr>
              <a:t>postupom</a:t>
            </a:r>
            <a:r>
              <a:rPr lang="sk-SK" b="1" dirty="0">
                <a:latin typeface="+mj-lt"/>
              </a:rPr>
              <a:t> </a:t>
            </a:r>
            <a:r>
              <a:rPr lang="sk-SK" dirty="0">
                <a:latin typeface="+mj-lt"/>
              </a:rPr>
              <a:t>(čl. 294 ZFEU) </a:t>
            </a:r>
            <a:r>
              <a:rPr lang="pt-BR" b="1" i="0" u="none" strike="noStrike" baseline="0" dirty="0">
                <a:latin typeface="+mj-lt"/>
              </a:rPr>
              <a:t>a po porade s Hospodárskym a sociálnym výborom </a:t>
            </a:r>
            <a:r>
              <a:rPr lang="pt-BR" b="0" i="0" u="none" strike="noStrike" baseline="0" dirty="0">
                <a:latin typeface="+mj-lt"/>
              </a:rPr>
              <a:t>prijímajú opatrenia na aproximáciu ustanovení</a:t>
            </a:r>
            <a:r>
              <a:rPr lang="sk-SK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zákonov</a:t>
            </a:r>
            <a:r>
              <a:rPr lang="en-GB" b="0" i="0" u="none" strike="noStrike" baseline="0" dirty="0">
                <a:latin typeface="+mj-lt"/>
              </a:rPr>
              <a:t>, </a:t>
            </a:r>
            <a:r>
              <a:rPr lang="en-GB" b="0" i="0" u="none" strike="noStrike" baseline="0" dirty="0" err="1">
                <a:latin typeface="+mj-lt"/>
              </a:rPr>
              <a:t>iných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právnych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predpisov</a:t>
            </a:r>
            <a:r>
              <a:rPr lang="en-GB" b="0" i="0" u="none" strike="noStrike" baseline="0" dirty="0">
                <a:latin typeface="+mj-lt"/>
              </a:rPr>
              <a:t> a </a:t>
            </a:r>
            <a:r>
              <a:rPr lang="en-GB" b="0" i="0" u="none" strike="noStrike" baseline="0" dirty="0" err="1">
                <a:latin typeface="+mj-lt"/>
              </a:rPr>
              <a:t>správnych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opatrení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členských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štátov</a:t>
            </a:r>
            <a:r>
              <a:rPr lang="en-GB" b="0" i="0" u="none" strike="noStrike" baseline="0" dirty="0">
                <a:latin typeface="+mj-lt"/>
              </a:rPr>
              <a:t>, </a:t>
            </a:r>
            <a:r>
              <a:rPr lang="en-GB" b="0" i="0" u="none" strike="noStrike" baseline="0" dirty="0" err="1">
                <a:latin typeface="+mj-lt"/>
              </a:rPr>
              <a:t>ktoré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smerujú</a:t>
            </a:r>
            <a:r>
              <a:rPr lang="en-GB" b="0" i="0" u="none" strike="noStrike" baseline="0" dirty="0">
                <a:latin typeface="+mj-lt"/>
              </a:rPr>
              <a:t> k </a:t>
            </a:r>
            <a:r>
              <a:rPr lang="en-GB" b="0" i="0" u="none" strike="noStrike" baseline="0" dirty="0" err="1">
                <a:latin typeface="+mj-lt"/>
              </a:rPr>
              <a:t>vytváraniu</a:t>
            </a:r>
            <a:r>
              <a:rPr lang="sk-SK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>
                <a:latin typeface="+mj-lt"/>
              </a:rPr>
              <a:t>a </a:t>
            </a:r>
            <a:r>
              <a:rPr lang="en-GB" b="0" i="0" u="none" strike="noStrike" baseline="0" dirty="0" err="1">
                <a:latin typeface="+mj-lt"/>
              </a:rPr>
              <a:t>fungovaniu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vnútorného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trhu</a:t>
            </a:r>
            <a:r>
              <a:rPr lang="en-GB" b="0" i="0" u="none" strike="noStrike" baseline="0" dirty="0">
                <a:latin typeface="+mj-lt"/>
              </a:rPr>
              <a:t>.</a:t>
            </a:r>
            <a:endParaRPr lang="sk-SK" b="0" i="0" u="none" strike="noStrike" baseline="0" dirty="0">
              <a:latin typeface="+mj-lt"/>
            </a:endParaRPr>
          </a:p>
          <a:p>
            <a:pPr marL="257175" indent="-257175" algn="just">
              <a:buFont typeface="+mj-lt"/>
              <a:buAutoNum type="arabicPeriod"/>
            </a:pPr>
            <a:r>
              <a:rPr lang="en-GB" b="0" i="0" u="none" strike="noStrike" baseline="0" dirty="0" err="1">
                <a:latin typeface="+mj-lt"/>
              </a:rPr>
              <a:t>Odsek</a:t>
            </a:r>
            <a:r>
              <a:rPr lang="en-GB" b="0" i="0" u="none" strike="noStrike" baseline="0" dirty="0">
                <a:latin typeface="+mj-lt"/>
              </a:rPr>
              <a:t> 1 </a:t>
            </a:r>
            <a:r>
              <a:rPr lang="en-GB" b="0" i="0" u="none" strike="noStrike" baseline="0" dirty="0" err="1">
                <a:latin typeface="+mj-lt"/>
              </a:rPr>
              <a:t>sa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1" i="0" u="none" strike="noStrike" baseline="0" dirty="0" err="1">
                <a:latin typeface="+mj-lt"/>
              </a:rPr>
              <a:t>nevzťahuje</a:t>
            </a:r>
            <a:r>
              <a:rPr lang="en-GB" b="1" i="0" u="none" strike="noStrike" baseline="0" dirty="0">
                <a:latin typeface="+mj-lt"/>
              </a:rPr>
              <a:t> </a:t>
            </a:r>
            <a:r>
              <a:rPr lang="en-GB" b="1" i="0" u="none" strike="noStrike" baseline="0" dirty="0" err="1">
                <a:latin typeface="+mj-lt"/>
              </a:rPr>
              <a:t>na</a:t>
            </a:r>
            <a:r>
              <a:rPr lang="en-GB" b="1" i="0" u="none" strike="noStrike" baseline="0" dirty="0">
                <a:latin typeface="+mj-lt"/>
              </a:rPr>
              <a:t> </a:t>
            </a:r>
            <a:r>
              <a:rPr lang="en-GB" b="1" i="0" u="none" strike="noStrike" baseline="0" dirty="0" err="1">
                <a:latin typeface="+mj-lt"/>
              </a:rPr>
              <a:t>fiškálne</a:t>
            </a:r>
            <a:r>
              <a:rPr lang="en-GB" b="1" i="0" u="none" strike="noStrike" baseline="0" dirty="0">
                <a:latin typeface="+mj-lt"/>
              </a:rPr>
              <a:t> </a:t>
            </a:r>
            <a:r>
              <a:rPr lang="en-GB" b="1" i="0" u="none" strike="noStrike" baseline="0" dirty="0" err="1">
                <a:latin typeface="+mj-lt"/>
              </a:rPr>
              <a:t>ustanovenia</a:t>
            </a:r>
            <a:r>
              <a:rPr lang="en-GB" b="0" i="0" u="none" strike="noStrike" baseline="0" dirty="0">
                <a:latin typeface="+mj-lt"/>
              </a:rPr>
              <a:t>, </a:t>
            </a:r>
            <a:r>
              <a:rPr lang="en-GB" b="0" i="0" u="none" strike="noStrike" baseline="0" dirty="0" err="1">
                <a:latin typeface="+mj-lt"/>
              </a:rPr>
              <a:t>na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ustanovenia</a:t>
            </a:r>
            <a:r>
              <a:rPr lang="en-GB" b="0" i="0" u="none" strike="noStrike" baseline="0" dirty="0">
                <a:latin typeface="+mj-lt"/>
              </a:rPr>
              <a:t>, </a:t>
            </a:r>
            <a:r>
              <a:rPr lang="en-GB" b="0" i="0" u="none" strike="noStrike" baseline="0" dirty="0" err="1">
                <a:latin typeface="+mj-lt"/>
              </a:rPr>
              <a:t>ktoré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sa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týkajú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1" i="0" u="none" strike="noStrike" baseline="0" dirty="0" err="1">
                <a:latin typeface="+mj-lt"/>
              </a:rPr>
              <a:t>voľného</a:t>
            </a:r>
            <a:r>
              <a:rPr lang="en-GB" b="1" i="0" u="none" strike="noStrike" baseline="0" dirty="0">
                <a:latin typeface="+mj-lt"/>
              </a:rPr>
              <a:t> </a:t>
            </a:r>
            <a:r>
              <a:rPr lang="en-GB" b="1" i="0" u="none" strike="noStrike" baseline="0" dirty="0" err="1">
                <a:latin typeface="+mj-lt"/>
              </a:rPr>
              <a:t>pohybu</a:t>
            </a:r>
            <a:r>
              <a:rPr lang="sk-SK" b="1" i="0" u="none" strike="noStrike" baseline="0" dirty="0">
                <a:latin typeface="+mj-lt"/>
              </a:rPr>
              <a:t> </a:t>
            </a:r>
            <a:r>
              <a:rPr lang="en-GB" b="1" i="0" u="none" strike="noStrike" baseline="0" dirty="0" err="1">
                <a:latin typeface="+mj-lt"/>
              </a:rPr>
              <a:t>osôb</a:t>
            </a:r>
            <a:r>
              <a:rPr lang="en-GB" b="0" i="0" u="none" strike="noStrike" baseline="0" dirty="0">
                <a:latin typeface="+mj-lt"/>
              </a:rPr>
              <a:t>, ani </a:t>
            </a:r>
            <a:r>
              <a:rPr lang="en-GB" b="0" i="0" u="none" strike="noStrike" baseline="0" dirty="0" err="1">
                <a:latin typeface="+mj-lt"/>
              </a:rPr>
              <a:t>na</a:t>
            </a:r>
            <a:r>
              <a:rPr lang="en-GB" b="0" i="0" u="none" strike="noStrike" baseline="0" dirty="0">
                <a:latin typeface="+mj-lt"/>
              </a:rPr>
              <a:t> tie, </a:t>
            </a:r>
            <a:r>
              <a:rPr lang="en-GB" b="0" i="0" u="none" strike="noStrike" baseline="0" dirty="0" err="1">
                <a:latin typeface="+mj-lt"/>
              </a:rPr>
              <a:t>ktoré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sa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týkajú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práv</a:t>
            </a:r>
            <a:r>
              <a:rPr lang="en-GB" b="0" i="0" u="none" strike="noStrike" baseline="0" dirty="0">
                <a:latin typeface="+mj-lt"/>
              </a:rPr>
              <a:t> a </a:t>
            </a:r>
            <a:r>
              <a:rPr lang="en-GB" b="1" i="0" u="none" strike="noStrike" baseline="0" dirty="0" err="1">
                <a:latin typeface="+mj-lt"/>
              </a:rPr>
              <a:t>záujmov</a:t>
            </a:r>
            <a:r>
              <a:rPr lang="en-GB" b="1" i="0" u="none" strike="noStrike" baseline="0" dirty="0">
                <a:latin typeface="+mj-lt"/>
              </a:rPr>
              <a:t> </a:t>
            </a:r>
            <a:r>
              <a:rPr lang="en-GB" b="1" i="0" u="none" strike="noStrike" baseline="0" dirty="0" err="1">
                <a:latin typeface="+mj-lt"/>
              </a:rPr>
              <a:t>zamestnancov</a:t>
            </a:r>
            <a:r>
              <a:rPr lang="en-GB" b="0" i="0" u="none" strike="noStrike" baseline="0" dirty="0">
                <a:latin typeface="+mj-lt"/>
              </a:rPr>
              <a:t>.</a:t>
            </a:r>
            <a:endParaRPr lang="sk-SK" b="0" i="0" u="none" strike="noStrike" baseline="0" dirty="0">
              <a:latin typeface="+mj-lt"/>
            </a:endParaRPr>
          </a:p>
          <a:p>
            <a:pPr marL="257175" indent="-257175" algn="just">
              <a:buFont typeface="+mj-lt"/>
              <a:buAutoNum type="arabicPeriod"/>
            </a:pPr>
            <a:r>
              <a:rPr lang="en-GB" b="0" i="0" u="none" strike="noStrike" baseline="0" dirty="0" err="1">
                <a:latin typeface="+mj-lt"/>
              </a:rPr>
              <a:t>Komisia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vo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svojich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návrhoch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podľa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odseku</a:t>
            </a:r>
            <a:r>
              <a:rPr lang="en-GB" b="0" i="0" u="none" strike="noStrike" baseline="0" dirty="0">
                <a:latin typeface="+mj-lt"/>
              </a:rPr>
              <a:t> 1, </a:t>
            </a:r>
            <a:r>
              <a:rPr lang="en-GB" b="0" i="0" u="none" strike="noStrike" baseline="0" dirty="0" err="1">
                <a:latin typeface="+mj-lt"/>
              </a:rPr>
              <a:t>ktoré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sa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týkajú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zdravia</a:t>
            </a:r>
            <a:r>
              <a:rPr lang="en-GB" b="0" i="0" u="none" strike="noStrike" baseline="0" dirty="0">
                <a:latin typeface="+mj-lt"/>
              </a:rPr>
              <a:t>, </a:t>
            </a:r>
            <a:r>
              <a:rPr lang="en-GB" b="0" i="0" u="none" strike="noStrike" baseline="0" dirty="0" err="1">
                <a:latin typeface="+mj-lt"/>
              </a:rPr>
              <a:t>bezpečnosti</a:t>
            </a:r>
            <a:r>
              <a:rPr lang="en-GB" b="0" i="0" u="none" strike="noStrike" baseline="0" dirty="0">
                <a:latin typeface="+mj-lt"/>
              </a:rPr>
              <a:t>, </a:t>
            </a:r>
            <a:r>
              <a:rPr lang="en-GB" b="0" i="0" u="none" strike="noStrike" baseline="0" dirty="0" err="1">
                <a:latin typeface="+mj-lt"/>
              </a:rPr>
              <a:t>ochrany</a:t>
            </a:r>
            <a:r>
              <a:rPr lang="sk-SK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životného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prostredia</a:t>
            </a:r>
            <a:r>
              <a:rPr lang="en-GB" b="0" i="0" u="none" strike="noStrike" baseline="0" dirty="0">
                <a:latin typeface="+mj-lt"/>
              </a:rPr>
              <a:t> a </a:t>
            </a:r>
            <a:r>
              <a:rPr lang="en-GB" b="0" i="0" u="none" strike="noStrike" baseline="0" dirty="0" err="1">
                <a:latin typeface="+mj-lt"/>
              </a:rPr>
              <a:t>ochrany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spotrebiteľa</a:t>
            </a:r>
            <a:r>
              <a:rPr lang="en-GB" b="0" i="0" u="none" strike="noStrike" baseline="0" dirty="0">
                <a:latin typeface="+mj-lt"/>
              </a:rPr>
              <a:t>, </a:t>
            </a:r>
            <a:r>
              <a:rPr lang="en-GB" b="0" i="0" u="none" strike="noStrike" baseline="0" dirty="0" err="1">
                <a:latin typeface="+mj-lt"/>
              </a:rPr>
              <a:t>berie</a:t>
            </a:r>
            <a:r>
              <a:rPr lang="en-GB" b="0" i="0" u="none" strike="noStrike" baseline="0" dirty="0">
                <a:latin typeface="+mj-lt"/>
              </a:rPr>
              <a:t> za </a:t>
            </a:r>
            <a:r>
              <a:rPr lang="en-GB" b="0" i="0" u="none" strike="noStrike" baseline="0" dirty="0" err="1">
                <a:latin typeface="+mj-lt"/>
              </a:rPr>
              <a:t>základ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1" i="0" u="none" strike="noStrike" baseline="0" dirty="0" err="1">
                <a:latin typeface="+mj-lt"/>
              </a:rPr>
              <a:t>vysokú</a:t>
            </a:r>
            <a:r>
              <a:rPr lang="en-GB" b="1" i="0" u="none" strike="noStrike" baseline="0" dirty="0">
                <a:latin typeface="+mj-lt"/>
              </a:rPr>
              <a:t> </a:t>
            </a:r>
            <a:r>
              <a:rPr lang="en-GB" b="1" i="0" u="none" strike="noStrike" baseline="0" dirty="0" err="1">
                <a:latin typeface="+mj-lt"/>
              </a:rPr>
              <a:t>úroveň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takejto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1" i="0" u="none" strike="noStrike" baseline="0" dirty="0" err="1">
                <a:latin typeface="+mj-lt"/>
              </a:rPr>
              <a:t>ochrany</a:t>
            </a:r>
            <a:r>
              <a:rPr lang="en-GB" b="0" i="0" u="none" strike="noStrike" baseline="0" dirty="0">
                <a:latin typeface="+mj-lt"/>
              </a:rPr>
              <a:t>, </a:t>
            </a:r>
            <a:r>
              <a:rPr lang="en-GB" b="0" i="0" u="none" strike="noStrike" baseline="0" dirty="0" err="1">
                <a:latin typeface="+mj-lt"/>
              </a:rPr>
              <a:t>prihliadajúc</a:t>
            </a:r>
            <a:r>
              <a:rPr lang="sk-SK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najmä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na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vývoj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vychádzajúci</a:t>
            </a:r>
            <a:r>
              <a:rPr lang="en-GB" b="0" i="0" u="none" strike="noStrike" baseline="0" dirty="0">
                <a:latin typeface="+mj-lt"/>
              </a:rPr>
              <a:t> z </a:t>
            </a:r>
            <a:r>
              <a:rPr lang="en-GB" b="0" i="0" u="none" strike="noStrike" baseline="0" dirty="0" err="1">
                <a:latin typeface="+mj-lt"/>
              </a:rPr>
              <a:t>nových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vedeckých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poznatkov</a:t>
            </a:r>
            <a:r>
              <a:rPr lang="en-GB" b="0" i="0" u="none" strike="noStrike" baseline="0" dirty="0">
                <a:latin typeface="+mj-lt"/>
              </a:rPr>
              <a:t>. V </a:t>
            </a:r>
            <a:r>
              <a:rPr lang="en-GB" b="0" i="0" u="none" strike="noStrike" baseline="0" dirty="0" err="1">
                <a:latin typeface="+mj-lt"/>
              </a:rPr>
              <a:t>rámci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svojich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príslušných</a:t>
            </a:r>
            <a:r>
              <a:rPr lang="sk-SK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právomocí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sa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tento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cieľ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usiluje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dosiahnuť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aj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Európsky</a:t>
            </a:r>
            <a:r>
              <a:rPr lang="en-GB" b="0" i="0" u="none" strike="noStrike" baseline="0" dirty="0">
                <a:latin typeface="+mj-lt"/>
              </a:rPr>
              <a:t> </a:t>
            </a:r>
            <a:r>
              <a:rPr lang="en-GB" b="0" i="0" u="none" strike="noStrike" baseline="0" dirty="0" err="1">
                <a:latin typeface="+mj-lt"/>
              </a:rPr>
              <a:t>parlament</a:t>
            </a:r>
            <a:r>
              <a:rPr lang="en-GB" b="0" i="0" u="none" strike="noStrike" baseline="0" dirty="0">
                <a:latin typeface="+mj-lt"/>
              </a:rPr>
              <a:t> a Rada.</a:t>
            </a:r>
            <a:endParaRPr lang="en-GB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133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13DB6C-9E8E-441C-863B-3660DE05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700"/>
            <a:ext cx="7886700" cy="994172"/>
          </a:xfrm>
        </p:spPr>
        <p:txBody>
          <a:bodyPr>
            <a:normAutofit/>
          </a:bodyPr>
          <a:lstStyle/>
          <a:p>
            <a:r>
              <a:rPr lang="sk-SK" sz="4500" b="1" i="1" dirty="0"/>
              <a:t>Článok 115 ZFEU</a:t>
            </a:r>
            <a:endParaRPr lang="en-GB" sz="4500" b="1" i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828EFE8-CFBE-4823-9AA2-47308B7E8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4254"/>
            <a:ext cx="8852483" cy="4154932"/>
          </a:xfrm>
        </p:spPr>
        <p:txBody>
          <a:bodyPr>
            <a:normAutofit/>
          </a:bodyPr>
          <a:lstStyle/>
          <a:p>
            <a:pPr algn="just"/>
            <a:r>
              <a:rPr lang="en-GB" sz="2700" dirty="0">
                <a:latin typeface="+mj-lt"/>
              </a:rPr>
              <a:t>Bez toho, aby </a:t>
            </a:r>
            <a:r>
              <a:rPr lang="en-GB" sz="2700" dirty="0" err="1">
                <a:latin typeface="+mj-lt"/>
              </a:rPr>
              <a:t>bol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dotknutý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článok</a:t>
            </a:r>
            <a:r>
              <a:rPr lang="en-GB" sz="2700" dirty="0">
                <a:latin typeface="+mj-lt"/>
              </a:rPr>
              <a:t> 114, Rada </a:t>
            </a:r>
            <a:r>
              <a:rPr lang="en-GB" sz="2700" b="1" dirty="0" err="1">
                <a:latin typeface="+mj-lt"/>
              </a:rPr>
              <a:t>jednomyseľne</a:t>
            </a:r>
            <a:r>
              <a:rPr lang="en-GB" sz="2700" dirty="0">
                <a:latin typeface="+mj-lt"/>
              </a:rPr>
              <a:t> v </a:t>
            </a:r>
            <a:r>
              <a:rPr lang="en-GB" sz="2700" dirty="0" err="1">
                <a:latin typeface="+mj-lt"/>
              </a:rPr>
              <a:t>súlade</a:t>
            </a:r>
            <a:r>
              <a:rPr lang="en-GB" sz="2700" dirty="0">
                <a:latin typeface="+mj-lt"/>
              </a:rPr>
              <a:t> s </a:t>
            </a:r>
            <a:r>
              <a:rPr lang="en-GB" sz="2700" b="1" dirty="0" err="1">
                <a:latin typeface="+mj-lt"/>
              </a:rPr>
              <a:t>mimoriadnym</a:t>
            </a:r>
            <a:r>
              <a:rPr lang="en-GB" sz="2700" b="1" dirty="0">
                <a:latin typeface="+mj-lt"/>
              </a:rPr>
              <a:t> </a:t>
            </a:r>
            <a:r>
              <a:rPr lang="en-GB" sz="2700" b="1" dirty="0" err="1">
                <a:latin typeface="+mj-lt"/>
              </a:rPr>
              <a:t>legislatívnym</a:t>
            </a:r>
            <a:r>
              <a:rPr lang="sk-SK" sz="2700" b="1" dirty="0">
                <a:latin typeface="+mj-lt"/>
              </a:rPr>
              <a:t> </a:t>
            </a:r>
            <a:r>
              <a:rPr lang="en-GB" sz="2700" b="1" dirty="0" err="1">
                <a:latin typeface="+mj-lt"/>
              </a:rPr>
              <a:t>postupom</a:t>
            </a:r>
            <a:r>
              <a:rPr lang="en-GB" sz="2700" b="1" dirty="0">
                <a:latin typeface="+mj-lt"/>
              </a:rPr>
              <a:t> </a:t>
            </a:r>
            <a:r>
              <a:rPr lang="en-GB" sz="2700" dirty="0">
                <a:latin typeface="+mj-lt"/>
              </a:rPr>
              <a:t>po </a:t>
            </a:r>
            <a:r>
              <a:rPr lang="en-GB" sz="2700" dirty="0" err="1">
                <a:latin typeface="+mj-lt"/>
              </a:rPr>
              <a:t>porade</a:t>
            </a:r>
            <a:r>
              <a:rPr lang="en-GB" sz="2700" dirty="0">
                <a:latin typeface="+mj-lt"/>
              </a:rPr>
              <a:t> s </a:t>
            </a:r>
            <a:r>
              <a:rPr lang="en-GB" sz="2700" dirty="0" err="1">
                <a:latin typeface="+mj-lt"/>
              </a:rPr>
              <a:t>Európskym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parlamentom</a:t>
            </a:r>
            <a:r>
              <a:rPr lang="en-GB" sz="2700" dirty="0">
                <a:latin typeface="+mj-lt"/>
              </a:rPr>
              <a:t> a </a:t>
            </a:r>
            <a:r>
              <a:rPr lang="en-GB" sz="2700" dirty="0" err="1">
                <a:latin typeface="+mj-lt"/>
              </a:rPr>
              <a:t>Hospodárskym</a:t>
            </a:r>
            <a:r>
              <a:rPr lang="en-GB" sz="2700" dirty="0">
                <a:latin typeface="+mj-lt"/>
              </a:rPr>
              <a:t> a </a:t>
            </a:r>
            <a:r>
              <a:rPr lang="en-GB" sz="2700" dirty="0" err="1">
                <a:latin typeface="+mj-lt"/>
              </a:rPr>
              <a:t>sociálnym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výborom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vydá</a:t>
            </a:r>
            <a:r>
              <a:rPr lang="sk-SK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smernice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na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aproximáciu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zákonov</a:t>
            </a:r>
            <a:r>
              <a:rPr lang="en-GB" sz="2700" dirty="0">
                <a:latin typeface="+mj-lt"/>
              </a:rPr>
              <a:t>, </a:t>
            </a:r>
            <a:r>
              <a:rPr lang="en-GB" sz="2700" dirty="0" err="1">
                <a:latin typeface="+mj-lt"/>
              </a:rPr>
              <a:t>iných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právnych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predpisov</a:t>
            </a:r>
            <a:r>
              <a:rPr lang="en-GB" sz="2700" dirty="0">
                <a:latin typeface="+mj-lt"/>
              </a:rPr>
              <a:t> a </a:t>
            </a:r>
            <a:r>
              <a:rPr lang="en-GB" sz="2700" dirty="0" err="1">
                <a:latin typeface="+mj-lt"/>
              </a:rPr>
              <a:t>správnych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opatrení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členských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štátov</a:t>
            </a:r>
            <a:r>
              <a:rPr lang="en-GB" sz="2700" dirty="0">
                <a:latin typeface="+mj-lt"/>
              </a:rPr>
              <a:t>,</a:t>
            </a:r>
            <a:r>
              <a:rPr lang="sk-SK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ktoré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priamo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ovplyvňujú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vytvorenie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alebo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fungovanie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vnútorného</a:t>
            </a:r>
            <a:r>
              <a:rPr lang="en-GB" sz="2700" dirty="0">
                <a:latin typeface="+mj-lt"/>
              </a:rPr>
              <a:t> </a:t>
            </a:r>
            <a:r>
              <a:rPr lang="en-GB" sz="2700" dirty="0" err="1">
                <a:latin typeface="+mj-lt"/>
              </a:rPr>
              <a:t>trhu</a:t>
            </a:r>
            <a:r>
              <a:rPr lang="en-GB" sz="2700" dirty="0">
                <a:latin typeface="+mj-lt"/>
              </a:rPr>
              <a:t>.</a:t>
            </a:r>
            <a:endParaRPr lang="en-GB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132454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3889</TotalTime>
  <Words>5672</Words>
  <Application>Microsoft Office PowerPoint</Application>
  <PresentationFormat>Prezentácia na obrazovke (4:3)</PresentationFormat>
  <Paragraphs>506</Paragraphs>
  <Slides>69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EUAlbertina-Regu</vt:lpstr>
      <vt:lpstr>EUAlbertina-Regu-Identity-H</vt:lpstr>
      <vt:lpstr>Motív Office</vt:lpstr>
      <vt:lpstr>EURÓPSKA HOSPODÁRSKA INTEGRÁCIA  ZÁKAZ OBMEDZENÍ SLOBÔD  VNÚTORNÉHO TRHU   JUDr. Hana Kováčiková, PhD.</vt:lpstr>
      <vt:lpstr>Prezentácia programu PowerPoint</vt:lpstr>
      <vt:lpstr>Článok 3 (1-3) ZEU</vt:lpstr>
      <vt:lpstr>Článok 3 ods. 1(2) ZFEÚ</vt:lpstr>
      <vt:lpstr>Článok 4 ods. 2 (a) ZFEU</vt:lpstr>
      <vt:lpstr>Článok 26 ods 2 ZFEU</vt:lpstr>
      <vt:lpstr>Článok 26 ods. 1 ZFEU</vt:lpstr>
      <vt:lpstr>Článok 114 ods. 1-3 ZFEU</vt:lpstr>
      <vt:lpstr>Článok 115 ZFEU</vt:lpstr>
      <vt:lpstr>Prezentácia programu PowerPoint</vt:lpstr>
      <vt:lpstr>.</vt:lpstr>
      <vt:lpstr>Právna úprava: čl. 28-36, 110 ZFEU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Aplikácia článkov ZFEÚ NEHARMONIZOVANÁ OBLASŤ</vt:lpstr>
      <vt:lpstr>Prezentácia programu PowerPoint</vt:lpstr>
      <vt:lpstr>Vecná pôsobnosť</vt:lpstr>
      <vt:lpstr>Prezentácia programu PowerPoint</vt:lpstr>
      <vt:lpstr>Prezentácia programu PowerPoint</vt:lpstr>
      <vt:lpstr>Prezentácia programu PowerPoint</vt:lpstr>
      <vt:lpstr>Územná pôsobnosť</vt:lpstr>
      <vt:lpstr>Prezentácia programu PowerPoint</vt:lpstr>
      <vt:lpstr>Osobná pôsobnosť</vt:lpstr>
      <vt:lpstr>Prezentácia programu PowerPoint</vt:lpstr>
      <vt:lpstr>Prezentácia programu PowerPoint</vt:lpstr>
      <vt:lpstr>Cezhraničný obchod</vt:lpstr>
      <vt:lpstr>Prezentácia programu PowerPoint</vt:lpstr>
      <vt:lpstr>Prekážky voľného pohybu tovaru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Zásada vzájomného uznávania</vt:lpstr>
      <vt:lpstr>Prezentácia programu PowerPoint</vt:lpstr>
      <vt:lpstr>Prezentácia programu PowerPoint</vt:lpstr>
      <vt:lpstr>Prezentácia programu PowerPoint</vt:lpstr>
      <vt:lpstr>Prezentácia programu PowerPoint</vt:lpstr>
      <vt:lpstr>Neexistencia pravidla de minimis</vt:lpstr>
      <vt:lpstr>.</vt:lpstr>
      <vt:lpstr>Výnimky z voľného pohybu tovaru</vt:lpstr>
      <vt:lpstr>Prezentácia programu PowerPoint</vt:lpstr>
      <vt:lpstr>Verejná morálka, verejný poriadok, verejná bezpečnosť</vt:lpstr>
      <vt:lpstr>Prezentácia programu PowerPoint</vt:lpstr>
      <vt:lpstr>Prezentácia programu PowerPoint</vt:lpstr>
      <vt:lpstr>Ochrana života a zdravia ľudí zvierat a rastlín</vt:lpstr>
      <vt:lpstr>Prezentácia programu PowerPoint</vt:lpstr>
      <vt:lpstr>Prezentácia programu PowerPoint</vt:lpstr>
      <vt:lpstr>Prezentácia programu PowerPoint</vt:lpstr>
      <vt:lpstr>Ochrana národného kultúrneho majetku, archeologických pamiatok</vt:lpstr>
      <vt:lpstr>Prezentácia programu PowerPoint</vt:lpstr>
      <vt:lpstr>Prezentácia programu PowerPoint</vt:lpstr>
      <vt:lpstr>Ochrana priemyselného a obchodného vlastníctva</vt:lpstr>
      <vt:lpstr>KATEGORICKÉ POŽIADAVKY</vt:lpstr>
      <vt:lpstr>Dôkazné bremeno</vt:lpstr>
      <vt:lpstr>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Vnútorný trh</dc:title>
  <dc:creator>JUDr. Hana Kováčiková</dc:creator>
  <cp:lastModifiedBy>Hanka Kováčiková</cp:lastModifiedBy>
  <cp:revision>183</cp:revision>
  <dcterms:created xsi:type="dcterms:W3CDTF">2011-02-15T08:06:57Z</dcterms:created>
  <dcterms:modified xsi:type="dcterms:W3CDTF">2020-11-20T12:59:35Z</dcterms:modified>
</cp:coreProperties>
</file>