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D1C4-66D6-4B95-91DF-B66FF7618C52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44486" y="2462384"/>
            <a:ext cx="7074822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SynthPoint2533Ti_Occurrence.Baetisalpinus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SynthPoint2533Ti_Occurrence.Baetisrhodani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SynthPoint2612Aa_Occurrence.Baetisrhodani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SynthPoint2612Aa_Occurrence.Ceratopogonidae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SynthPoint2533Ti_Occurrence.Ceratopogonidae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SynthPoint33Rh_Occurrence.Ceratopogonidae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(Rhone)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SynthPoint2612Aa_Occurrence.Elmidae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SynthPoint3154Aa_Occurrence.Elmidae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SynthPoint2533Ti_Occurrence.Elmidae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SynthPoint2612Aa_Occurrence.Gammaridae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771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Problems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</dc:title>
  <dc:creator>Chollet Ramampiandra, Emma</dc:creator>
  <cp:lastModifiedBy>Chollet Ramampiandra, Emma</cp:lastModifiedBy>
  <cp:revision>6</cp:revision>
  <dcterms:created xsi:type="dcterms:W3CDTF">2024-04-24T13:34:45Z</dcterms:created>
  <dcterms:modified xsi:type="dcterms:W3CDTF">2024-04-27T13:52:15Z</dcterms:modified>
</cp:coreProperties>
</file>