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>
        <p:scale>
          <a:sx n="66" d="100"/>
          <a:sy n="66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73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550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64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91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32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6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880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18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7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904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611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ADD97-FA4F-4F85-9ADA-B95C63D71438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DCE16-E7E2-4747-917D-B6A0054F7FE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61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Support analysis of noise scenarios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1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degradation of </a:t>
            </a:r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496239"/>
              </p:ext>
            </p:extLst>
          </p:nvPr>
        </p:nvGraphicFramePr>
        <p:xfrm>
          <a:off x="1589313" y="1386961"/>
          <a:ext cx="8321041" cy="4124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661411">
                  <a:extLst>
                    <a:ext uri="{9D8B030D-6E8A-4147-A177-3AD203B41FA5}">
                      <a16:colId xmlns:a16="http://schemas.microsoft.com/office/drawing/2014/main" val="1420370964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1289401687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655830137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3675305504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974710626"/>
                    </a:ext>
                  </a:extLst>
                </a:gridCol>
                <a:gridCol w="1131926">
                  <a:extLst>
                    <a:ext uri="{9D8B030D-6E8A-4147-A177-3AD203B41FA5}">
                      <a16:colId xmlns:a16="http://schemas.microsoft.com/office/drawing/2014/main" val="557182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“Parameters”/data “degradation”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25%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961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 of sites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5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of</a:t>
                      </a:r>
                      <a:r>
                        <a:rPr lang="en-US" baseline="0" dirty="0" smtClean="0"/>
                        <a:t> missing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/>
                        <a:t>predictors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5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Noise on temperature</a:t>
                      </a:r>
                      <a:r>
                        <a:rPr lang="en-US" baseline="0" dirty="0" smtClean="0"/>
                        <a:t> 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(</a:t>
                      </a:r>
                      <a:r>
                        <a:rPr lang="en-GB" sz="1800" dirty="0" smtClean="0">
                          <a:effectLst/>
                          <a:sym typeface="Symbol" panose="05050102010706020507" pitchFamily="18" charset="2"/>
                        </a:rPr>
                        <a:t></a:t>
                      </a:r>
                      <a:r>
                        <a:rPr lang="en-GB" sz="1800" dirty="0" smtClean="0">
                          <a:effectLst/>
                        </a:rPr>
                        <a:t> = degree)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49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Misdetection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GB" sz="1800" dirty="0" smtClean="0">
                          <a:effectLst/>
                        </a:rPr>
                        <a:t>% of presences randomly turned into absences</a:t>
                      </a:r>
                      <a:r>
                        <a:rPr lang="en-US" sz="1800" dirty="0" smtClean="0">
                          <a:effectLst/>
                        </a:rPr>
                        <a:t>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42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Abs. due to dispersal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</a:t>
                      </a:r>
                      <a:r>
                        <a:rPr lang="en-GB" sz="1800" dirty="0" smtClean="0">
                          <a:effectLst/>
                        </a:rPr>
                        <a:t>NA </a:t>
                      </a:r>
                      <a:r>
                        <a:rPr lang="en-GB" sz="1800" dirty="0" smtClean="0">
                          <a:effectLst/>
                        </a:rPr>
                        <a:t>points due to dispersal limitation </a:t>
                      </a:r>
                      <a:r>
                        <a:rPr lang="en-GB" sz="1800" dirty="0" smtClean="0">
                          <a:effectLst/>
                        </a:rPr>
                        <a:t>turned </a:t>
                      </a:r>
                      <a:r>
                        <a:rPr lang="en-GB" sz="1800" dirty="0" smtClean="0">
                          <a:effectLst/>
                        </a:rPr>
                        <a:t>into absences)</a:t>
                      </a:r>
                      <a:endParaRPr lang="en-US" sz="28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yes/no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yes/no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yes/no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yes/no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0544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02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Dispersal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want to assess the impact of absences due to dispersal limitation (NAs), we will compare different dataset sizes</a:t>
            </a:r>
          </a:p>
          <a:p>
            <a:r>
              <a:rPr lang="en-US" dirty="0" smtClean="0"/>
              <a:t>If </a:t>
            </a:r>
            <a:r>
              <a:rPr lang="en-US" dirty="0" err="1"/>
              <a:t>na.to.absence</a:t>
            </a:r>
            <a:r>
              <a:rPr lang="en-US" dirty="0"/>
              <a:t> </a:t>
            </a:r>
            <a:r>
              <a:rPr lang="en-US" dirty="0" smtClean="0"/>
              <a:t>= T, we test add noise due to dispersal limitation, in other words we transform </a:t>
            </a:r>
            <a:r>
              <a:rPr lang="en-US" dirty="0" err="1" smtClean="0"/>
              <a:t>Nas</a:t>
            </a:r>
            <a:r>
              <a:rPr lang="en-US" dirty="0" smtClean="0"/>
              <a:t> in 0</a:t>
            </a:r>
          </a:p>
          <a:p>
            <a:r>
              <a:rPr lang="en-US" dirty="0" smtClean="0"/>
              <a:t>If </a:t>
            </a:r>
            <a:r>
              <a:rPr lang="en-US" dirty="0" err="1"/>
              <a:t>na.to.absence</a:t>
            </a:r>
            <a:r>
              <a:rPr lang="en-US" dirty="0"/>
              <a:t> </a:t>
            </a:r>
            <a:r>
              <a:rPr lang="en-US" dirty="0" smtClean="0"/>
              <a:t>= F, we have no “false” information coming from dispersal limitation, so we remove NAs per taxa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9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Times New Roman</vt:lpstr>
      <vt:lpstr>Office Theme</vt:lpstr>
      <vt:lpstr>Support analysis of noise scenarios</vt:lpstr>
      <vt:lpstr>Continuous degradation of data</vt:lpstr>
      <vt:lpstr>Dispersal limitation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annalysis of nois</dc:title>
  <dc:creator>Chollet Ramampiandra, Emma</dc:creator>
  <cp:lastModifiedBy>Chollet Ramampiandra, Emma</cp:lastModifiedBy>
  <cp:revision>15</cp:revision>
  <dcterms:created xsi:type="dcterms:W3CDTF">2024-03-30T16:47:27Z</dcterms:created>
  <dcterms:modified xsi:type="dcterms:W3CDTF">2025-05-20T14:03:02Z</dcterms:modified>
</cp:coreProperties>
</file>