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7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5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9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6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8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8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7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0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1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DD97-FA4F-4F85-9ADA-B95C63D71438}" type="datetimeFigureOut">
              <a:rPr lang="de-CH" smtClean="0"/>
              <a:t>19.03.2025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6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Support analysis of noise scenarios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1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45802" y="2892266"/>
          <a:ext cx="5700395" cy="22180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348111944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9241754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689633793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611567027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3750521826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914609467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Name scenario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Number of sites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Number of environmental predictors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Noise on environmental predictor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Noise on </a:t>
                      </a:r>
                      <a:br>
                        <a:rPr lang="en-GB" sz="900">
                          <a:effectLst/>
                        </a:rPr>
                      </a:br>
                      <a:r>
                        <a:rPr lang="en-GB" sz="900">
                          <a:effectLst/>
                        </a:rPr>
                        <a:t>response variable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Absences due to dispersal limitation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181507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S1: Best-case scenario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979892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S2: Reduced dataset size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66885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S3: Removed environmental predictors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68799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S4: Noise on temperature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Gaussian noise </a:t>
                      </a:r>
                      <a:br>
                        <a:rPr lang="en-GB" sz="900" dirty="0">
                          <a:effectLst/>
                        </a:rPr>
                      </a:br>
                      <a:r>
                        <a:rPr lang="en-GB" sz="900" dirty="0">
                          <a:effectLst/>
                        </a:rPr>
                        <a:t>on temperature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GB" sz="900" dirty="0">
                          <a:effectLst/>
                        </a:rPr>
                        <a:t> = 0, </a:t>
                      </a:r>
                      <a:r>
                        <a:rPr lang="en-GB" sz="900" dirty="0">
                          <a:effectLst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GB" sz="900" dirty="0">
                          <a:effectLst/>
                        </a:rPr>
                        <a:t> = 3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965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S5: Misdetection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10% of presences randomly turned into absences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1634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S6: Absences due to dispersal limitation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79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degradation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07993"/>
              </p:ext>
            </p:extLst>
          </p:nvPr>
        </p:nvGraphicFramePr>
        <p:xfrm>
          <a:off x="1589313" y="1386961"/>
          <a:ext cx="8321041" cy="4399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61411">
                  <a:extLst>
                    <a:ext uri="{9D8B030D-6E8A-4147-A177-3AD203B41FA5}">
                      <a16:colId xmlns:a16="http://schemas.microsoft.com/office/drawing/2014/main" val="1420370964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1289401687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655830137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3675305504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974710626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55718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“Parameters”/data “degradation”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 of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5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Noise on temperature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GB" sz="1800" dirty="0" smtClean="0">
                          <a:effectLst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GB" sz="1800" dirty="0" smtClean="0">
                          <a:effectLst/>
                        </a:rPr>
                        <a:t> = degree)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9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Misdetection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GB" sz="1800" dirty="0" smtClean="0">
                          <a:effectLst/>
                        </a:rPr>
                        <a:t>% of presences randomly turned into absences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Abs. due to dispersal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GB" sz="1800" dirty="0" smtClean="0">
                          <a:effectLst/>
                        </a:rPr>
                        <a:t>% of NA points due to dispersal limitation randomly turned into absences)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4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Dispersal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assess the impact of absences due to dispersal limitation (NAs), we will compare different dataset sizes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noise.disp</a:t>
            </a:r>
            <a:r>
              <a:rPr lang="en-US" dirty="0" smtClean="0"/>
              <a:t> = T, we test add noise due to dispersal limitation, in other words we transform </a:t>
            </a:r>
            <a:r>
              <a:rPr lang="en-US" dirty="0" err="1" smtClean="0"/>
              <a:t>Nas</a:t>
            </a:r>
            <a:r>
              <a:rPr lang="en-US" dirty="0" smtClean="0"/>
              <a:t> in 0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noise.disp</a:t>
            </a:r>
            <a:r>
              <a:rPr lang="en-US" dirty="0" smtClean="0"/>
              <a:t> = F, we have no “false” information coming from dispersal limitation, so we </a:t>
            </a:r>
            <a:r>
              <a:rPr lang="en-US" smtClean="0"/>
              <a:t>remove NAs </a:t>
            </a:r>
            <a:r>
              <a:rPr lang="en-US" dirty="0" smtClean="0"/>
              <a:t>per taxa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Support analysis of noise scenarios</vt:lpstr>
      <vt:lpstr>PowerPoint Presentation</vt:lpstr>
      <vt:lpstr>Continuous degradation of data</vt:lpstr>
      <vt:lpstr>Dispersal limitation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annalysis of nois</dc:title>
  <dc:creator>Chollet Ramampiandra, Emma</dc:creator>
  <cp:lastModifiedBy>Chollet Ramampiandra, Emma</cp:lastModifiedBy>
  <cp:revision>8</cp:revision>
  <dcterms:created xsi:type="dcterms:W3CDTF">2024-03-30T16:47:27Z</dcterms:created>
  <dcterms:modified xsi:type="dcterms:W3CDTF">2025-03-19T13:46:44Z</dcterms:modified>
</cp:coreProperties>
</file>