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8" r:id="rId4"/>
    <p:sldId id="263" r:id="rId5"/>
    <p:sldId id="271" r:id="rId6"/>
    <p:sldId id="264" r:id="rId7"/>
    <p:sldId id="267" r:id="rId8"/>
    <p:sldId id="270" r:id="rId9"/>
    <p:sldId id="258" r:id="rId10"/>
    <p:sldId id="259" r:id="rId11"/>
    <p:sldId id="266" r:id="rId12"/>
    <p:sldId id="272" r:id="rId13"/>
    <p:sldId id="262" r:id="rId14"/>
    <p:sldId id="265" r:id="rId15"/>
    <p:sldId id="269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1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80289"/>
  </p:normalViewPr>
  <p:slideViewPr>
    <p:cSldViewPr snapToGrid="0" snapToObjects="1">
      <p:cViewPr varScale="1">
        <p:scale>
          <a:sx n="137" d="100"/>
          <a:sy n="13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16F85-FC2A-8241-AB2C-A166F3728759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0AB3-CC36-6B44-ADE4-486774434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--&gt; binary (unique or not)</a:t>
            </a:r>
          </a:p>
          <a:p>
            <a:r>
              <a:rPr lang="en-US" dirty="0"/>
              <a:t>Stack plot </a:t>
            </a:r>
            <a:r>
              <a:rPr lang="en-US" dirty="0">
                <a:sym typeface="Wingdings" pitchFamily="2" charset="2"/>
              </a:rPr>
              <a:t> gender,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00AB3-CC36-6B44-ADE4-486774434A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00AB3-CC36-6B44-ADE4-486774434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FA9C-DD39-2947-9A2D-9700CE69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2536-ECA7-C749-9292-D2F6DE89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24FC-02AA-904B-BE91-980AC179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2CD-09E4-D945-8AED-EDF9D266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FC10-E6C8-7045-98AA-A264C95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0048-4836-1D43-912C-91304F9E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C1EA8-F95E-CF49-AB7E-1366E06BA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C072-B12E-214C-8D5F-36EF0A77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FE21-4E61-1449-8F00-D6A99FE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2E71-97C9-DE40-878C-C16049F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23099-ABC6-B649-B1EC-F8DFCB5DD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54997-B379-3C4E-90CD-BBDED4D0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86C0-C76A-3947-8B3D-B8A4B2DE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E0B0-689F-1941-8060-E4E6529F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C47D-EAF5-F441-A794-FA7F4154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C510-56F9-2D4F-8FCB-6BBD71D5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1149-5F83-7841-A793-DBE2BB60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A5E2-7EDB-674C-855D-DD07F670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8C01-7126-9B49-8785-7FDB8D10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94AE-1FF2-DE49-9598-E641EDE3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27F8-70C9-864A-8D53-9BA8DBCA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5F4D-2A74-BC45-BBA9-B09C9EEB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4B66-3933-D74D-BD09-851ECE8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5488-F508-EF42-B747-553E0D35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E02-54A2-414B-B060-46EC907E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F14F-83C2-5C47-9178-8181C587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3196-83A5-1542-9735-E75E48133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D4453-E498-AB46-B60D-5A0883B6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EA36-A3FC-694B-B495-8D14255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6B37-54BE-0D47-BCD1-52599BB3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F352-47DC-F74D-B68C-73AD685C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6110-1B2D-C44F-B5B3-FA9F0528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3E8A-38A8-354F-A4E4-22701D32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E5CF-FD91-D147-A206-20C35271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F55A2-3EA9-1C4B-97DE-BF08FF660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A0333-FE40-3D4C-9BE8-30015054F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6CE66-5E53-C947-B801-B3F5D74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86ACB-9FAB-694E-810A-1BDEED33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F544-9D61-BC4A-AF3C-12CB313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DFC1-4352-5545-B9EB-D4B05D64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416E0-6362-504F-8992-FD0AD7E4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5CCD-4991-BF4F-8DB6-935DECCD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6544-D5AB-AC42-B5A4-1CCEE3ED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97577-AF7F-8344-BF1E-75E05F9E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C728-97F8-A040-A74B-6439E9D7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7BE3-A239-9B43-AAB1-2A5C47FF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4618-3E5A-3946-AF50-7D037D4A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9FE0-AE48-0348-A809-64A08F49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098B6-A4E7-6B48-B841-B385A770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AE07-4446-0B47-98D4-8B96F652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70B7-B8D2-894B-90AE-E19569F3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9932-D7C0-3D45-8AA0-6E400C53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387A-8293-8340-B4BB-A35C445C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DA1DF-8DF9-D741-AD4D-141BAA34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C69C-9E1A-5347-B459-6E6284DF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16CA9-E248-BA4E-9A90-B1FA9D1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019A-5C27-654A-B61E-D1EC63C8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F00A1-021B-2141-BCA6-083D928E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EDE9B-CB0A-E841-AC37-05FFE3E6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D5657-9DFC-D944-B28F-06799AB2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1F9F-34E5-404F-A3F9-86BD87B39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CC4-C534-9847-A74F-AD0201C42A13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2283-5F6B-C24B-A4E6-6E6E6957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4A89-6E9E-694F-B2DA-78C3013C9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7A76-C9CA-7A42-B6F2-D0DBF4463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F45A-68EE-5843-96C0-5C7351F0D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7830-0B96-E941-A9A3-2EBEF8F7C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medical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926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EFEF-5C5E-264E-BFBB-F4C86520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visits in the year preceding the encounter…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EDD52-BDBD-F241-B3A8-69948003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16" y="2132901"/>
            <a:ext cx="3711097" cy="3563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5191F-6327-3F40-86B0-CC619466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87" y="2123549"/>
            <a:ext cx="3711096" cy="357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FF708-96A5-9E4A-BCFC-3C6BD218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7" y="2132901"/>
            <a:ext cx="3527251" cy="3563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A3E7-1890-6C49-B528-C0521540DBC9}"/>
              </a:ext>
            </a:extLst>
          </p:cNvPr>
          <p:cNvSpPr txBox="1"/>
          <p:nvPr/>
        </p:nvSpPr>
        <p:spPr>
          <a:xfrm>
            <a:off x="4997180" y="5944802"/>
            <a:ext cx="24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Most between 0-5 visits</a:t>
            </a:r>
          </a:p>
        </p:txBody>
      </p:sp>
    </p:spTree>
    <p:extLst>
      <p:ext uri="{BB962C8B-B14F-4D97-AF65-F5344CB8AC3E}">
        <p14:creationId xmlns:p14="http://schemas.microsoft.com/office/powerpoint/2010/main" val="9224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B306-8CDD-0046-9B85-BF6D18CA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</a:t>
            </a:r>
            <a:r>
              <a:rPr lang="en-US" dirty="0"/>
              <a:t>: </a:t>
            </a:r>
            <a:r>
              <a:rPr lang="en-US" sz="2800" dirty="0"/>
              <a:t>What kind of visits in the year preceding the encounter…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9EAB2-941C-8241-9E92-4801D26C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37" y="1393824"/>
            <a:ext cx="7820063" cy="53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B306-8CDD-0046-9B85-BF6D18CA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</a:t>
            </a:r>
            <a:r>
              <a:rPr lang="en-US" dirty="0"/>
              <a:t>: </a:t>
            </a:r>
            <a:r>
              <a:rPr lang="en-US" sz="2800" dirty="0"/>
              <a:t>What kind of visits in the year preceding the encounter…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5511E-B3CD-BB47-928A-01A82077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847" y="1825625"/>
            <a:ext cx="67063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0921-99C4-334A-B0D2-24158AE8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hospital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A8DC1-AE91-F14F-901C-FDD3AF57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88" y="1690688"/>
            <a:ext cx="6437752" cy="4936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E1238-D22B-8D43-A1BE-3D53F374EF32}"/>
              </a:ext>
            </a:extLst>
          </p:cNvPr>
          <p:cNvSpPr txBox="1"/>
          <p:nvPr/>
        </p:nvSpPr>
        <p:spPr>
          <a:xfrm>
            <a:off x="8572500" y="4844146"/>
            <a:ext cx="180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2000"/>
                </a:solidFill>
              </a:rPr>
              <a:t>Mean time : 4.40 days</a:t>
            </a:r>
          </a:p>
          <a:p>
            <a:r>
              <a:rPr lang="en-US" sz="1400" dirty="0">
                <a:solidFill>
                  <a:srgbClr val="FFA601"/>
                </a:solidFill>
              </a:rPr>
              <a:t>Median time : 4 days</a:t>
            </a:r>
          </a:p>
        </p:txBody>
      </p:sp>
    </p:spTree>
    <p:extLst>
      <p:ext uri="{BB962C8B-B14F-4D97-AF65-F5344CB8AC3E}">
        <p14:creationId xmlns:p14="http://schemas.microsoft.com/office/powerpoint/2010/main" val="37391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6FF-E7F3-E34E-833E-A7722957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patients without weight entries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599BB-99EB-6542-9D66-319F3FB51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63" y="1825625"/>
            <a:ext cx="4494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6FF-E7F3-E34E-833E-A7722957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: </a:t>
            </a:r>
            <a:r>
              <a:rPr lang="en-US" dirty="0"/>
              <a:t>Looking at patients without weight entries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BA7B1-9043-E948-A662-3FAF8488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90" y="1823307"/>
            <a:ext cx="6676220" cy="46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7A96-A077-3649-AD2D-FB1BC558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7B11-43AC-6F44-BBAC-4B715C15B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AC54-04FB-1A45-A624-C27EBE1D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numberOfEncounters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8CB5B-CB54-3E49-892A-312928CE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933700"/>
            <a:ext cx="514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9398-DD0F-AD49-838D-16D2A61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slice.patient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73F6D-E458-3446-AC32-F99EB091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870200"/>
            <a:ext cx="4381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1869-97A2-904D-AC6B-09DFE97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perc.missing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CF11-1683-BB4E-894D-ECA6153C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90750"/>
            <a:ext cx="10439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F33-3707-2043-AEA2-73D4D34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patients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12FF8-22C4-644E-86C8-5B8B2CB6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1" y="1463040"/>
            <a:ext cx="6027712" cy="4965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051598-32BB-3A4A-889C-1F0D8D37D3FC}"/>
              </a:ext>
            </a:extLst>
          </p:cNvPr>
          <p:cNvSpPr txBox="1"/>
          <p:nvPr/>
        </p:nvSpPr>
        <p:spPr>
          <a:xfrm>
            <a:off x="8891563" y="6120853"/>
            <a:ext cx="189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 are not unique</a:t>
            </a:r>
          </a:p>
        </p:txBody>
      </p:sp>
    </p:spTree>
    <p:extLst>
      <p:ext uri="{BB962C8B-B14F-4D97-AF65-F5344CB8AC3E}">
        <p14:creationId xmlns:p14="http://schemas.microsoft.com/office/powerpoint/2010/main" val="379533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7A55-43D6-B54C-AC1D-47892A60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perc.missing.patient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95724-70DD-524E-8176-B49E7B50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311400"/>
            <a:ext cx="5041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F33-3707-2043-AEA2-73D4D34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</a:t>
            </a:r>
            <a:r>
              <a:rPr lang="en-US" dirty="0"/>
              <a:t>: Uniqueness of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5DC9B-E684-914A-9BC9-7E8837F4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13" y="1494006"/>
            <a:ext cx="8246248" cy="53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B68-531C-E54E-A9B8-9AA42AF5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82D51-EA4E-4948-8CB3-499E5D7EB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303" y="1825625"/>
            <a:ext cx="4613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B68-531C-E54E-A9B8-9AA42AF5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: </a:t>
            </a:r>
            <a:r>
              <a:rPr lang="en-US" dirty="0"/>
              <a:t>Gender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B6D8D-8862-8142-9B91-30D3A25C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40" y="1556424"/>
            <a:ext cx="6912575" cy="48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C35-F4B8-FC45-B0EC-024D848A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0E600EC-4ED8-8943-B9F0-E3684E60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39" y="2480685"/>
            <a:ext cx="2714981" cy="28364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F066B-B54D-D741-958E-355193E0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17" y="1376582"/>
            <a:ext cx="5519903" cy="50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C35-F4B8-FC45-B0EC-024D848A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V2 </a:t>
            </a:r>
            <a:r>
              <a:rPr lang="en-US" dirty="0"/>
              <a:t>: Age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4BBE5-5660-344C-AC40-E88FC075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07" y="1690688"/>
            <a:ext cx="6590484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C35-F4B8-FC45-B0EC-024D848A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V3 </a:t>
            </a:r>
            <a:r>
              <a:rPr lang="en-US" dirty="0"/>
              <a:t>: Age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8A145-B63D-0945-BF3C-0287E38B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17" y="1604797"/>
            <a:ext cx="6619166" cy="51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EFEF-5C5E-264E-BFBB-F4C86520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admissions…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87D8C-2F09-F44E-B975-BB16A9E2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46" y="2186429"/>
            <a:ext cx="2962516" cy="2856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F6507B-B503-E247-929A-8B8F68DA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518" y="2082496"/>
            <a:ext cx="3168391" cy="306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03DB7-0341-A345-AB2F-8D29E54A1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27" y="1900362"/>
            <a:ext cx="35058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136</Words>
  <Application>Microsoft Macintosh PowerPoint</Application>
  <PresentationFormat>Widescreen</PresentationFormat>
  <Paragraphs>30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Diabetes Dataset</vt:lpstr>
      <vt:lpstr>Uniqueness of patients</vt:lpstr>
      <vt:lpstr>V2 : Uniqueness of patients</vt:lpstr>
      <vt:lpstr>Gender distribution</vt:lpstr>
      <vt:lpstr>V2 : Gender distribution</vt:lpstr>
      <vt:lpstr>Age distribution</vt:lpstr>
      <vt:lpstr>V2 : Age distribution</vt:lpstr>
      <vt:lpstr>V3 : Age distribution</vt:lpstr>
      <vt:lpstr>What kind of admissions…</vt:lpstr>
      <vt:lpstr>What kind of visits in the year preceding the encounter…</vt:lpstr>
      <vt:lpstr>V2 : What kind of visits in the year preceding the encounter…</vt:lpstr>
      <vt:lpstr>V2 : What kind of visits in the year preceding the encounter…</vt:lpstr>
      <vt:lpstr>Time in hospital</vt:lpstr>
      <vt:lpstr>Looking at patients without weight entries</vt:lpstr>
      <vt:lpstr>V2 : Looking at patients without weight entries</vt:lpstr>
      <vt:lpstr>Functions</vt:lpstr>
      <vt:lpstr>numberOfEncounters</vt:lpstr>
      <vt:lpstr>slice.patient</vt:lpstr>
      <vt:lpstr>perc.missing</vt:lpstr>
      <vt:lpstr>perc.missing.patient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</dc:title>
  <dc:creator>Emmanuelle Coutu-Nadeau</dc:creator>
  <cp:lastModifiedBy>Emmanuelle Coutu-Nadeau</cp:lastModifiedBy>
  <cp:revision>48</cp:revision>
  <dcterms:created xsi:type="dcterms:W3CDTF">2019-05-09T15:35:38Z</dcterms:created>
  <dcterms:modified xsi:type="dcterms:W3CDTF">2019-05-14T15:14:22Z</dcterms:modified>
</cp:coreProperties>
</file>