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0" r:id="rId5"/>
    <p:sldId id="261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5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811C8285-EA3D-498C-8E80-74A2C334A0F6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365C41BC-BC69-475F-877C-71BB91132E4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6283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C8285-EA3D-498C-8E80-74A2C334A0F6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C41BC-BC69-475F-877C-71BB9113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90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C8285-EA3D-498C-8E80-74A2C334A0F6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C41BC-BC69-475F-877C-71BB91132E4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70002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C8285-EA3D-498C-8E80-74A2C334A0F6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C41BC-BC69-475F-877C-71BB91132E4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48359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C8285-EA3D-498C-8E80-74A2C334A0F6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C41BC-BC69-475F-877C-71BB9113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1334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C8285-EA3D-498C-8E80-74A2C334A0F6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C41BC-BC69-475F-877C-71BB91132E4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6196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C8285-EA3D-498C-8E80-74A2C334A0F6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C41BC-BC69-475F-877C-71BB91132E4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31091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C8285-EA3D-498C-8E80-74A2C334A0F6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C41BC-BC69-475F-877C-71BB91132E4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50069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C8285-EA3D-498C-8E80-74A2C334A0F6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C41BC-BC69-475F-877C-71BB91132E4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9593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C8285-EA3D-498C-8E80-74A2C334A0F6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C41BC-BC69-475F-877C-71BB9113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898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C8285-EA3D-498C-8E80-74A2C334A0F6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C41BC-BC69-475F-877C-71BB91132E4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0031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C8285-EA3D-498C-8E80-74A2C334A0F6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C41BC-BC69-475F-877C-71BB9113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105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C8285-EA3D-498C-8E80-74A2C334A0F6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C41BC-BC69-475F-877C-71BB91132E49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8207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C8285-EA3D-498C-8E80-74A2C334A0F6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C41BC-BC69-475F-877C-71BB91132E4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4279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C8285-EA3D-498C-8E80-74A2C334A0F6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C41BC-BC69-475F-877C-71BB9113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918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C8285-EA3D-498C-8E80-74A2C334A0F6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C41BC-BC69-475F-877C-71BB91132E4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2219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C8285-EA3D-498C-8E80-74A2C334A0F6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C41BC-BC69-475F-877C-71BB9113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877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11C8285-EA3D-498C-8E80-74A2C334A0F6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65C41BC-BC69-475F-877C-71BB9113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884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dc.gov/" TargetMode="External"/><Relationship Id="rId2" Type="http://schemas.openxmlformats.org/officeDocument/2006/relationships/hyperlink" Target="http://ehp.niehs.nih.gov/wp-content/uploads/121/11-12/ehp.1306556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commerce.gov/" TargetMode="External"/><Relationship Id="rId4" Type="http://schemas.openxmlformats.org/officeDocument/2006/relationships/hyperlink" Target="http://www.noaa.gov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DSI + Capstone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Part 2</a:t>
            </a:r>
          </a:p>
          <a:p>
            <a:r>
              <a:rPr lang="en-US" dirty="0" smtClean="0"/>
              <a:t>By Emma Corbino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981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Capstone Project</a:t>
            </a:r>
            <a:br>
              <a:rPr lang="en-US" dirty="0" smtClean="0"/>
            </a:br>
            <a:r>
              <a:rPr lang="en-US" dirty="0" err="1" smtClean="0"/>
              <a:t>DengAI</a:t>
            </a:r>
            <a:r>
              <a:rPr lang="en-US" dirty="0"/>
              <a:t>: Predicting Disease Spread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Dengue fever is a mosquito-borne disease that occurs in tropical and sub-tropical parts of the world</a:t>
            </a:r>
            <a:r>
              <a:rPr lang="en-US" dirty="0" smtClean="0"/>
              <a:t>.</a:t>
            </a:r>
          </a:p>
          <a:p>
            <a:r>
              <a:rPr lang="en-US" dirty="0"/>
              <a:t>Because it is carried by mosquitoes, the transmission dynamics of dengue are </a:t>
            </a:r>
            <a:r>
              <a:rPr lang="en-US" dirty="0">
                <a:hlinkClick r:id="rId2"/>
              </a:rPr>
              <a:t>related to climate </a:t>
            </a:r>
            <a:r>
              <a:rPr lang="en-US" dirty="0" smtClean="0">
                <a:hlinkClick r:id="rId2"/>
              </a:rPr>
              <a:t>variables</a:t>
            </a:r>
            <a:r>
              <a:rPr lang="en-US" dirty="0" smtClean="0"/>
              <a:t> such </a:t>
            </a:r>
            <a:r>
              <a:rPr lang="en-US" dirty="0"/>
              <a:t>as temperature and precipitation</a:t>
            </a:r>
            <a:r>
              <a:rPr lang="en-US" dirty="0" smtClean="0"/>
              <a:t>.</a:t>
            </a:r>
          </a:p>
          <a:p>
            <a:r>
              <a:rPr lang="en-US" dirty="0"/>
              <a:t>Using environmental data collected by various U.S. Federal Government agencies—from the </a:t>
            </a:r>
            <a:r>
              <a:rPr lang="en-US" dirty="0">
                <a:hlinkClick r:id="rId3"/>
              </a:rPr>
              <a:t>Centers for Disease Control and Prevention</a:t>
            </a:r>
            <a:r>
              <a:rPr lang="en-US" dirty="0"/>
              <a:t> to the </a:t>
            </a:r>
            <a:r>
              <a:rPr lang="en-US" dirty="0">
                <a:hlinkClick r:id="rId4"/>
              </a:rPr>
              <a:t>National Oceanic and Atmospheric Administration</a:t>
            </a:r>
            <a:r>
              <a:rPr lang="en-US" dirty="0"/>
              <a:t> in the </a:t>
            </a:r>
            <a:r>
              <a:rPr lang="en-US" dirty="0">
                <a:hlinkClick r:id="rId5"/>
              </a:rPr>
              <a:t>U.S. Department </a:t>
            </a:r>
            <a:r>
              <a:rPr lang="en-US" dirty="0" smtClean="0">
                <a:hlinkClick r:id="rId5"/>
              </a:rPr>
              <a:t>of Commerce</a:t>
            </a:r>
            <a:r>
              <a:rPr lang="en-US" dirty="0" smtClean="0"/>
              <a:t>—can you predict the number of dengue fever cases reported.</a:t>
            </a:r>
          </a:p>
          <a:p>
            <a:r>
              <a:rPr lang="en-US" dirty="0" smtClean="0"/>
              <a:t>This is sponsored by DrivenData.org and the information collected will aid in helping predict outbreaks.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346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016997"/>
          </a:xfrm>
        </p:spPr>
        <p:txBody>
          <a:bodyPr/>
          <a:lstStyle/>
          <a:p>
            <a:r>
              <a:rPr lang="en-US" dirty="0" smtClean="0"/>
              <a:t>Exploratory Data Analysis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451847"/>
            <a:ext cx="10058400" cy="3748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141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Analysis Concerns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Null values have to be either filled in or dropped</a:t>
            </a:r>
          </a:p>
          <a:p>
            <a:r>
              <a:rPr lang="en-US" dirty="0" smtClean="0"/>
              <a:t>Multiple rows have no data. </a:t>
            </a:r>
          </a:p>
          <a:p>
            <a:r>
              <a:rPr lang="en-US" dirty="0" smtClean="0"/>
              <a:t>Mismatched measurement scaling </a:t>
            </a:r>
            <a:r>
              <a:rPr lang="en-US" dirty="0" err="1" smtClean="0"/>
              <a:t>ie</a:t>
            </a:r>
            <a:r>
              <a:rPr lang="en-US" dirty="0" smtClean="0"/>
              <a:t> temperature, weights</a:t>
            </a:r>
          </a:p>
          <a:p>
            <a:r>
              <a:rPr lang="en-US" dirty="0" smtClean="0"/>
              <a:t>Research into climate and effect on region</a:t>
            </a:r>
          </a:p>
          <a:p>
            <a:r>
              <a:rPr lang="en-US" dirty="0" smtClean="0"/>
              <a:t>More research into data dictionary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462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Preprocessing and Feature Engineering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Preprocessing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Features need to be scaled</a:t>
            </a:r>
          </a:p>
          <a:p>
            <a:r>
              <a:rPr lang="en-US" dirty="0" smtClean="0"/>
              <a:t>Imputing if necessary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Feature Engineering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May make new feature columns depending on research </a:t>
            </a:r>
            <a:r>
              <a:rPr lang="en-US" dirty="0" err="1" smtClean="0"/>
              <a:t>ie</a:t>
            </a:r>
            <a:r>
              <a:rPr lang="en-US" dirty="0" smtClean="0"/>
              <a:t> precipitation amounts, temperature fluctuations, investigate correlation with temperature and precipitation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878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Linear Regression – for baseline</a:t>
            </a:r>
          </a:p>
          <a:p>
            <a:r>
              <a:rPr lang="en-US" dirty="0" smtClean="0"/>
              <a:t>Lasso to help determine which features are required and aid in regularization of data.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Support Vector Machine and/or Gradient Boosting </a:t>
            </a:r>
            <a:r>
              <a:rPr lang="en-US" dirty="0" err="1" smtClean="0"/>
              <a:t>Regressor</a:t>
            </a:r>
            <a:r>
              <a:rPr lang="en-US" dirty="0" smtClean="0"/>
              <a:t>.</a:t>
            </a:r>
          </a:p>
          <a:p>
            <a:r>
              <a:rPr lang="en-US" dirty="0" smtClean="0"/>
              <a:t>Both are powerful modeling techniques that in conjunction with the tuning of </a:t>
            </a:r>
            <a:r>
              <a:rPr lang="en-US" dirty="0" err="1" smtClean="0"/>
              <a:t>hyperparamters</a:t>
            </a:r>
            <a:r>
              <a:rPr lang="en-US" dirty="0" smtClean="0"/>
              <a:t> of Grid Search will result in positive mean absolute error results.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3441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51</TotalTime>
  <Words>171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Garamond</vt:lpstr>
      <vt:lpstr>Organic</vt:lpstr>
      <vt:lpstr>DSI + Capstone</vt:lpstr>
      <vt:lpstr>Capstone Project DengAI: Predicting Disease Spread </vt:lpstr>
      <vt:lpstr>Exploratory Data Analysis</vt:lpstr>
      <vt:lpstr>Initial Analysis Concerns</vt:lpstr>
      <vt:lpstr>Preprocessing and Feature Engineering</vt:lpstr>
      <vt:lpstr>Modeling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DSI + Capstone</dc:title>
  <dc:creator>Emma Corbino</dc:creator>
  <cp:lastModifiedBy>Emma Corbino</cp:lastModifiedBy>
  <cp:revision>7</cp:revision>
  <dcterms:created xsi:type="dcterms:W3CDTF">2017-11-14T01:58:21Z</dcterms:created>
  <dcterms:modified xsi:type="dcterms:W3CDTF">2017-11-14T02:49:45Z</dcterms:modified>
</cp:coreProperties>
</file>