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4"/>
    <p:restoredTop sz="95934"/>
  </p:normalViewPr>
  <p:slideViewPr>
    <p:cSldViewPr snapToGrid="0" snapToObjects="1">
      <p:cViewPr varScale="1">
        <p:scale>
          <a:sx n="99" d="100"/>
          <a:sy n="99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3287-4EDA-5641-B926-762FA170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F474-BC37-6B45-B1F4-F344E0D7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BD54-BF3D-1948-A1C7-FB42B868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2BC2-93A3-134B-B814-2CABACE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B984-B00B-0F41-866F-51556DF9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719-A359-A144-B822-C77A437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55DB-4CFE-A44C-AF9B-CBA59D54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53C9-BBCF-BC4F-BDB0-CE18122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6790-5221-EF47-B7E8-E7998C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B13A-40EB-CD44-BE9A-7A18844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5E0C3-5525-A946-800B-2F2D3174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C340E-413C-9E49-884E-737501BB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A198-431C-2D46-AA68-A9AD5387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8F81-4929-0D47-8AD8-B58803E1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D54B-98AF-D247-B6E2-3230D7F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CF8B-FAB1-9043-BF7C-C951C28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DA60-1E60-364F-9118-0E632E1A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24C3-E871-2544-AC61-AF4AB520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17A6-8612-2543-A4BE-920BF630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667E-8C43-6D40-8CC0-24E78F01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555-690F-FA43-8AB5-AF80D1D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70280-7F38-2D4F-8C5B-4F63277D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65D9-07CB-9A41-B8D9-8D3CD574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8F28-F1BB-1041-ADC5-50397076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C3B3-E364-A14A-8990-76ED157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E88D-9EEC-4C4E-8D50-1E84463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5AE6-31AE-E44C-83E2-D5F60985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0FB9-4BC3-5043-80E8-4564452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84F6-B1E1-9148-AAF0-67DEC768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9B73-144F-194B-8145-BB9D30E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54234-B40E-3B47-8765-0D5CF394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5BBC-DBE8-9747-B4B7-36EEF84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C8AB-D7D4-8E46-A5DE-C62672FC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EEA75-7382-7949-B3B2-DA4FA326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2F61D-32EA-1C4D-B340-90865323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63E6C-600E-134A-8525-2B996744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3B710-EA91-8846-BDE4-61CBB8E1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B3212-B828-B543-A457-DF4053F0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9D62A-EC73-F04B-B700-FE796F0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256F-83C8-DF49-95E7-82C1BC83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E8DFA-E40D-8E40-98C4-8B9979F0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AF43-DA63-4046-AABF-5BDC62C0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18DB4-666C-704F-95E1-CC91608E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150F6-59E3-7848-9DBE-168A29B6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24300-46F7-DF4E-9EEB-54E407EB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B011-48DB-6A47-8142-1EE4872C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3AED-EBFE-194F-B910-6F354A7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3CC0-6480-0840-8D49-29C2151B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E96B-453C-8247-B8AB-C1CD8F9D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EC4F-E82D-464C-B802-B8F5603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27F8-DA6C-914D-8E50-D0A92DD8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64E89-6CE0-6949-AAD7-04F8A99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1AD7-9ADD-0245-80B5-16BF81E2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657CF-A9F2-DC46-B88B-59C22ADF1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975D-60D1-1D45-8D1C-1F598508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765E-0E83-EF42-8593-7C8C2C53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DDEA7-2755-6143-9EAB-4021B77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DA90-0127-1B4C-BC4A-DDD3519E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70107-4543-5642-B16D-00503B1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C2812-50B6-6349-B37B-EFEC025D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8434-6100-2D4B-A5C8-F82BAC9E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22D5-7B4C-3344-B337-D79F0FC1DA7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9AE5-6E66-6D44-B47D-8C214D29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F2B6-CEFC-984B-878D-9CE4394A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2908-F9AC-0A4F-B392-6B8BE52A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3C8C-5771-0D47-B8DE-8E7D02A0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90993"/>
            <a:ext cx="9144000" cy="2387600"/>
          </a:xfrm>
        </p:spPr>
        <p:txBody>
          <a:bodyPr/>
          <a:lstStyle/>
          <a:p>
            <a:r>
              <a:rPr lang="en-US" dirty="0"/>
              <a:t>New customer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75B6-C8F3-044F-A972-D92E7E12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800676"/>
            <a:ext cx="9759842" cy="32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8E2C-29D7-4649-BE01-206EA236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F84F-4449-564F-ACCC-B1B770D5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planned, customer demographic and customer address information spreadsheets were merged and further analysis took place in Tableau.</a:t>
            </a:r>
          </a:p>
          <a:p>
            <a:r>
              <a:rPr lang="en-US" dirty="0"/>
              <a:t>We analyzed the demographics of customers both who have made the most purchases in the last year and also those who have made the most high values purchases (from transactions data). </a:t>
            </a:r>
          </a:p>
          <a:p>
            <a:r>
              <a:rPr lang="en-US" dirty="0"/>
              <a:t>We found the same results from both analysis and therefore will not present them both separately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72A-AB28-BF4F-867C-D93AE43E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344343"/>
            <a:ext cx="10515600" cy="1325563"/>
          </a:xfrm>
        </p:spPr>
        <p:txBody>
          <a:bodyPr/>
          <a:lstStyle/>
          <a:p>
            <a:r>
              <a:rPr lang="en-US" dirty="0"/>
              <a:t>People born in 1977 and 1978 make the most bike related purchases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E62B2-1CAC-654A-9573-C03B1F78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14" y="1790162"/>
            <a:ext cx="7803573" cy="5067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6D572-0FC5-9D47-BDD1-7E2251228FC9}"/>
              </a:ext>
            </a:extLst>
          </p:cNvPr>
          <p:cNvSpPr txBox="1"/>
          <p:nvPr/>
        </p:nvSpPr>
        <p:spPr>
          <a:xfrm>
            <a:off x="321971" y="3308417"/>
            <a:ext cx="1700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reading other research, this agrees with the fact that avid cyclists tend not to be young adults. </a:t>
            </a:r>
          </a:p>
        </p:txBody>
      </p:sp>
    </p:spTree>
    <p:extLst>
      <p:ext uri="{BB962C8B-B14F-4D97-AF65-F5344CB8AC3E}">
        <p14:creationId xmlns:p14="http://schemas.microsoft.com/office/powerpoint/2010/main" val="406858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89D-CFD5-9B48-8C95-38E0A1D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who work in Manufacturing and Financial Services make the most bike related purchases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83772-22D6-134A-BC00-431DA81E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08" y="1690688"/>
            <a:ext cx="5639784" cy="4963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98B7F-91CF-D443-82F4-E80093DDF21C}"/>
              </a:ext>
            </a:extLst>
          </p:cNvPr>
          <p:cNvSpPr txBox="1"/>
          <p:nvPr/>
        </p:nvSpPr>
        <p:spPr>
          <a:xfrm>
            <a:off x="418654" y="2511381"/>
            <a:ext cx="23181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is very large here too. This group could possibly be students who are know (from reading other sources) to use bicycles as transport quite a big. It would be good to collect further information on this ‘null group’ </a:t>
            </a:r>
          </a:p>
        </p:txBody>
      </p:sp>
    </p:spTree>
    <p:extLst>
      <p:ext uri="{BB962C8B-B14F-4D97-AF65-F5344CB8AC3E}">
        <p14:creationId xmlns:p14="http://schemas.microsoft.com/office/powerpoint/2010/main" val="19892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3B92-CC6B-F148-9006-C8DD2BAC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504" y="223457"/>
            <a:ext cx="10515600" cy="1325563"/>
          </a:xfrm>
        </p:spPr>
        <p:txBody>
          <a:bodyPr/>
          <a:lstStyle/>
          <a:p>
            <a:r>
              <a:rPr lang="en-US" dirty="0"/>
              <a:t>People in the postcode 2880 make the most bike related purchases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620E8-5AE7-1A46-BDD1-5B4D657F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38" y="1648497"/>
            <a:ext cx="7611717" cy="52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AAC1-4F5B-A841-8662-F63F02A7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C7F1-8F70-DB47-8BA7-1DB602A8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you will find a list </a:t>
            </a:r>
            <a:r>
              <a:rPr lang="en-US"/>
              <a:t>of 442 </a:t>
            </a:r>
            <a:r>
              <a:rPr lang="en-US" dirty="0"/>
              <a:t>customers taken from your new customer list. These customers have the attributes listed on the previous 3 slides. These are the best new customers to target with advertisements. </a:t>
            </a:r>
          </a:p>
          <a:p>
            <a:r>
              <a:rPr lang="en-US" dirty="0"/>
              <a:t>Alternatively you could target new customers with the most bike related purchases over the past 3 years, as we seemed to find these customers were also buying high value products. </a:t>
            </a:r>
          </a:p>
        </p:txBody>
      </p:sp>
    </p:spTree>
    <p:extLst>
      <p:ext uri="{BB962C8B-B14F-4D97-AF65-F5344CB8AC3E}">
        <p14:creationId xmlns:p14="http://schemas.microsoft.com/office/powerpoint/2010/main" val="6905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250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New customer plan</vt:lpstr>
      <vt:lpstr>What we did</vt:lpstr>
      <vt:lpstr>People born in 1977 and 1978 make the most bike related purchases</vt:lpstr>
      <vt:lpstr>People who work in Manufacturing and Financial Services make the most bike related purchases</vt:lpstr>
      <vt:lpstr>People in the postcode 2880 make the most bike related purchases </vt:lpstr>
      <vt:lpstr>Action plan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customer plan</dc:title>
  <dc:creator>Emma Crawford</dc:creator>
  <cp:lastModifiedBy>Emma Crawford</cp:lastModifiedBy>
  <cp:revision>3</cp:revision>
  <dcterms:created xsi:type="dcterms:W3CDTF">2022-09-29T10:35:18Z</dcterms:created>
  <dcterms:modified xsi:type="dcterms:W3CDTF">2022-09-29T11:06:31Z</dcterms:modified>
</cp:coreProperties>
</file>