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82" r:id="rId7"/>
    <p:sldId id="267" r:id="rId8"/>
    <p:sldId id="269" r:id="rId9"/>
    <p:sldId id="279" r:id="rId10"/>
    <p:sldId id="276" r:id="rId11"/>
    <p:sldId id="280" r:id="rId12"/>
    <p:sldId id="277" r:id="rId13"/>
    <p:sldId id="271" r:id="rId14"/>
    <p:sldId id="274" r:id="rId15"/>
    <p:sldId id="272" r:id="rId16"/>
    <p:sldId id="273" r:id="rId1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BB977-2FC5-4735-A00C-B2A277B04939}" type="datetimeFigureOut">
              <a:rPr lang="ar-SA" smtClean="0"/>
              <a:pPr/>
              <a:t>03/11/1443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0701-1BD9-468C-B7C1-23D2AE00204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 err="1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</a:rPr>
              <a:t>HealthifyMeal</a:t>
            </a:r>
            <a:endParaRPr lang="ar-SA" b="1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latin typeface="Cataneo B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914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II</a:t>
            </a:r>
            <a:endParaRPr lang="ar-SA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28600" y="1178242"/>
            <a:ext cx="373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" pitchFamily="34" charset="0"/>
                <a:cs typeface="Arial" pitchFamily="34" charset="0"/>
              </a:rPr>
            </a:b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" pitchFamily="34" charset="0"/>
                <a:cs typeface="Arial" pitchFamily="34" charset="0"/>
              </a:rPr>
            </a:b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7338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ar-SA" sz="2400" b="1" i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7200" y="5534799"/>
            <a:ext cx="373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" pitchFamily="34" charset="0"/>
                <a:cs typeface="Arial" pitchFamily="34" charset="0"/>
              </a:rPr>
            </a:b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105400" y="4495800"/>
            <a:ext cx="3352800" cy="7620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normalizeH="0" baseline="0" noProof="0" dirty="0">
                <a:ln w="50800"/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Supervisor: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>
                <a:ln w="50800"/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Dr. Asim Rizvi</a:t>
            </a:r>
            <a:endParaRPr kumimoji="0" lang="ar-SA" sz="2400" b="1" i="0" u="none" strike="noStrike" kern="1200" normalizeH="0" baseline="0" noProof="0" dirty="0">
              <a:ln w="50800"/>
              <a:solidFill>
                <a:schemeClr val="bg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33400" y="4495799"/>
            <a:ext cx="3352800" cy="14700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normalizeH="0" baseline="0" noProof="0" dirty="0">
                <a:ln w="50800"/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Prepared by: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normalizeH="0" baseline="0" noProof="0" dirty="0">
                <a:ln w="50800"/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Emmad (021-18-43302)</a:t>
            </a:r>
            <a:br>
              <a:rPr kumimoji="0" lang="en-US" sz="2400" b="1" i="0" u="none" strike="noStrike" kern="1200" normalizeH="0" baseline="0" noProof="0" dirty="0">
                <a:ln w="50800"/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2400" b="1" i="0" u="none" strike="noStrike" kern="1200" normalizeH="0" baseline="0" noProof="0" dirty="0">
                <a:ln w="50800"/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Shahbaz (021-18-43208)</a:t>
            </a:r>
            <a:endParaRPr kumimoji="0" lang="ar-SA" sz="2400" b="1" i="0" u="none" strike="noStrike" kern="1200" normalizeH="0" baseline="0" noProof="0" dirty="0">
              <a:ln w="50800"/>
              <a:solidFill>
                <a:schemeClr val="bg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86480"/>
            <a:ext cx="4816505" cy="3817081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Use Case/Primary Audience: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latin typeface="Cataneo BT" pitchFamily="66" charset="0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6774DD-4E58-62B3-CD54-8040E1432CF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Dietician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ar-SA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4384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target audience is any individual, a gym with a huge population of health-conscious people, and corporate organizations concerned about their employees' health.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	Target Market</a:t>
            </a:r>
          </a:p>
        </p:txBody>
      </p:sp>
    </p:spTree>
    <p:extLst>
      <p:ext uri="{BB962C8B-B14F-4D97-AF65-F5344CB8AC3E}">
        <p14:creationId xmlns:p14="http://schemas.microsoft.com/office/powerpoint/2010/main" val="182379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ar-SA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Platform/Technologies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A65D9D-357D-F985-B0E3-28209BA42B8F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+mj-lt"/>
              <a:buAutoNum type="arabicPeriod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HealthifyMeal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application will be an android application.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 will be an AI and ML-powered application to generate meal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62573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Why is Our Project Unique?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  <p:pic>
        <p:nvPicPr>
          <p:cNvPr id="5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81400"/>
            <a:ext cx="4816505" cy="3817081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288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ct val="20000"/>
              </a:spcBef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F8B8EF-11E3-B930-D8A7-2CD1A0A57D75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Personalized meal plan for every individual considering their dietary restrictions and preferences.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Order healthy meals right from the application.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Expert consultations available on-demand.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Implementation. (Emmad)</a:t>
            </a:r>
          </a:p>
          <a:p>
            <a:pPr algn="l" rtl="0">
              <a:buNone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design. (Shahbaz)</a:t>
            </a:r>
          </a:p>
          <a:p>
            <a:pPr algn="l" rtl="0">
              <a:buNone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endParaRPr lang="ar-SA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Division of Work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Conclusion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indent="-342900" algn="l" rtl="0">
              <a:spcBef>
                <a:spcPct val="20000"/>
              </a:spcBef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ct val="20000"/>
              </a:spcBef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5E9047-6DD5-43D5-6592-027CE3B2360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success of recommendation systems relies on the algorithm it uses to generate predictions.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l" rtl="0">
              <a:buNone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HealthifyMeal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goal is to offer maximum accuracy by implementing the best approach to generate recommendations.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noProof="0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Thank You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uLnTx/>
                <a:uFillTx/>
                <a:latin typeface="Cataneo BT" pitchFamily="66" charset="0"/>
                <a:ea typeface="+mj-ea"/>
                <a:cs typeface="+mj-cs"/>
              </a:rPr>
              <a:t>For</a:t>
            </a:r>
            <a:r>
              <a:rPr kumimoji="0" lang="en-US" sz="6000" b="1" i="0" u="none" strike="noStrike" kern="1200" cap="none" spc="0" normalizeH="0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uLnTx/>
                <a:uFillTx/>
                <a:latin typeface="Cataneo BT" pitchFamily="66" charset="0"/>
                <a:ea typeface="+mj-ea"/>
                <a:cs typeface="+mj-cs"/>
              </a:rPr>
              <a:t> Your Attention !</a:t>
            </a:r>
            <a:endParaRPr kumimoji="0" lang="ar-SA" sz="60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uLnTx/>
                <a:uFillTx/>
                <a:latin typeface="Cataneo BT" pitchFamily="66" charset="0"/>
                <a:ea typeface="+mj-ea"/>
                <a:cs typeface="+mj-cs"/>
              </a:rPr>
              <a:t>Outline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16931"/>
            <a:ext cx="5867400" cy="830996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Problem summary.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State Of the art.</a:t>
            </a:r>
          </a:p>
          <a:p>
            <a:pPr algn="l" rtl="0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History.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- What is being done now ?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-Sponsor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Solution.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- Mission statement.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- Scope.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- Objectives.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- Benefits.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- Outcomes.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- Features.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-Implementation issues and                   </a:t>
            </a:r>
          </a:p>
          <a:p>
            <a:pPr algn="l" rtl="0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challenges.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 Case/Primary Audience.</a:t>
            </a:r>
          </a:p>
          <a:p>
            <a:pPr algn="l" rtl="0"/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 rtl="0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 rtl="0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 rtl="0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 rtl="0">
              <a:buFont typeface="Arial" pitchFamily="34" charset="0"/>
              <a:buChar char="•"/>
            </a:pPr>
            <a:endParaRPr lang="ar-SA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800600" y="1447800"/>
            <a:ext cx="5867400" cy="437042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Target Market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Platform / Technologies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Why our project is unique ?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Division of Work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Conclusion.</a:t>
            </a:r>
          </a:p>
          <a:p>
            <a:pPr algn="l" rtl="0"/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 rtl="0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 rtl="0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 rtl="0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 rtl="0">
              <a:buFont typeface="Arial" pitchFamily="34" charset="0"/>
              <a:buChar char="•"/>
            </a:pPr>
            <a:endParaRPr lang="ar-SA" sz="25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l" rtl="0"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HealthifyMeal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l" rtl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One Stop Solution</a:t>
            </a:r>
          </a:p>
          <a:p>
            <a:pPr algn="l" rtl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Personalized Meal Plans</a:t>
            </a:r>
          </a:p>
          <a:p>
            <a:pPr algn="l" rtl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 &amp; ML-based Recommendation System</a:t>
            </a:r>
          </a:p>
          <a:p>
            <a:pPr algn="l" rtl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Order the Suggested Meal</a:t>
            </a:r>
          </a:p>
          <a:p>
            <a:pPr algn="l" rtl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1:1 Virtual Consultation</a:t>
            </a:r>
          </a:p>
          <a:p>
            <a:pPr algn="l" rtl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endParaRPr lang="ar-SA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Introduction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Our Society’s Current Eating Habits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Lack of Meal Planning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Foreign Applications Practicality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Health Blogs follow “One Size Fits All”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Problem Summary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Proposed Solution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40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Mission Statement: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promote healthy meal education and build a habit of meal planning in people.</a:t>
            </a:r>
          </a:p>
          <a:p>
            <a:pPr marL="342900" lvl="0" indent="-342900" algn="l" rtl="0">
              <a:spcBef>
                <a:spcPct val="20000"/>
              </a:spcBef>
            </a:pP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ct val="20000"/>
              </a:spcBef>
            </a:pP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Scope of the Project:</a:t>
            </a:r>
          </a:p>
          <a:p>
            <a:pPr marL="342900" indent="-342900" algn="l" rtl="0">
              <a:spcBef>
                <a:spcPct val="20000"/>
              </a:spcBef>
            </a:pP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project scope involves generating meal recommendations, ordering the same meal, and offering 1:1 virtual dietician consultation.</a:t>
            </a:r>
          </a:p>
          <a:p>
            <a:pPr marL="342900" lvl="0" indent="-342900" algn="l" rtl="0">
              <a:spcBef>
                <a:spcPct val="20000"/>
              </a:spcBef>
            </a:pP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ct val="20000"/>
              </a:spcBef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Proposed Solution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40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create an automated meal planner application to promote healthy meals and lifestyle using Artificial Intelligence.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develop the best available meal plans with the available literature and dieticians.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monetize the platform and onboard users to take advantage of our learning and order meals with the convenience of the mobile application.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ct val="20000"/>
              </a:spcBef>
            </a:pP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Benefits</a:t>
            </a:r>
          </a:p>
          <a:p>
            <a:pPr marL="342900" indent="-342900" algn="l" rtl="0">
              <a:spcBef>
                <a:spcPct val="20000"/>
              </a:spcBef>
            </a:pP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HealthifyMeal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turn healthy meal planning into an effortless and magical experience.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 can customize and control your diet; whether you are vegetarian or non-vegetarian or looking to gain or lose weight, we have you covered.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 helps save time and take the anxiety out of picking what to eat and how to prepare your meal — also, no more wasting time in searching and viewing cooking tutorials.</a:t>
            </a:r>
          </a:p>
          <a:p>
            <a:pPr algn="l" rtl="0"/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ct val="20000"/>
              </a:spcBef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Proposed Solution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  <p:pic>
        <p:nvPicPr>
          <p:cNvPr id="5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Outcomes/Final Product</a:t>
            </a:r>
          </a:p>
          <a:p>
            <a:pPr algn="l" rtl="0"/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full-fledged user-friendly mobile application.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Vast database accompanying all the meal plans based on different users’ needs.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Commercial kitchen to be set up to monetize the business.</a:t>
            </a: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spcBef>
                <a:spcPct val="20000"/>
              </a:spcBef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Features:</a:t>
            </a:r>
          </a:p>
          <a:p>
            <a:pPr algn="l" rtl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ar-SA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Proposed Solution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E6701-11C6-673A-F544-5588B1E2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62200"/>
            <a:ext cx="7975600" cy="32052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mystica_Laptop.png"/>
          <p:cNvPicPr>
            <a:picLocks noChangeAspect="1"/>
          </p:cNvPicPr>
          <p:nvPr/>
        </p:nvPicPr>
        <p:blipFill>
          <a:blip r:embed="rId2" cstate="print">
            <a:lum bright="32000" contrast="-45000"/>
          </a:blip>
          <a:stretch>
            <a:fillRect/>
          </a:stretch>
        </p:blipFill>
        <p:spPr>
          <a:xfrm>
            <a:off x="5257800" y="3505200"/>
            <a:ext cx="4816505" cy="38170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Implementations issues and challenges: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food space is highly dominated by giants like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Foodpanda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Cheetay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build a vast database of meal plans accommodating all sorts of users and needs.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Achieving the highest level of accuracy and keeping the cost low.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ar-SA" sz="2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n w="5080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2">
                      <a:lumMod val="25000"/>
                      <a:alpha val="40000"/>
                    </a:schemeClr>
                  </a:glow>
                </a:effectLst>
                <a:latin typeface="Cataneo BT" pitchFamily="66" charset="0"/>
                <a:ea typeface="+mj-ea"/>
                <a:cs typeface="+mj-cs"/>
              </a:rPr>
              <a:t>Proposed Solution</a:t>
            </a:r>
            <a:endParaRPr kumimoji="0" lang="ar-SA" sz="4400" b="1" i="0" u="none" strike="noStrike" kern="1200" cap="none" spc="0" normalizeH="0" baseline="0" noProof="0" dirty="0">
              <a:ln w="50800"/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2">
                    <a:lumMod val="25000"/>
                    <a:alpha val="40000"/>
                  </a:schemeClr>
                </a:glow>
              </a:effectLst>
              <a:uLnTx/>
              <a:uFillTx/>
              <a:latin typeface="Cataneo BT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50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</TotalTime>
  <Words>586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Cataneo BT</vt:lpstr>
      <vt:lpstr>Times New Roman</vt:lpstr>
      <vt:lpstr>Office Theme</vt:lpstr>
      <vt:lpstr>HealthifyMeal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Semester Planner</dc:title>
  <dc:creator>Sumayya</dc:creator>
  <cp:lastModifiedBy>Emmad</cp:lastModifiedBy>
  <cp:revision>54</cp:revision>
  <dcterms:created xsi:type="dcterms:W3CDTF">2012-02-08T17:53:34Z</dcterms:created>
  <dcterms:modified xsi:type="dcterms:W3CDTF">2022-06-02T11:03:19Z</dcterms:modified>
</cp:coreProperties>
</file>