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95" r:id="rId7"/>
    <p:sldId id="280" r:id="rId8"/>
    <p:sldId id="281" r:id="rId9"/>
    <p:sldId id="282" r:id="rId10"/>
    <p:sldId id="283" r:id="rId11"/>
    <p:sldId id="284" r:id="rId12"/>
    <p:sldId id="291" r:id="rId13"/>
    <p:sldId id="292" r:id="rId14"/>
    <p:sldId id="293" r:id="rId15"/>
    <p:sldId id="301" r:id="rId16"/>
    <p:sldId id="294" r:id="rId17"/>
    <p:sldId id="286" r:id="rId18"/>
    <p:sldId id="285" r:id="rId19"/>
    <p:sldId id="287" r:id="rId20"/>
    <p:sldId id="288" r:id="rId21"/>
    <p:sldId id="289" r:id="rId22"/>
    <p:sldId id="290" r:id="rId23"/>
    <p:sldId id="275" r:id="rId24"/>
    <p:sldId id="296" r:id="rId25"/>
    <p:sldId id="276" r:id="rId26"/>
    <p:sldId id="299" r:id="rId27"/>
    <p:sldId id="277" r:id="rId28"/>
    <p:sldId id="297" r:id="rId29"/>
    <p:sldId id="278" r:id="rId30"/>
    <p:sldId id="279" r:id="rId31"/>
    <p:sldId id="298" r:id="rId32"/>
    <p:sldId id="30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CFDF9-6411-D605-4671-383B98745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76E72-B1C7-76F7-197A-41AA2F06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A8ACD-4CCB-CDE8-2331-ABCDA51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CCDCC-D537-5A90-F60D-C791C15F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8EAC-5B0E-48CC-E60B-9F8E958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216F7-A2D4-E59D-3B27-177815C3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C9D18C-EE8B-9331-CB03-6151B99C8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ABC4E-6F8A-7370-8C7C-9F5D686E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6BBB6-4031-CABE-98DC-B8170AA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73570-FC4B-8809-2A08-66FAEC1A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0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D2B7A2-8EB8-E123-989F-F599AA64A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8333A-A290-53E0-388E-08172F4E8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E6B18-0289-69E4-F9AA-9F94071A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626E5-237C-CD92-F69E-8C524FA8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15913-5609-71BF-422D-FA56FE1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45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B5545-2205-DF85-E4FA-72A0F78A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BC954-8A33-9FEA-70B0-89A87037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57888-74FE-1024-1E30-58FD4FB5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86747-203F-7486-AB4A-97EA361D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E5C60-B506-3E05-2949-3EEBF610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00870-10FB-65AD-43B5-414AC71F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A9E82-9748-47EC-4E16-4B9A4423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FCB81-B893-EE96-1604-4177CD66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6383E-E0F4-0CBD-7316-9286C914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E083F-5F10-A02B-E91C-F6E05121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6CD6-D6A8-DDF3-7FBB-DD4BF780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024EBC-2272-71D7-527D-70B72F489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6F1183-1F83-0BDD-F26A-A8E4126FA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DBAE74-3253-4972-3F2A-69EC3195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90674D-3C1B-4CB3-0C7F-EAA577E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C25DA-5B59-37B4-1123-F9581D7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6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97926-E4EF-1BD1-F9DE-9CC6192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2D988-F40D-5762-FA8B-2737EE6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D7764E-937D-86AC-A076-7A37FD83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93555F-83DF-1EF7-95A7-3C4A6DC2A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704298-020A-9738-5608-B597B33A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0DA00C-32D7-8D40-FFA0-078BE45A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BB7681-0C6D-3A75-0796-82982B29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0E553D-8E4E-E003-49DB-BC1FE204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76482-3749-8796-0CDE-1980AE15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756024-482C-5E42-B5DB-18280E54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08734C-8511-DA22-050F-924FEE9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1CF290-7A95-3B09-B5FC-ADF19782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F41043-3DF7-1F86-04C9-D20E01D5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DA0ABE-2B0E-BB3E-D223-4648323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67951-F942-C221-3599-BEFD49C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4EE12-E3B2-B158-CA86-52A1ECC2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42935-B494-EC8A-38C3-51AE9390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247A61-40B2-215C-5739-70426E77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EAC836-1122-1596-A546-BCDFDC32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60EDE-EB85-FD4D-E5FD-AE561FB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38ECF-AA9E-D2C7-AEA1-C8536347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8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8DFC3-F848-BA37-5916-BAE7F79C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715DAA-8815-1A48-9552-E0F68280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4931EF-25D3-3910-C318-E88AEB01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2A1EF-42E5-5EAD-7951-61DC2408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7F961F-04C4-9BF6-E49A-0818EBC4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D17AE-E1B1-EC48-1C91-34CE11E6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ECCEE4-D4D2-17D5-F73A-41930A30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4B76F-F7EF-FDC2-E3B8-9D1F43F5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23C6A-DD8D-87E4-9A3A-13D364F8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1C7F-9716-4189-A958-33766E122C79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8D72A-98F0-F958-1AD7-2C49C15BA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AD580-0F7A-B5C3-4E62-B8A59BFF7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5B2F-C939-481F-9A85-1107C44D3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57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or.fr/C/cstdio/fgets.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or.fr/C/cstdio/fgets.w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66F70-40E1-1442-C9EC-010EA462C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Application météo</a:t>
            </a:r>
          </a:p>
        </p:txBody>
      </p:sp>
    </p:spTree>
    <p:extLst>
      <p:ext uri="{BB962C8B-B14F-4D97-AF65-F5344CB8AC3E}">
        <p14:creationId xmlns:p14="http://schemas.microsoft.com/office/powerpoint/2010/main" val="142099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A99D51-D712-01E3-C762-A198DBB82A34}"/>
              </a:ext>
            </a:extLst>
          </p:cNvPr>
          <p:cNvSpPr/>
          <p:nvPr/>
        </p:nvSpPr>
        <p:spPr>
          <a:xfrm>
            <a:off x="2273416" y="1233181"/>
            <a:ext cx="1501630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70001;10000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54099;53443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87424;93242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86182-5AAE-D4F9-FEE2-CE8EE895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75" y="852500"/>
            <a:ext cx="1988890" cy="523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Infos entrantes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AA6FBD6-EF9F-F4E3-BC55-51BD60D6549C}"/>
              </a:ext>
            </a:extLst>
          </p:cNvPr>
          <p:cNvSpPr/>
          <p:nvPr/>
        </p:nvSpPr>
        <p:spPr>
          <a:xfrm>
            <a:off x="6389615" y="4153951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9AB71D1-60FA-C5E1-DCB3-70F0DE898063}"/>
              </a:ext>
            </a:extLst>
          </p:cNvPr>
          <p:cNvSpPr/>
          <p:nvPr/>
        </p:nvSpPr>
        <p:spPr>
          <a:xfrm>
            <a:off x="4959292" y="4153951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7589EB7-41CD-3789-C6B0-1DA05B028EA3}"/>
              </a:ext>
            </a:extLst>
          </p:cNvPr>
          <p:cNvSpPr/>
          <p:nvPr/>
        </p:nvSpPr>
        <p:spPr>
          <a:xfrm>
            <a:off x="7434044" y="3449275"/>
            <a:ext cx="2204906" cy="2204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42447E8-B177-4076-339D-73A2F391B365}"/>
              </a:ext>
            </a:extLst>
          </p:cNvPr>
          <p:cNvSpPr/>
          <p:nvPr/>
        </p:nvSpPr>
        <p:spPr>
          <a:xfrm>
            <a:off x="9918584" y="4173524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0287A2-1055-DEB2-8038-463D14D9CB7E}"/>
              </a:ext>
            </a:extLst>
          </p:cNvPr>
          <p:cNvSpPr txBox="1">
            <a:spLocks/>
          </p:cNvSpPr>
          <p:nvPr/>
        </p:nvSpPr>
        <p:spPr>
          <a:xfrm>
            <a:off x="8291294" y="3685187"/>
            <a:ext cx="666575" cy="2759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E3BFEF1-3747-DE60-D5D8-216A66FC52C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756246" y="4552428"/>
            <a:ext cx="633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3E16523-091F-2582-309A-B0EC10C2F2D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186569" y="4551728"/>
            <a:ext cx="247475" cy="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9F3C3C-3597-CD29-A6F9-5BEEED64476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638950" y="4551728"/>
            <a:ext cx="279634" cy="2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8A6FF9F-00D7-CE4A-B333-519923EB5573}"/>
              </a:ext>
            </a:extLst>
          </p:cNvPr>
          <p:cNvCxnSpPr>
            <a:stCxn id="9" idx="6"/>
          </p:cNvCxnSpPr>
          <p:nvPr/>
        </p:nvCxnSpPr>
        <p:spPr>
          <a:xfrm>
            <a:off x="10715538" y="4572001"/>
            <a:ext cx="65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B2C8E-6BE9-7E0D-5013-B51B77B26C6B}"/>
              </a:ext>
            </a:extLst>
          </p:cNvPr>
          <p:cNvSpPr/>
          <p:nvPr/>
        </p:nvSpPr>
        <p:spPr>
          <a:xfrm>
            <a:off x="2113675" y="1670807"/>
            <a:ext cx="1803984" cy="29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DBC9FD4-F844-09E6-8BDE-DC96C22C7F5C}"/>
              </a:ext>
            </a:extLst>
          </p:cNvPr>
          <p:cNvCxnSpPr>
            <a:cxnSpLocks/>
          </p:cNvCxnSpPr>
          <p:nvPr/>
        </p:nvCxnSpPr>
        <p:spPr>
          <a:xfrm>
            <a:off x="8524611" y="1806240"/>
            <a:ext cx="0" cy="79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160A5FA-7825-4441-2EF9-925F63258102}"/>
              </a:ext>
            </a:extLst>
          </p:cNvPr>
          <p:cNvCxnSpPr>
            <a:cxnSpLocks/>
          </p:cNvCxnSpPr>
          <p:nvPr/>
        </p:nvCxnSpPr>
        <p:spPr>
          <a:xfrm>
            <a:off x="4077400" y="1806240"/>
            <a:ext cx="444721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47DBB5-8274-F72F-25B6-26B88AA0AC22}"/>
              </a:ext>
            </a:extLst>
          </p:cNvPr>
          <p:cNvSpPr/>
          <p:nvPr/>
        </p:nvSpPr>
        <p:spPr>
          <a:xfrm>
            <a:off x="8170877" y="3666530"/>
            <a:ext cx="812160" cy="29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FBEBF3A-8FF0-152B-5E7C-D0BD7D792B79}"/>
              </a:ext>
            </a:extLst>
          </p:cNvPr>
          <p:cNvCxnSpPr>
            <a:cxnSpLocks/>
          </p:cNvCxnSpPr>
          <p:nvPr/>
        </p:nvCxnSpPr>
        <p:spPr>
          <a:xfrm>
            <a:off x="5346582" y="1806240"/>
            <a:ext cx="0" cy="791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5542861-395C-CAA1-8A45-4B17C624E817}"/>
              </a:ext>
            </a:extLst>
          </p:cNvPr>
          <p:cNvCxnSpPr>
            <a:cxnSpLocks/>
          </p:cNvCxnSpPr>
          <p:nvPr/>
        </p:nvCxnSpPr>
        <p:spPr>
          <a:xfrm>
            <a:off x="6848212" y="1806240"/>
            <a:ext cx="0" cy="791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1812CFA-B6B4-DF49-A818-898A7D233346}"/>
              </a:ext>
            </a:extLst>
          </p:cNvPr>
          <p:cNvSpPr txBox="1">
            <a:spLocks/>
          </p:cNvSpPr>
          <p:nvPr/>
        </p:nvSpPr>
        <p:spPr>
          <a:xfrm>
            <a:off x="5013294" y="4422178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00301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AFC8D30-379E-9ECE-4B40-C011F870C880}"/>
              </a:ext>
            </a:extLst>
          </p:cNvPr>
          <p:cNvSpPr txBox="1">
            <a:spLocks/>
          </p:cNvSpPr>
          <p:nvPr/>
        </p:nvSpPr>
        <p:spPr>
          <a:xfrm>
            <a:off x="6486613" y="4419383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60215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9F9EE4C-D108-EA16-81D8-9EC7347FB9B1}"/>
              </a:ext>
            </a:extLst>
          </p:cNvPr>
          <p:cNvSpPr txBox="1">
            <a:spLocks/>
          </p:cNvSpPr>
          <p:nvPr/>
        </p:nvSpPr>
        <p:spPr>
          <a:xfrm>
            <a:off x="4740129" y="1473930"/>
            <a:ext cx="3430748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Parcours liste depuis le début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C8ADB57-EDF1-69BA-FB9B-EDBC8AE47514}"/>
              </a:ext>
            </a:extLst>
          </p:cNvPr>
          <p:cNvSpPr txBox="1">
            <a:spLocks/>
          </p:cNvSpPr>
          <p:nvPr/>
        </p:nvSpPr>
        <p:spPr>
          <a:xfrm>
            <a:off x="7636338" y="4092627"/>
            <a:ext cx="2002612" cy="1244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Min : 10000 &lt; Min ? MAJ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Max : 10000 &gt; Max ? MAJ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Somme : somme + 10000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Enregistrements : ++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E6917EE-C0ED-E19B-D0DA-35779D52351C}"/>
              </a:ext>
            </a:extLst>
          </p:cNvPr>
          <p:cNvSpPr txBox="1">
            <a:spLocks/>
          </p:cNvSpPr>
          <p:nvPr/>
        </p:nvSpPr>
        <p:spPr>
          <a:xfrm>
            <a:off x="4678958" y="152752"/>
            <a:ext cx="3912765" cy="89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Mise à jour des données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A5529B-1121-7AD6-1364-FCE745C7B941}"/>
              </a:ext>
            </a:extLst>
          </p:cNvPr>
          <p:cNvSpPr txBox="1">
            <a:spLocks/>
          </p:cNvSpPr>
          <p:nvPr/>
        </p:nvSpPr>
        <p:spPr>
          <a:xfrm>
            <a:off x="10041448" y="4435680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87643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E61DA-9A35-3963-8251-B7C73BF50473}"/>
              </a:ext>
            </a:extLst>
          </p:cNvPr>
          <p:cNvSpPr txBox="1">
            <a:spLocks/>
          </p:cNvSpPr>
          <p:nvPr/>
        </p:nvSpPr>
        <p:spPr>
          <a:xfrm>
            <a:off x="4761098" y="2839038"/>
            <a:ext cx="1570483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 &lt;= 00301 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2C3F05-D090-3221-11D6-1AADEE6200B4}"/>
              </a:ext>
            </a:extLst>
          </p:cNvPr>
          <p:cNvSpPr txBox="1">
            <a:spLocks/>
          </p:cNvSpPr>
          <p:nvPr/>
        </p:nvSpPr>
        <p:spPr>
          <a:xfrm>
            <a:off x="6174301" y="2831967"/>
            <a:ext cx="1570483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 &lt;= 60215 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2F4C63C-31BE-4B7B-0A2B-35790E67C9D3}"/>
              </a:ext>
            </a:extLst>
          </p:cNvPr>
          <p:cNvSpPr txBox="1">
            <a:spLocks/>
          </p:cNvSpPr>
          <p:nvPr/>
        </p:nvSpPr>
        <p:spPr>
          <a:xfrm>
            <a:off x="7748630" y="2823577"/>
            <a:ext cx="1570483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 &lt;= 87643 ?</a:t>
            </a:r>
          </a:p>
        </p:txBody>
      </p:sp>
    </p:spTree>
    <p:extLst>
      <p:ext uri="{BB962C8B-B14F-4D97-AF65-F5344CB8AC3E}">
        <p14:creationId xmlns:p14="http://schemas.microsoft.com/office/powerpoint/2010/main" val="103819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907-24DC-0662-1B3F-DE0B5A8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P1/T1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58A3B9-DB01-519C-FC6A-28B1FA062E1A}"/>
              </a:ext>
            </a:extLst>
          </p:cNvPr>
          <p:cNvCxnSpPr/>
          <p:nvPr/>
        </p:nvCxnSpPr>
        <p:spPr>
          <a:xfrm>
            <a:off x="1887523" y="5914239"/>
            <a:ext cx="918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76DB65-E7AA-B1A9-4025-C822DDEA8068}"/>
              </a:ext>
            </a:extLst>
          </p:cNvPr>
          <p:cNvCxnSpPr/>
          <p:nvPr/>
        </p:nvCxnSpPr>
        <p:spPr>
          <a:xfrm flipV="1">
            <a:off x="1904301" y="1690688"/>
            <a:ext cx="0" cy="4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B92328-E5C2-5F9F-8DC8-71B453FBBF1C}"/>
              </a:ext>
            </a:extLst>
          </p:cNvPr>
          <p:cNvSpPr txBox="1">
            <a:spLocks/>
          </p:cNvSpPr>
          <p:nvPr/>
        </p:nvSpPr>
        <p:spPr>
          <a:xfrm>
            <a:off x="10410738" y="608879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ID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50DF7D-BDA8-0E73-A6DD-AE818C40BF21}"/>
              </a:ext>
            </a:extLst>
          </p:cNvPr>
          <p:cNvSpPr txBox="1">
            <a:spLocks/>
          </p:cNvSpPr>
          <p:nvPr/>
        </p:nvSpPr>
        <p:spPr>
          <a:xfrm>
            <a:off x="466813" y="1786638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Pressure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DF0DDF6-F8A9-ACDB-A08C-F8EEB17EB91C}"/>
              </a:ext>
            </a:extLst>
          </p:cNvPr>
          <p:cNvSpPr/>
          <p:nvPr/>
        </p:nvSpPr>
        <p:spPr>
          <a:xfrm>
            <a:off x="2164360" y="1786638"/>
            <a:ext cx="8061820" cy="3866477"/>
          </a:xfrm>
          <a:custGeom>
            <a:avLst/>
            <a:gdLst>
              <a:gd name="connsiteX0" fmla="*/ 0 w 8061820"/>
              <a:gd name="connsiteY0" fmla="*/ 3866477 h 3866477"/>
              <a:gd name="connsiteX1" fmla="*/ 679509 w 8061820"/>
              <a:gd name="connsiteY1" fmla="*/ 2205457 h 3866477"/>
              <a:gd name="connsiteX2" fmla="*/ 1610686 w 8061820"/>
              <a:gd name="connsiteY2" fmla="*/ 2255791 h 3866477"/>
              <a:gd name="connsiteX3" fmla="*/ 2827090 w 8061820"/>
              <a:gd name="connsiteY3" fmla="*/ 1047776 h 3866477"/>
              <a:gd name="connsiteX4" fmla="*/ 4412609 w 8061820"/>
              <a:gd name="connsiteY4" fmla="*/ 1030998 h 3866477"/>
              <a:gd name="connsiteX5" fmla="*/ 5662569 w 8061820"/>
              <a:gd name="connsiteY5" fmla="*/ 2037677 h 3866477"/>
              <a:gd name="connsiteX6" fmla="*/ 7004808 w 8061820"/>
              <a:gd name="connsiteY6" fmla="*/ 1551116 h 3866477"/>
              <a:gd name="connsiteX7" fmla="*/ 7818540 w 8061820"/>
              <a:gd name="connsiteY7" fmla="*/ 192099 h 3866477"/>
              <a:gd name="connsiteX8" fmla="*/ 8061820 w 8061820"/>
              <a:gd name="connsiteY8" fmla="*/ 41097 h 38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1820" h="3866477">
                <a:moveTo>
                  <a:pt x="0" y="3866477"/>
                </a:moveTo>
                <a:cubicBezTo>
                  <a:pt x="205530" y="3170191"/>
                  <a:pt x="411061" y="2473905"/>
                  <a:pt x="679509" y="2205457"/>
                </a:cubicBezTo>
                <a:cubicBezTo>
                  <a:pt x="947957" y="1937009"/>
                  <a:pt x="1252756" y="2448738"/>
                  <a:pt x="1610686" y="2255791"/>
                </a:cubicBezTo>
                <a:cubicBezTo>
                  <a:pt x="1968616" y="2062844"/>
                  <a:pt x="2360103" y="1251908"/>
                  <a:pt x="2827090" y="1047776"/>
                </a:cubicBezTo>
                <a:cubicBezTo>
                  <a:pt x="3294077" y="843644"/>
                  <a:pt x="3940029" y="866014"/>
                  <a:pt x="4412609" y="1030998"/>
                </a:cubicBezTo>
                <a:cubicBezTo>
                  <a:pt x="4885189" y="1195981"/>
                  <a:pt x="5230536" y="1950991"/>
                  <a:pt x="5662569" y="2037677"/>
                </a:cubicBezTo>
                <a:cubicBezTo>
                  <a:pt x="6094602" y="2124363"/>
                  <a:pt x="6645480" y="1858712"/>
                  <a:pt x="7004808" y="1551116"/>
                </a:cubicBezTo>
                <a:cubicBezTo>
                  <a:pt x="7364136" y="1243520"/>
                  <a:pt x="7642371" y="443769"/>
                  <a:pt x="7818540" y="192099"/>
                </a:cubicBezTo>
                <a:cubicBezTo>
                  <a:pt x="7994709" y="-59571"/>
                  <a:pt x="8028264" y="-9237"/>
                  <a:pt x="8061820" y="4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E476C59-0BD9-BA32-53B8-9DB68EC5B46C}"/>
              </a:ext>
            </a:extLst>
          </p:cNvPr>
          <p:cNvGrpSpPr/>
          <p:nvPr/>
        </p:nvGrpSpPr>
        <p:grpSpPr>
          <a:xfrm>
            <a:off x="2239860" y="4882393"/>
            <a:ext cx="218114" cy="419450"/>
            <a:chOff x="2491530" y="2642532"/>
            <a:chExt cx="218114" cy="41945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FFB206F-9C0D-B517-92D6-2B759DDC2241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5E4B7DE-AFD1-0B39-AD9D-D5DEA39ACC4D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2A3B765-1B3E-627A-6DFA-7309B3B05967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4759A06-9CCA-EF6F-E82C-ECFA2CC665DF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D21D54A-C1DF-F538-E734-6115D1554943}"/>
              </a:ext>
            </a:extLst>
          </p:cNvPr>
          <p:cNvGrpSpPr/>
          <p:nvPr/>
        </p:nvGrpSpPr>
        <p:grpSpPr>
          <a:xfrm>
            <a:off x="2526484" y="4095226"/>
            <a:ext cx="218114" cy="419450"/>
            <a:chOff x="2491530" y="2642532"/>
            <a:chExt cx="218114" cy="41945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97A0197-FD48-88C7-6C3E-F38C18C8E967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BD3ADBC-215B-5DE8-1389-025D6F913E7E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9C436C0-F809-32BC-414D-9E26501639FE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859D3F8-8233-D8F2-AE91-6A21070C3F09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E1743BA-318B-1AE5-9A94-5E79FBEF7977}"/>
              </a:ext>
            </a:extLst>
          </p:cNvPr>
          <p:cNvGrpSpPr/>
          <p:nvPr/>
        </p:nvGrpSpPr>
        <p:grpSpPr>
          <a:xfrm>
            <a:off x="3108120" y="3719876"/>
            <a:ext cx="218114" cy="419450"/>
            <a:chOff x="2491530" y="2642532"/>
            <a:chExt cx="218114" cy="41945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16CE37F-FBB4-F006-1B14-7679CF38B005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9E0BB78-26C5-FE60-A178-0E076D204597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2808BB8-9FCF-71A5-EA36-59A52256E81E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617EE32-DB99-C431-F6D8-BD9323A71793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B689556-D4DE-DB77-A697-ECBB364F4454}"/>
              </a:ext>
            </a:extLst>
          </p:cNvPr>
          <p:cNvGrpSpPr/>
          <p:nvPr/>
        </p:nvGrpSpPr>
        <p:grpSpPr>
          <a:xfrm>
            <a:off x="4035103" y="3524621"/>
            <a:ext cx="218114" cy="419450"/>
            <a:chOff x="2491530" y="2642532"/>
            <a:chExt cx="218114" cy="41945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CE2DE29-5E85-91EF-7C9E-527912B49E72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218DDF9A-7C42-D912-D7EA-26B1065C9DEC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38AD118-0A5E-6969-E119-82B89A20A806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DB24BD9-733D-3C42-7B5C-988799D5DB1C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ACCCDC1-7060-98D0-1D03-5580AA423D2A}"/>
              </a:ext>
            </a:extLst>
          </p:cNvPr>
          <p:cNvGrpSpPr/>
          <p:nvPr/>
        </p:nvGrpSpPr>
        <p:grpSpPr>
          <a:xfrm>
            <a:off x="5034792" y="2551652"/>
            <a:ext cx="218114" cy="419450"/>
            <a:chOff x="2491530" y="2642532"/>
            <a:chExt cx="218114" cy="419450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290D643-E9AA-736E-4E75-39A493F37205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BE44AE60-38F2-64B5-9508-54A2F953DE51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271E61A-CCCA-D37C-20EC-92BABD050983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92272C2-2D27-0C51-4541-B4BEB95CEA06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DE9ED3F-773D-B4CD-0BF2-8B092A97AD2A}"/>
              </a:ext>
            </a:extLst>
          </p:cNvPr>
          <p:cNvGrpSpPr/>
          <p:nvPr/>
        </p:nvGrpSpPr>
        <p:grpSpPr>
          <a:xfrm>
            <a:off x="6170103" y="2476151"/>
            <a:ext cx="218114" cy="419450"/>
            <a:chOff x="2491530" y="2642532"/>
            <a:chExt cx="218114" cy="41945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A21B299-8AE6-B1B6-7DE4-D08B49128DC0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9093E66-E88D-A1A0-9B87-AC1E4D408269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58357EC5-722E-2AE0-C6DE-D3B39A654FFA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1362038-5680-CF35-27C3-C416409FD393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B1F9489-1F2F-598F-38E3-632DD4A2736C}"/>
              </a:ext>
            </a:extLst>
          </p:cNvPr>
          <p:cNvGrpSpPr/>
          <p:nvPr/>
        </p:nvGrpSpPr>
        <p:grpSpPr>
          <a:xfrm>
            <a:off x="7081706" y="3094475"/>
            <a:ext cx="218114" cy="419450"/>
            <a:chOff x="2491530" y="2642532"/>
            <a:chExt cx="218114" cy="41945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69236467-954F-0338-12D2-9581CAE3F836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72B6EE0-8CA8-2A30-5061-3E7B69ABF7EA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B7F898A-FAE9-19C8-4E47-D84FD9EBF027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D90D1AD-CE00-90C0-CC60-9FB487041FE1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8F15D55-F977-CA88-540F-21406C1EC295}"/>
              </a:ext>
            </a:extLst>
          </p:cNvPr>
          <p:cNvGrpSpPr/>
          <p:nvPr/>
        </p:nvGrpSpPr>
        <p:grpSpPr>
          <a:xfrm>
            <a:off x="8214220" y="3575541"/>
            <a:ext cx="218114" cy="419450"/>
            <a:chOff x="2491530" y="2642532"/>
            <a:chExt cx="218114" cy="419450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75A139C-CFB9-554A-F37B-3280EA855D98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155621D-66B7-A1D3-AF50-C5C5A4686EFB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6346B71-F683-DF73-7610-03E499B2F33B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192475C-4A3D-7A73-2DCC-3DD9CA279E8C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98C9993-59A2-3E0D-4478-2C69036252D0}"/>
              </a:ext>
            </a:extLst>
          </p:cNvPr>
          <p:cNvGrpSpPr/>
          <p:nvPr/>
        </p:nvGrpSpPr>
        <p:grpSpPr>
          <a:xfrm>
            <a:off x="9036339" y="3139313"/>
            <a:ext cx="218114" cy="419450"/>
            <a:chOff x="2491530" y="2642532"/>
            <a:chExt cx="218114" cy="41945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C7FD437-C100-59EE-D118-EF3908888257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29B6D892-9619-AC17-814D-3FBE5BF07D95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A3533331-E209-A2A8-1E10-01EBB7B7A5F8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E1225D6B-AA8B-9A7B-1ED6-03FCB02A0127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C4C01AA-80E2-CBD0-7CAF-7C4A7A0CECFA}"/>
              </a:ext>
            </a:extLst>
          </p:cNvPr>
          <p:cNvGrpSpPr/>
          <p:nvPr/>
        </p:nvGrpSpPr>
        <p:grpSpPr>
          <a:xfrm>
            <a:off x="9707460" y="2100206"/>
            <a:ext cx="218114" cy="419450"/>
            <a:chOff x="2491530" y="2642532"/>
            <a:chExt cx="218114" cy="419450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BBE0439B-F3F6-97C6-C486-D74159427571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B0299CE-E00E-26CE-76F5-D9A84D8B2DCA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14F8B27-D6FC-9AE5-2F22-70F24EE506A5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22215CA-FB86-1537-111C-E075D77F89CB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61B9481-74FF-D980-3D02-8DEB0E99E799}"/>
              </a:ext>
            </a:extLst>
          </p:cNvPr>
          <p:cNvGrpSpPr/>
          <p:nvPr/>
        </p:nvGrpSpPr>
        <p:grpSpPr>
          <a:xfrm>
            <a:off x="10008066" y="1611525"/>
            <a:ext cx="218114" cy="419450"/>
            <a:chOff x="2491530" y="2642532"/>
            <a:chExt cx="218114" cy="41945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3D9E9C2A-4951-3756-82D1-3537707CEFAA}"/>
                </a:ext>
              </a:extLst>
            </p:cNvPr>
            <p:cNvCxnSpPr/>
            <p:nvPr/>
          </p:nvCxnSpPr>
          <p:spPr>
            <a:xfrm>
              <a:off x="2592198" y="2642532"/>
              <a:ext cx="0" cy="419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1A33A60-A504-B9DA-5280-4844B102A302}"/>
                </a:ext>
              </a:extLst>
            </p:cNvPr>
            <p:cNvCxnSpPr/>
            <p:nvPr/>
          </p:nvCxnSpPr>
          <p:spPr>
            <a:xfrm>
              <a:off x="2491530" y="264253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632FEE7-63E0-BE29-235B-7FC9750B7BA1}"/>
                </a:ext>
              </a:extLst>
            </p:cNvPr>
            <p:cNvCxnSpPr/>
            <p:nvPr/>
          </p:nvCxnSpPr>
          <p:spPr>
            <a:xfrm>
              <a:off x="2491530" y="3061982"/>
              <a:ext cx="218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CE312AB-12F4-BCBE-E91B-95C5EC6FDF1B}"/>
                </a:ext>
              </a:extLst>
            </p:cNvPr>
            <p:cNvSpPr/>
            <p:nvPr/>
          </p:nvSpPr>
          <p:spPr>
            <a:xfrm>
              <a:off x="2575420" y="28438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6701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01774-BC6A-BD6D-C38C-72131B000EAB}"/>
              </a:ext>
            </a:extLst>
          </p:cNvPr>
          <p:cNvSpPr/>
          <p:nvPr/>
        </p:nvSpPr>
        <p:spPr>
          <a:xfrm>
            <a:off x="872455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Date/heure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Somme</a:t>
            </a:r>
          </a:p>
          <a:p>
            <a:r>
              <a:rPr lang="fr-FR" dirty="0">
                <a:solidFill>
                  <a:schemeClr val="tx1"/>
                </a:solidFill>
              </a:rPr>
              <a:t>Nombre d’enregistrements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F3867-D91C-F3CA-CF13-D3A278E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71" y="1657844"/>
            <a:ext cx="198889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p2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64D1DD-8ED2-B401-0B05-438C79A71D4A}"/>
              </a:ext>
            </a:extLst>
          </p:cNvPr>
          <p:cNvSpPr/>
          <p:nvPr/>
        </p:nvSpPr>
        <p:spPr>
          <a:xfrm>
            <a:off x="427836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D9060-633B-DF54-4B5E-502B5891E214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>
            <a:off x="4315961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D9BD-7E1B-2031-C75D-2978611AD121}"/>
              </a:ext>
            </a:extLst>
          </p:cNvPr>
          <p:cNvSpPr/>
          <p:nvPr/>
        </p:nvSpPr>
        <p:spPr>
          <a:xfrm>
            <a:off x="6463020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Date/heure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Somme</a:t>
            </a:r>
          </a:p>
          <a:p>
            <a:r>
              <a:rPr lang="fr-FR" dirty="0">
                <a:solidFill>
                  <a:schemeClr val="tx1"/>
                </a:solidFill>
              </a:rPr>
              <a:t>Nombre d’enregistrements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F3942-30A6-E783-833A-07D4CBF5AC23}"/>
              </a:ext>
            </a:extLst>
          </p:cNvPr>
          <p:cNvSpPr txBox="1">
            <a:spLocks/>
          </p:cNvSpPr>
          <p:nvPr/>
        </p:nvSpPr>
        <p:spPr>
          <a:xfrm>
            <a:off x="6869536" y="1657844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Structure p2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DC59FC7-9F78-FC12-B54B-0469AE0D1ED6}"/>
              </a:ext>
            </a:extLst>
          </p:cNvPr>
          <p:cNvSpPr/>
          <p:nvPr/>
        </p:nvSpPr>
        <p:spPr>
          <a:xfrm>
            <a:off x="6018401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6CBEDD-94E3-5B81-5B25-B76423AFC541}"/>
              </a:ext>
            </a:extLst>
          </p:cNvPr>
          <p:cNvCxnSpPr>
            <a:cxnSpLocks/>
            <a:stCxn id="13" idx="7"/>
            <a:endCxn id="13" idx="5"/>
          </p:cNvCxnSpPr>
          <p:nvPr/>
        </p:nvCxnSpPr>
        <p:spPr>
          <a:xfrm>
            <a:off x="9906526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665A49-2B91-CB00-5ABB-B30618FDEA0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983058" y="3116510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9DB44E-E06B-5A9C-ABFA-242C0EC8379B}"/>
              </a:ext>
            </a:extLst>
          </p:cNvPr>
          <p:cNvCxnSpPr/>
          <p:nvPr/>
        </p:nvCxnSpPr>
        <p:spPr>
          <a:xfrm>
            <a:off x="10573623" y="3017241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0FA4D46-279F-88B6-C8C1-130616765D16}"/>
              </a:ext>
            </a:extLst>
          </p:cNvPr>
          <p:cNvSpPr txBox="1">
            <a:spLocks/>
          </p:cNvSpPr>
          <p:nvPr/>
        </p:nvSpPr>
        <p:spPr>
          <a:xfrm>
            <a:off x="1618377" y="315606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B89954-38F8-2CCA-9CDA-08B735116EA0}"/>
              </a:ext>
            </a:extLst>
          </p:cNvPr>
          <p:cNvSpPr txBox="1">
            <a:spLocks/>
          </p:cNvSpPr>
          <p:nvPr/>
        </p:nvSpPr>
        <p:spPr>
          <a:xfrm>
            <a:off x="7206843" y="315605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</p:spTree>
    <p:extLst>
      <p:ext uri="{BB962C8B-B14F-4D97-AF65-F5344CB8AC3E}">
        <p14:creationId xmlns:p14="http://schemas.microsoft.com/office/powerpoint/2010/main" val="285951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907-24DC-0662-1B3F-DE0B5A8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P2/T2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58A3B9-DB01-519C-FC6A-28B1FA062E1A}"/>
              </a:ext>
            </a:extLst>
          </p:cNvPr>
          <p:cNvCxnSpPr/>
          <p:nvPr/>
        </p:nvCxnSpPr>
        <p:spPr>
          <a:xfrm>
            <a:off x="1887523" y="5914239"/>
            <a:ext cx="918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76DB65-E7AA-B1A9-4025-C822DDEA8068}"/>
              </a:ext>
            </a:extLst>
          </p:cNvPr>
          <p:cNvCxnSpPr/>
          <p:nvPr/>
        </p:nvCxnSpPr>
        <p:spPr>
          <a:xfrm flipV="1">
            <a:off x="1904301" y="1690688"/>
            <a:ext cx="0" cy="4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B92328-E5C2-5F9F-8DC8-71B453FBBF1C}"/>
              </a:ext>
            </a:extLst>
          </p:cNvPr>
          <p:cNvSpPr txBox="1">
            <a:spLocks/>
          </p:cNvSpPr>
          <p:nvPr/>
        </p:nvSpPr>
        <p:spPr>
          <a:xfrm>
            <a:off x="10410738" y="608879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Date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50DF7D-BDA8-0E73-A6DD-AE818C40BF21}"/>
              </a:ext>
            </a:extLst>
          </p:cNvPr>
          <p:cNvSpPr txBox="1">
            <a:spLocks/>
          </p:cNvSpPr>
          <p:nvPr/>
        </p:nvSpPr>
        <p:spPr>
          <a:xfrm>
            <a:off x="466813" y="1786638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Moyenne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DF0DDF6-F8A9-ACDB-A08C-F8EEB17EB91C}"/>
              </a:ext>
            </a:extLst>
          </p:cNvPr>
          <p:cNvSpPr/>
          <p:nvPr/>
        </p:nvSpPr>
        <p:spPr>
          <a:xfrm>
            <a:off x="2164360" y="1786638"/>
            <a:ext cx="8061820" cy="3866477"/>
          </a:xfrm>
          <a:custGeom>
            <a:avLst/>
            <a:gdLst>
              <a:gd name="connsiteX0" fmla="*/ 0 w 8061820"/>
              <a:gd name="connsiteY0" fmla="*/ 3866477 h 3866477"/>
              <a:gd name="connsiteX1" fmla="*/ 679509 w 8061820"/>
              <a:gd name="connsiteY1" fmla="*/ 2205457 h 3866477"/>
              <a:gd name="connsiteX2" fmla="*/ 1610686 w 8061820"/>
              <a:gd name="connsiteY2" fmla="*/ 2255791 h 3866477"/>
              <a:gd name="connsiteX3" fmla="*/ 2827090 w 8061820"/>
              <a:gd name="connsiteY3" fmla="*/ 1047776 h 3866477"/>
              <a:gd name="connsiteX4" fmla="*/ 4412609 w 8061820"/>
              <a:gd name="connsiteY4" fmla="*/ 1030998 h 3866477"/>
              <a:gd name="connsiteX5" fmla="*/ 5662569 w 8061820"/>
              <a:gd name="connsiteY5" fmla="*/ 2037677 h 3866477"/>
              <a:gd name="connsiteX6" fmla="*/ 7004808 w 8061820"/>
              <a:gd name="connsiteY6" fmla="*/ 1551116 h 3866477"/>
              <a:gd name="connsiteX7" fmla="*/ 7818540 w 8061820"/>
              <a:gd name="connsiteY7" fmla="*/ 192099 h 3866477"/>
              <a:gd name="connsiteX8" fmla="*/ 8061820 w 8061820"/>
              <a:gd name="connsiteY8" fmla="*/ 41097 h 386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1820" h="3866477">
                <a:moveTo>
                  <a:pt x="0" y="3866477"/>
                </a:moveTo>
                <a:cubicBezTo>
                  <a:pt x="205530" y="3170191"/>
                  <a:pt x="411061" y="2473905"/>
                  <a:pt x="679509" y="2205457"/>
                </a:cubicBezTo>
                <a:cubicBezTo>
                  <a:pt x="947957" y="1937009"/>
                  <a:pt x="1252756" y="2448738"/>
                  <a:pt x="1610686" y="2255791"/>
                </a:cubicBezTo>
                <a:cubicBezTo>
                  <a:pt x="1968616" y="2062844"/>
                  <a:pt x="2360103" y="1251908"/>
                  <a:pt x="2827090" y="1047776"/>
                </a:cubicBezTo>
                <a:cubicBezTo>
                  <a:pt x="3294077" y="843644"/>
                  <a:pt x="3940029" y="866014"/>
                  <a:pt x="4412609" y="1030998"/>
                </a:cubicBezTo>
                <a:cubicBezTo>
                  <a:pt x="4885189" y="1195981"/>
                  <a:pt x="5230536" y="1950991"/>
                  <a:pt x="5662569" y="2037677"/>
                </a:cubicBezTo>
                <a:cubicBezTo>
                  <a:pt x="6094602" y="2124363"/>
                  <a:pt x="6645480" y="1858712"/>
                  <a:pt x="7004808" y="1551116"/>
                </a:cubicBezTo>
                <a:cubicBezTo>
                  <a:pt x="7364136" y="1243520"/>
                  <a:pt x="7642371" y="443769"/>
                  <a:pt x="7818540" y="192099"/>
                </a:cubicBezTo>
                <a:cubicBezTo>
                  <a:pt x="7994709" y="-59571"/>
                  <a:pt x="8028264" y="-9237"/>
                  <a:pt x="8061820" y="4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4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01774-BC6A-BD6D-C38C-72131B000EAB}"/>
              </a:ext>
            </a:extLst>
          </p:cNvPr>
          <p:cNvSpPr/>
          <p:nvPr/>
        </p:nvSpPr>
        <p:spPr>
          <a:xfrm>
            <a:off x="1463899" y="934353"/>
            <a:ext cx="1988889" cy="729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Date (identifiant unique)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pointeur vers type #2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F3867-D91C-F3CA-CF13-D3A278E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98" y="669529"/>
            <a:ext cx="2067797" cy="32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Structure p3 type#1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64D1DD-8ED2-B401-0B05-438C79A71D4A}"/>
              </a:ext>
            </a:extLst>
          </p:cNvPr>
          <p:cNvSpPr/>
          <p:nvPr/>
        </p:nvSpPr>
        <p:spPr>
          <a:xfrm>
            <a:off x="1311489" y="139281"/>
            <a:ext cx="2319986" cy="2319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D9060-633B-DF54-4B5E-502B5891E214}"/>
              </a:ext>
            </a:extLst>
          </p:cNvPr>
          <p:cNvCxnSpPr>
            <a:cxnSpLocks/>
          </p:cNvCxnSpPr>
          <p:nvPr/>
        </p:nvCxnSpPr>
        <p:spPr>
          <a:xfrm>
            <a:off x="3513070" y="771787"/>
            <a:ext cx="8105" cy="99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D9BD-7E1B-2031-C75D-2978611AD121}"/>
              </a:ext>
            </a:extLst>
          </p:cNvPr>
          <p:cNvSpPr/>
          <p:nvPr/>
        </p:nvSpPr>
        <p:spPr>
          <a:xfrm>
            <a:off x="1571411" y="3390860"/>
            <a:ext cx="1817741" cy="47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Id station (identifiant unique)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relevé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F3942-30A6-E783-833A-07D4CBF5AC23}"/>
              </a:ext>
            </a:extLst>
          </p:cNvPr>
          <p:cNvSpPr txBox="1">
            <a:spLocks/>
          </p:cNvSpPr>
          <p:nvPr/>
        </p:nvSpPr>
        <p:spPr>
          <a:xfrm>
            <a:off x="1918911" y="3136012"/>
            <a:ext cx="1281514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000" dirty="0"/>
              <a:t>Structure p3 type #2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6CBEDD-94E3-5B81-5B25-B76423AFC541}"/>
              </a:ext>
            </a:extLst>
          </p:cNvPr>
          <p:cNvCxnSpPr>
            <a:cxnSpLocks/>
          </p:cNvCxnSpPr>
          <p:nvPr/>
        </p:nvCxnSpPr>
        <p:spPr>
          <a:xfrm flipH="1">
            <a:off x="1571411" y="4117656"/>
            <a:ext cx="1817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665A49-2B91-CB00-5ABB-B30618FDEA00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631475" y="1299274"/>
            <a:ext cx="168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9DB44E-E06B-5A9C-ABFA-242C0EC8379B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>
            <a:off x="2481195" y="4653064"/>
            <a:ext cx="2953" cy="1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0FA4D46-279F-88B6-C8C1-130616765D16}"/>
              </a:ext>
            </a:extLst>
          </p:cNvPr>
          <p:cNvSpPr txBox="1">
            <a:spLocks/>
          </p:cNvSpPr>
          <p:nvPr/>
        </p:nvSpPr>
        <p:spPr>
          <a:xfrm>
            <a:off x="0" y="75584"/>
            <a:ext cx="1647698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B89954-38F8-2CCA-9CDA-08B735116EA0}"/>
              </a:ext>
            </a:extLst>
          </p:cNvPr>
          <p:cNvSpPr txBox="1">
            <a:spLocks/>
          </p:cNvSpPr>
          <p:nvPr/>
        </p:nvSpPr>
        <p:spPr>
          <a:xfrm>
            <a:off x="73000" y="2429035"/>
            <a:ext cx="1746087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#2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0109FCD-9D08-4169-E66D-1371C696DD0E}"/>
              </a:ext>
            </a:extLst>
          </p:cNvPr>
          <p:cNvSpPr/>
          <p:nvPr/>
        </p:nvSpPr>
        <p:spPr>
          <a:xfrm>
            <a:off x="1452557" y="2595788"/>
            <a:ext cx="2057276" cy="20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2F6872-C0DB-AE57-0054-9C1764C77152}"/>
              </a:ext>
            </a:extLst>
          </p:cNvPr>
          <p:cNvSpPr/>
          <p:nvPr/>
        </p:nvSpPr>
        <p:spPr>
          <a:xfrm>
            <a:off x="1574364" y="5595796"/>
            <a:ext cx="1817741" cy="47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Id station (identifiant unique)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relevé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133D2A78-D222-339A-F68A-38678A410124}"/>
              </a:ext>
            </a:extLst>
          </p:cNvPr>
          <p:cNvSpPr txBox="1">
            <a:spLocks/>
          </p:cNvSpPr>
          <p:nvPr/>
        </p:nvSpPr>
        <p:spPr>
          <a:xfrm>
            <a:off x="1921864" y="5340948"/>
            <a:ext cx="1281514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000" dirty="0"/>
              <a:t>Structure p3 type #2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22A8E59-EBDE-A034-9CFD-BEC52BA118F4}"/>
              </a:ext>
            </a:extLst>
          </p:cNvPr>
          <p:cNvSpPr/>
          <p:nvPr/>
        </p:nvSpPr>
        <p:spPr>
          <a:xfrm>
            <a:off x="1455510" y="4800724"/>
            <a:ext cx="2057276" cy="20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F1FB1C-B3BB-4FCF-9D7A-CAA0398F9A06}"/>
              </a:ext>
            </a:extLst>
          </p:cNvPr>
          <p:cNvSpPr/>
          <p:nvPr/>
        </p:nvSpPr>
        <p:spPr>
          <a:xfrm>
            <a:off x="5470570" y="934353"/>
            <a:ext cx="1988889" cy="729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Date (identifiant unique)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pointeur vers type #2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77ED293-0B36-3232-3FF2-250D2A2248A5}"/>
              </a:ext>
            </a:extLst>
          </p:cNvPr>
          <p:cNvSpPr txBox="1">
            <a:spLocks/>
          </p:cNvSpPr>
          <p:nvPr/>
        </p:nvSpPr>
        <p:spPr>
          <a:xfrm>
            <a:off x="5654369" y="669529"/>
            <a:ext cx="2067797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/>
              <a:t>Structure p3 type#1</a:t>
            </a:r>
            <a:endParaRPr lang="fr-FR" sz="14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8237CB3-D356-16BF-21F7-BFC3AA0187CE}"/>
              </a:ext>
            </a:extLst>
          </p:cNvPr>
          <p:cNvSpPr/>
          <p:nvPr/>
        </p:nvSpPr>
        <p:spPr>
          <a:xfrm>
            <a:off x="5318160" y="139281"/>
            <a:ext cx="2319986" cy="2319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F3450E7-D0C1-E9E3-421C-A4ED66A7EB05}"/>
              </a:ext>
            </a:extLst>
          </p:cNvPr>
          <p:cNvCxnSpPr>
            <a:cxnSpLocks/>
          </p:cNvCxnSpPr>
          <p:nvPr/>
        </p:nvCxnSpPr>
        <p:spPr>
          <a:xfrm>
            <a:off x="7519741" y="771787"/>
            <a:ext cx="8105" cy="99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B67E7B0-E723-C6F8-2EF0-7E3BB7E21761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>
            <a:off x="2471482" y="2459267"/>
            <a:ext cx="9713" cy="1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056EACF-0563-F145-38B1-7B1E6D7F947B}"/>
              </a:ext>
            </a:extLst>
          </p:cNvPr>
          <p:cNvSpPr txBox="1">
            <a:spLocks/>
          </p:cNvSpPr>
          <p:nvPr/>
        </p:nvSpPr>
        <p:spPr>
          <a:xfrm>
            <a:off x="0" y="4740617"/>
            <a:ext cx="1746087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#2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A0519CC-E381-1DB7-CB63-AB003553E126}"/>
              </a:ext>
            </a:extLst>
          </p:cNvPr>
          <p:cNvSpPr txBox="1">
            <a:spLocks/>
          </p:cNvSpPr>
          <p:nvPr/>
        </p:nvSpPr>
        <p:spPr>
          <a:xfrm>
            <a:off x="4046115" y="105593"/>
            <a:ext cx="1647698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281D1F-F003-CD93-3057-8AE20F257782}"/>
              </a:ext>
            </a:extLst>
          </p:cNvPr>
          <p:cNvSpPr/>
          <p:nvPr/>
        </p:nvSpPr>
        <p:spPr>
          <a:xfrm>
            <a:off x="9379364" y="934353"/>
            <a:ext cx="1988889" cy="729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Date (identifiant unique)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pointeur vers type #2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1FC01B1D-55FC-7429-3474-BD32C40D6862}"/>
              </a:ext>
            </a:extLst>
          </p:cNvPr>
          <p:cNvSpPr txBox="1">
            <a:spLocks/>
          </p:cNvSpPr>
          <p:nvPr/>
        </p:nvSpPr>
        <p:spPr>
          <a:xfrm>
            <a:off x="9563163" y="669529"/>
            <a:ext cx="2067797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/>
              <a:t>Structure p3 type#1</a:t>
            </a:r>
            <a:endParaRPr lang="fr-FR" sz="14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D3A8087-DB03-83CB-7FA7-3167F93836EA}"/>
              </a:ext>
            </a:extLst>
          </p:cNvPr>
          <p:cNvSpPr/>
          <p:nvPr/>
        </p:nvSpPr>
        <p:spPr>
          <a:xfrm>
            <a:off x="9226954" y="139281"/>
            <a:ext cx="2319986" cy="2319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514504F-4AFE-5D32-F7FD-9B39362FC977}"/>
              </a:ext>
            </a:extLst>
          </p:cNvPr>
          <p:cNvCxnSpPr>
            <a:cxnSpLocks/>
          </p:cNvCxnSpPr>
          <p:nvPr/>
        </p:nvCxnSpPr>
        <p:spPr>
          <a:xfrm>
            <a:off x="11428535" y="771787"/>
            <a:ext cx="8105" cy="99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560AA89-7682-B969-2BE9-82004690A585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>
            <a:off x="7638146" y="1299274"/>
            <a:ext cx="1588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2597E73-4781-2BA5-4193-1344FD1F29D9}"/>
              </a:ext>
            </a:extLst>
          </p:cNvPr>
          <p:cNvSpPr txBox="1">
            <a:spLocks/>
          </p:cNvSpPr>
          <p:nvPr/>
        </p:nvSpPr>
        <p:spPr>
          <a:xfrm>
            <a:off x="8023895" y="92710"/>
            <a:ext cx="1647698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4743D8-BEB2-012C-F231-F9C1039D4D0F}"/>
              </a:ext>
            </a:extLst>
          </p:cNvPr>
          <p:cNvSpPr/>
          <p:nvPr/>
        </p:nvSpPr>
        <p:spPr>
          <a:xfrm>
            <a:off x="5581319" y="3390860"/>
            <a:ext cx="1817741" cy="47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Id station (identifiant unique)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relevé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8272B4DE-F910-C2FB-A60D-F0DD8B2051C2}"/>
              </a:ext>
            </a:extLst>
          </p:cNvPr>
          <p:cNvSpPr txBox="1">
            <a:spLocks/>
          </p:cNvSpPr>
          <p:nvPr/>
        </p:nvSpPr>
        <p:spPr>
          <a:xfrm>
            <a:off x="5928819" y="3136012"/>
            <a:ext cx="1281514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000" dirty="0"/>
              <a:t>Structure p3 type #2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05DA39C-1112-DBB5-6A21-EB0654AFB821}"/>
              </a:ext>
            </a:extLst>
          </p:cNvPr>
          <p:cNvCxnSpPr>
            <a:cxnSpLocks/>
          </p:cNvCxnSpPr>
          <p:nvPr/>
        </p:nvCxnSpPr>
        <p:spPr>
          <a:xfrm flipH="1">
            <a:off x="5581319" y="4117656"/>
            <a:ext cx="1817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D0657DD-8495-0428-2045-2F8E9EF35D62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6491103" y="4653064"/>
            <a:ext cx="2953" cy="1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93816389-0DCA-5248-9E33-2C0ECA9F332C}"/>
              </a:ext>
            </a:extLst>
          </p:cNvPr>
          <p:cNvSpPr/>
          <p:nvPr/>
        </p:nvSpPr>
        <p:spPr>
          <a:xfrm>
            <a:off x="5462465" y="2595788"/>
            <a:ext cx="2057276" cy="20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6AE73B-E824-0D2C-0BB4-78FC211F01E1}"/>
              </a:ext>
            </a:extLst>
          </p:cNvPr>
          <p:cNvSpPr/>
          <p:nvPr/>
        </p:nvSpPr>
        <p:spPr>
          <a:xfrm>
            <a:off x="5584272" y="5595796"/>
            <a:ext cx="1817741" cy="47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Id station (identifiant unique)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relevé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B02B4063-9690-13E0-DEAA-5580C64E30BB}"/>
              </a:ext>
            </a:extLst>
          </p:cNvPr>
          <p:cNvSpPr txBox="1">
            <a:spLocks/>
          </p:cNvSpPr>
          <p:nvPr/>
        </p:nvSpPr>
        <p:spPr>
          <a:xfrm>
            <a:off x="5931772" y="5340948"/>
            <a:ext cx="1281514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000" dirty="0"/>
              <a:t>Structure p3 type #2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647C6DDA-661C-D053-F1A1-F647CB1EAC1E}"/>
              </a:ext>
            </a:extLst>
          </p:cNvPr>
          <p:cNvSpPr/>
          <p:nvPr/>
        </p:nvSpPr>
        <p:spPr>
          <a:xfrm>
            <a:off x="5465418" y="4800724"/>
            <a:ext cx="2057276" cy="20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72FAE9B-3F5D-A5DE-E405-99E59BC07A9A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481390" y="2459267"/>
            <a:ext cx="9713" cy="1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276B4CE-24EE-E9E7-0EF1-C15386668CFF}"/>
              </a:ext>
            </a:extLst>
          </p:cNvPr>
          <p:cNvSpPr/>
          <p:nvPr/>
        </p:nvSpPr>
        <p:spPr>
          <a:xfrm>
            <a:off x="9578277" y="3393894"/>
            <a:ext cx="1817741" cy="47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Id station (identifiant unique)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relevé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F66D111-F9DE-5173-2211-49A44E983562}"/>
              </a:ext>
            </a:extLst>
          </p:cNvPr>
          <p:cNvSpPr txBox="1">
            <a:spLocks/>
          </p:cNvSpPr>
          <p:nvPr/>
        </p:nvSpPr>
        <p:spPr>
          <a:xfrm>
            <a:off x="9925777" y="3139046"/>
            <a:ext cx="1281514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000" dirty="0"/>
              <a:t>Structure p3 type #2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7013DFB-BDC1-C791-B371-93D62B55B005}"/>
              </a:ext>
            </a:extLst>
          </p:cNvPr>
          <p:cNvCxnSpPr>
            <a:cxnSpLocks/>
          </p:cNvCxnSpPr>
          <p:nvPr/>
        </p:nvCxnSpPr>
        <p:spPr>
          <a:xfrm flipH="1">
            <a:off x="9578277" y="4120690"/>
            <a:ext cx="1817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C7AD5744-0865-0338-BD26-95872B8824FC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>
            <a:off x="10488061" y="4656098"/>
            <a:ext cx="2953" cy="1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ED77DDB0-01ED-B87C-16A2-F65800795A20}"/>
              </a:ext>
            </a:extLst>
          </p:cNvPr>
          <p:cNvSpPr/>
          <p:nvPr/>
        </p:nvSpPr>
        <p:spPr>
          <a:xfrm>
            <a:off x="9459423" y="2598822"/>
            <a:ext cx="2057276" cy="20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B0CC83-3A0A-2CA1-9753-0CF27359F114}"/>
              </a:ext>
            </a:extLst>
          </p:cNvPr>
          <p:cNvSpPr/>
          <p:nvPr/>
        </p:nvSpPr>
        <p:spPr>
          <a:xfrm>
            <a:off x="9581230" y="5598830"/>
            <a:ext cx="1817741" cy="47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Id station (identifiant unique)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relevé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18F5840-8551-C258-E0C6-3A45167B28CA}"/>
              </a:ext>
            </a:extLst>
          </p:cNvPr>
          <p:cNvSpPr txBox="1">
            <a:spLocks/>
          </p:cNvSpPr>
          <p:nvPr/>
        </p:nvSpPr>
        <p:spPr>
          <a:xfrm>
            <a:off x="9928730" y="5343982"/>
            <a:ext cx="1281514" cy="32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000" dirty="0"/>
              <a:t>Structure p3 type #2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5A6CF5-45A7-1140-1F40-9DB7BB0884B1}"/>
              </a:ext>
            </a:extLst>
          </p:cNvPr>
          <p:cNvSpPr/>
          <p:nvPr/>
        </p:nvSpPr>
        <p:spPr>
          <a:xfrm>
            <a:off x="9462376" y="4803758"/>
            <a:ext cx="2057276" cy="20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26393B42-5DF0-BE76-6EFB-3A962E1BE3C6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478348" y="2462301"/>
            <a:ext cx="9713" cy="1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D27FDAB6-3BF8-20DB-15B4-A8957B44C349}"/>
              </a:ext>
            </a:extLst>
          </p:cNvPr>
          <p:cNvSpPr txBox="1">
            <a:spLocks/>
          </p:cNvSpPr>
          <p:nvPr/>
        </p:nvSpPr>
        <p:spPr>
          <a:xfrm>
            <a:off x="3923285" y="2346562"/>
            <a:ext cx="1746087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#2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7C5B15EA-2B04-EF30-D85F-37C6A65777C7}"/>
              </a:ext>
            </a:extLst>
          </p:cNvPr>
          <p:cNvSpPr txBox="1">
            <a:spLocks/>
          </p:cNvSpPr>
          <p:nvPr/>
        </p:nvSpPr>
        <p:spPr>
          <a:xfrm>
            <a:off x="3850285" y="4658144"/>
            <a:ext cx="1746087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#2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0125F710-DD6C-CFF0-0403-566C2100292A}"/>
              </a:ext>
            </a:extLst>
          </p:cNvPr>
          <p:cNvSpPr txBox="1">
            <a:spLocks/>
          </p:cNvSpPr>
          <p:nvPr/>
        </p:nvSpPr>
        <p:spPr>
          <a:xfrm>
            <a:off x="7943367" y="2346562"/>
            <a:ext cx="1746087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#2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EAD451D1-7D05-D4C3-26A5-CD5F9494E236}"/>
              </a:ext>
            </a:extLst>
          </p:cNvPr>
          <p:cNvSpPr txBox="1">
            <a:spLocks/>
          </p:cNvSpPr>
          <p:nvPr/>
        </p:nvSpPr>
        <p:spPr>
          <a:xfrm>
            <a:off x="7870367" y="4658144"/>
            <a:ext cx="1746087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 type #2</a:t>
            </a:r>
          </a:p>
        </p:txBody>
      </p:sp>
    </p:spTree>
    <p:extLst>
      <p:ext uri="{BB962C8B-B14F-4D97-AF65-F5344CB8AC3E}">
        <p14:creationId xmlns:p14="http://schemas.microsoft.com/office/powerpoint/2010/main" val="36282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FBFDC-37EF-4DF6-A47E-1049E2265002}"/>
              </a:ext>
            </a:extLst>
          </p:cNvPr>
          <p:cNvSpPr/>
          <p:nvPr/>
        </p:nvSpPr>
        <p:spPr>
          <a:xfrm>
            <a:off x="5989041" y="1694576"/>
            <a:ext cx="3204594" cy="4253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481755-EF56-EB04-8BF3-FDD02F47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498" y="1859180"/>
            <a:ext cx="2911679" cy="3031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2023-01-01T100100+0200:24.1</a:t>
            </a:r>
          </a:p>
          <a:p>
            <a:pPr marL="0" indent="0">
              <a:buNone/>
            </a:pPr>
            <a:r>
              <a:rPr lang="fr-FR" sz="1400" dirty="0"/>
              <a:t>2023-01-01T100100+0200:28.1</a:t>
            </a:r>
          </a:p>
          <a:p>
            <a:pPr marL="0" indent="0">
              <a:buNone/>
            </a:pPr>
            <a:r>
              <a:rPr lang="fr-FR" sz="1400" dirty="0"/>
              <a:t>2023-01-01T100100+0200:32.1</a:t>
            </a:r>
          </a:p>
          <a:p>
            <a:pPr marL="0" indent="0">
              <a:buNone/>
            </a:pPr>
            <a:r>
              <a:rPr lang="fr-FR" sz="1400" dirty="0"/>
              <a:t>2023-02-01T100100+0200:32.1</a:t>
            </a:r>
          </a:p>
          <a:p>
            <a:pPr marL="0" indent="0">
              <a:buNone/>
            </a:pPr>
            <a:r>
              <a:rPr lang="fr-FR" sz="1400" dirty="0"/>
              <a:t>2023-02-01T100100+0200:32.1</a:t>
            </a:r>
          </a:p>
          <a:p>
            <a:pPr marL="0" indent="0">
              <a:buNone/>
            </a:pPr>
            <a:r>
              <a:rPr lang="fr-FR" sz="1400" dirty="0"/>
              <a:t>2023-02-01T100100+0200:32.1</a:t>
            </a:r>
          </a:p>
          <a:p>
            <a:pPr marL="0" indent="0" algn="ctr">
              <a:buNone/>
            </a:pPr>
            <a:r>
              <a:rPr lang="fr-FR" sz="1400" dirty="0"/>
              <a:t>…</a:t>
            </a:r>
            <a:endParaRPr lang="en-FR" sz="1400" dirty="0"/>
          </a:p>
          <a:p>
            <a:pPr marL="0" indent="0">
              <a:buNone/>
            </a:pPr>
            <a:endParaRPr lang="en-FR" sz="1400" dirty="0"/>
          </a:p>
          <a:p>
            <a:pPr marL="0" indent="0">
              <a:buNone/>
            </a:pPr>
            <a:endParaRPr lang="en-FR" sz="1400" dirty="0"/>
          </a:p>
          <a:p>
            <a:pPr marL="0" indent="0">
              <a:buNone/>
            </a:pPr>
            <a:endParaRPr lang="en-F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4DAB4-AB71-B08E-90A3-7F978FCA4A3B}"/>
              </a:ext>
            </a:extLst>
          </p:cNvPr>
          <p:cNvSpPr/>
          <p:nvPr/>
        </p:nvSpPr>
        <p:spPr>
          <a:xfrm>
            <a:off x="5881556" y="2804720"/>
            <a:ext cx="3444030" cy="125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FB2F-7E75-C4A8-7386-E261920ED234}"/>
              </a:ext>
            </a:extLst>
          </p:cNvPr>
          <p:cNvSpPr/>
          <p:nvPr/>
        </p:nvSpPr>
        <p:spPr>
          <a:xfrm>
            <a:off x="5869322" y="1480847"/>
            <a:ext cx="3444030" cy="1258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2D60A0-AA81-1632-03EE-457799327E24}"/>
              </a:ext>
            </a:extLst>
          </p:cNvPr>
          <p:cNvSpPr txBox="1">
            <a:spLocks/>
          </p:cNvSpPr>
          <p:nvPr/>
        </p:nvSpPr>
        <p:spPr>
          <a:xfrm>
            <a:off x="9865981" y="1945547"/>
            <a:ext cx="1895385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Journée du 2023-01-01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F23D07C-2A64-25AE-7D21-039D450D93D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313352" y="2110021"/>
            <a:ext cx="552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D91E5F-9574-F702-019F-C3EF21622DC2}"/>
              </a:ext>
            </a:extLst>
          </p:cNvPr>
          <p:cNvSpPr txBox="1">
            <a:spLocks/>
          </p:cNvSpPr>
          <p:nvPr/>
        </p:nvSpPr>
        <p:spPr>
          <a:xfrm>
            <a:off x="9791001" y="3269420"/>
            <a:ext cx="1970365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Journée du 2023-02-01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A60F52-8260-ADDD-3CB8-98D4D936092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9325586" y="3433894"/>
            <a:ext cx="465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037D86-A937-D597-E1BB-26ADFAA014BD}"/>
              </a:ext>
            </a:extLst>
          </p:cNvPr>
          <p:cNvSpPr txBox="1">
            <a:spLocks/>
          </p:cNvSpPr>
          <p:nvPr/>
        </p:nvSpPr>
        <p:spPr>
          <a:xfrm>
            <a:off x="6836502" y="1118852"/>
            <a:ext cx="1509669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Fichier main.dat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49097D-0358-6D30-2682-4A1F8F39E747}"/>
              </a:ext>
            </a:extLst>
          </p:cNvPr>
          <p:cNvSpPr txBox="1">
            <a:spLocks/>
          </p:cNvSpPr>
          <p:nvPr/>
        </p:nvSpPr>
        <p:spPr>
          <a:xfrm>
            <a:off x="3607437" y="1859180"/>
            <a:ext cx="1180923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Station #1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Station #2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Station #3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665A0BD-3F5D-35BA-6D81-07E846B8839F}"/>
              </a:ext>
            </a:extLst>
          </p:cNvPr>
          <p:cNvCxnSpPr>
            <a:cxnSpLocks/>
          </p:cNvCxnSpPr>
          <p:nvPr/>
        </p:nvCxnSpPr>
        <p:spPr>
          <a:xfrm flipV="1">
            <a:off x="4617918" y="2021747"/>
            <a:ext cx="1517580" cy="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61719EB-CFE3-C160-CA51-50971150B6F4}"/>
              </a:ext>
            </a:extLst>
          </p:cNvPr>
          <p:cNvCxnSpPr>
            <a:cxnSpLocks/>
          </p:cNvCxnSpPr>
          <p:nvPr/>
        </p:nvCxnSpPr>
        <p:spPr>
          <a:xfrm>
            <a:off x="4617918" y="2342371"/>
            <a:ext cx="1517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23476F7-81C6-0215-8C4E-EED8D7EB0E1A}"/>
              </a:ext>
            </a:extLst>
          </p:cNvPr>
          <p:cNvCxnSpPr>
            <a:cxnSpLocks/>
          </p:cNvCxnSpPr>
          <p:nvPr/>
        </p:nvCxnSpPr>
        <p:spPr>
          <a:xfrm>
            <a:off x="4680749" y="2625754"/>
            <a:ext cx="145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4C16031-EA13-6BEF-28BE-0DD1077C9C3E}"/>
              </a:ext>
            </a:extLst>
          </p:cNvPr>
          <p:cNvSpPr txBox="1">
            <a:spLocks/>
          </p:cNvSpPr>
          <p:nvPr/>
        </p:nvSpPr>
        <p:spPr>
          <a:xfrm>
            <a:off x="3581961" y="2824104"/>
            <a:ext cx="1180923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Station #1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Station #2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Station #3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D773F82-F3A0-6106-CC74-02EDDF47DB8C}"/>
              </a:ext>
            </a:extLst>
          </p:cNvPr>
          <p:cNvCxnSpPr>
            <a:cxnSpLocks/>
          </p:cNvCxnSpPr>
          <p:nvPr/>
        </p:nvCxnSpPr>
        <p:spPr>
          <a:xfrm flipV="1">
            <a:off x="4592442" y="2986671"/>
            <a:ext cx="1517580" cy="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659EF5E-F3F7-3EF8-129F-2051509FCB46}"/>
              </a:ext>
            </a:extLst>
          </p:cNvPr>
          <p:cNvCxnSpPr>
            <a:cxnSpLocks/>
          </p:cNvCxnSpPr>
          <p:nvPr/>
        </p:nvCxnSpPr>
        <p:spPr>
          <a:xfrm>
            <a:off x="4592442" y="3307295"/>
            <a:ext cx="1517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88D036-0394-D2C3-97C9-7C8059490982}"/>
              </a:ext>
            </a:extLst>
          </p:cNvPr>
          <p:cNvCxnSpPr>
            <a:cxnSpLocks/>
          </p:cNvCxnSpPr>
          <p:nvPr/>
        </p:nvCxnSpPr>
        <p:spPr>
          <a:xfrm>
            <a:off x="4655273" y="3590678"/>
            <a:ext cx="145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F9AA7C-3CA5-1B51-6521-3D045778A030}"/>
              </a:ext>
            </a:extLst>
          </p:cNvPr>
          <p:cNvSpPr/>
          <p:nvPr/>
        </p:nvSpPr>
        <p:spPr>
          <a:xfrm>
            <a:off x="230909" y="499145"/>
            <a:ext cx="3204594" cy="2324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0D6C547-D5EF-166A-665D-7358D209DFB4}"/>
              </a:ext>
            </a:extLst>
          </p:cNvPr>
          <p:cNvSpPr txBox="1">
            <a:spLocks/>
          </p:cNvSpPr>
          <p:nvPr/>
        </p:nvSpPr>
        <p:spPr>
          <a:xfrm>
            <a:off x="595480" y="605026"/>
            <a:ext cx="2911679" cy="303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2023-01-01T100100+0200:24.1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2023-02-01T100100+0200:28.1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2023-03-01T100100+0200:32.1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2023-04-01T100100+0200:32.1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2023-05-01T100100+0200:32.1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2023-06-01T100100+0200:32.1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/>
              <a:t>…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08D9C64-6E1F-AECD-7694-D5106C928F4E}"/>
              </a:ext>
            </a:extLst>
          </p:cNvPr>
          <p:cNvSpPr txBox="1">
            <a:spLocks/>
          </p:cNvSpPr>
          <p:nvPr/>
        </p:nvSpPr>
        <p:spPr>
          <a:xfrm>
            <a:off x="1064216" y="223138"/>
            <a:ext cx="1720930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Fichier station_1.dat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82210-3354-2776-8C3C-EF84AECE8FE0}"/>
              </a:ext>
            </a:extLst>
          </p:cNvPr>
          <p:cNvSpPr/>
          <p:nvPr/>
        </p:nvSpPr>
        <p:spPr>
          <a:xfrm>
            <a:off x="226881" y="3307295"/>
            <a:ext cx="3204594" cy="2324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08CD2B5-FC32-A7FB-7CB8-22C5019A80FB}"/>
              </a:ext>
            </a:extLst>
          </p:cNvPr>
          <p:cNvSpPr txBox="1">
            <a:spLocks/>
          </p:cNvSpPr>
          <p:nvPr/>
        </p:nvSpPr>
        <p:spPr>
          <a:xfrm>
            <a:off x="591452" y="3413176"/>
            <a:ext cx="2911679" cy="303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2023-01-01T100100+0200:24.1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2023-02-01T100100+0200:28.1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2023-03-01T100100+0200:32.1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2023-04-01T100100+0200:32.1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2023-05-01T100100+0200:32.1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2023-06-01T100100+0200:32.1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/>
              <a:t>…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A2A129-D179-C49F-281E-DE160856FFF7}"/>
              </a:ext>
            </a:extLst>
          </p:cNvPr>
          <p:cNvSpPr txBox="1">
            <a:spLocks/>
          </p:cNvSpPr>
          <p:nvPr/>
        </p:nvSpPr>
        <p:spPr>
          <a:xfrm>
            <a:off x="1060188" y="3031288"/>
            <a:ext cx="1720930" cy="3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Fichier station_2.dat</a:t>
            </a: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FR" sz="1400" dirty="0"/>
          </a:p>
        </p:txBody>
      </p:sp>
    </p:spTree>
    <p:extLst>
      <p:ext uri="{BB962C8B-B14F-4D97-AF65-F5344CB8AC3E}">
        <p14:creationId xmlns:p14="http://schemas.microsoft.com/office/powerpoint/2010/main" val="220594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907-24DC-0662-1B3F-DE0B5A8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P3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58A3B9-DB01-519C-FC6A-28B1FA062E1A}"/>
              </a:ext>
            </a:extLst>
          </p:cNvPr>
          <p:cNvCxnSpPr/>
          <p:nvPr/>
        </p:nvCxnSpPr>
        <p:spPr>
          <a:xfrm>
            <a:off x="1887523" y="5914239"/>
            <a:ext cx="918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76DB65-E7AA-B1A9-4025-C822DDEA8068}"/>
              </a:ext>
            </a:extLst>
          </p:cNvPr>
          <p:cNvCxnSpPr/>
          <p:nvPr/>
        </p:nvCxnSpPr>
        <p:spPr>
          <a:xfrm flipV="1">
            <a:off x="1904301" y="1690688"/>
            <a:ext cx="0" cy="4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B92328-E5C2-5F9F-8DC8-71B453FBBF1C}"/>
              </a:ext>
            </a:extLst>
          </p:cNvPr>
          <p:cNvSpPr txBox="1">
            <a:spLocks/>
          </p:cNvSpPr>
          <p:nvPr/>
        </p:nvSpPr>
        <p:spPr>
          <a:xfrm>
            <a:off x="10410738" y="608879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Date / heure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50DF7D-BDA8-0E73-A6DD-AE818C40BF21}"/>
              </a:ext>
            </a:extLst>
          </p:cNvPr>
          <p:cNvSpPr txBox="1">
            <a:spLocks/>
          </p:cNvSpPr>
          <p:nvPr/>
        </p:nvSpPr>
        <p:spPr>
          <a:xfrm>
            <a:off x="466813" y="1786638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Relevé (Pression)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A536E-CC1E-4AC3-2300-04001A2A5D93}"/>
              </a:ext>
            </a:extLst>
          </p:cNvPr>
          <p:cNvSpPr txBox="1">
            <a:spLocks/>
          </p:cNvSpPr>
          <p:nvPr/>
        </p:nvSpPr>
        <p:spPr>
          <a:xfrm>
            <a:off x="2755466" y="5198259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609CE5-68D4-C95E-E789-0E28E1D70D34}"/>
              </a:ext>
            </a:extLst>
          </p:cNvPr>
          <p:cNvSpPr/>
          <p:nvPr/>
        </p:nvSpPr>
        <p:spPr>
          <a:xfrm>
            <a:off x="2514598" y="5321515"/>
            <a:ext cx="84664" cy="8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BA3D7D8-5ED2-DB9D-E725-1C8655182CB4}"/>
              </a:ext>
            </a:extLst>
          </p:cNvPr>
          <p:cNvCxnSpPr>
            <a:cxnSpLocks/>
          </p:cNvCxnSpPr>
          <p:nvPr/>
        </p:nvCxnSpPr>
        <p:spPr>
          <a:xfrm>
            <a:off x="2531527" y="5528865"/>
            <a:ext cx="0" cy="770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FB096F-7952-7DED-68BF-2D78300B32E0}"/>
              </a:ext>
            </a:extLst>
          </p:cNvPr>
          <p:cNvSpPr txBox="1">
            <a:spLocks/>
          </p:cNvSpPr>
          <p:nvPr/>
        </p:nvSpPr>
        <p:spPr>
          <a:xfrm>
            <a:off x="2747004" y="457862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8BDB5FA-B59C-D832-4298-A526A64E4C69}"/>
              </a:ext>
            </a:extLst>
          </p:cNvPr>
          <p:cNvSpPr/>
          <p:nvPr/>
        </p:nvSpPr>
        <p:spPr>
          <a:xfrm>
            <a:off x="2506136" y="4701878"/>
            <a:ext cx="84664" cy="8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4F471F-E310-2356-E493-7304204BBE7D}"/>
              </a:ext>
            </a:extLst>
          </p:cNvPr>
          <p:cNvSpPr txBox="1">
            <a:spLocks/>
          </p:cNvSpPr>
          <p:nvPr/>
        </p:nvSpPr>
        <p:spPr>
          <a:xfrm>
            <a:off x="2772395" y="3938033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85003B-D4F9-9202-EBD5-2E190C168521}"/>
              </a:ext>
            </a:extLst>
          </p:cNvPr>
          <p:cNvSpPr/>
          <p:nvPr/>
        </p:nvSpPr>
        <p:spPr>
          <a:xfrm>
            <a:off x="2514593" y="4061289"/>
            <a:ext cx="84664" cy="8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FFEFB61-C12C-1B67-4AFA-9D5B8B8268C3}"/>
              </a:ext>
            </a:extLst>
          </p:cNvPr>
          <p:cNvSpPr txBox="1">
            <a:spLocks/>
          </p:cNvSpPr>
          <p:nvPr/>
        </p:nvSpPr>
        <p:spPr>
          <a:xfrm>
            <a:off x="5172958" y="4299767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D22CA9D-CA61-D678-23E2-C0BC5DBC209E}"/>
              </a:ext>
            </a:extLst>
          </p:cNvPr>
          <p:cNvSpPr/>
          <p:nvPr/>
        </p:nvSpPr>
        <p:spPr>
          <a:xfrm>
            <a:off x="4940552" y="4431853"/>
            <a:ext cx="84664" cy="84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F8A5CD9-0138-6C10-CC8F-A30BA0F06E89}"/>
              </a:ext>
            </a:extLst>
          </p:cNvPr>
          <p:cNvCxnSpPr>
            <a:cxnSpLocks/>
          </p:cNvCxnSpPr>
          <p:nvPr/>
        </p:nvCxnSpPr>
        <p:spPr>
          <a:xfrm>
            <a:off x="4957481" y="5562070"/>
            <a:ext cx="0" cy="7707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419D254-2518-C5C4-5181-90CEA5C88B9A}"/>
              </a:ext>
            </a:extLst>
          </p:cNvPr>
          <p:cNvSpPr txBox="1">
            <a:spLocks/>
          </p:cNvSpPr>
          <p:nvPr/>
        </p:nvSpPr>
        <p:spPr>
          <a:xfrm>
            <a:off x="5172958" y="3688960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845D6EF-ADFD-1C13-EA70-921218AC4F7D}"/>
              </a:ext>
            </a:extLst>
          </p:cNvPr>
          <p:cNvSpPr/>
          <p:nvPr/>
        </p:nvSpPr>
        <p:spPr>
          <a:xfrm>
            <a:off x="4932090" y="3812216"/>
            <a:ext cx="84664" cy="84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D7FA6AC-A1EE-979E-7E7C-F97185580CCA}"/>
              </a:ext>
            </a:extLst>
          </p:cNvPr>
          <p:cNvSpPr txBox="1">
            <a:spLocks/>
          </p:cNvSpPr>
          <p:nvPr/>
        </p:nvSpPr>
        <p:spPr>
          <a:xfrm>
            <a:off x="5198349" y="3048371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 3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E2511D-26C8-00D2-9BFA-BA8658619ADE}"/>
              </a:ext>
            </a:extLst>
          </p:cNvPr>
          <p:cNvSpPr/>
          <p:nvPr/>
        </p:nvSpPr>
        <p:spPr>
          <a:xfrm>
            <a:off x="4957481" y="3171627"/>
            <a:ext cx="84664" cy="84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7F3E217-C3DD-DC01-94D9-41B73BFD3D4E}"/>
              </a:ext>
            </a:extLst>
          </p:cNvPr>
          <p:cNvCxnSpPr>
            <a:cxnSpLocks/>
          </p:cNvCxnSpPr>
          <p:nvPr/>
        </p:nvCxnSpPr>
        <p:spPr>
          <a:xfrm>
            <a:off x="2548461" y="4103621"/>
            <a:ext cx="0" cy="124574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7261CA-413F-612E-BC7A-F1EE333C981D}"/>
              </a:ext>
            </a:extLst>
          </p:cNvPr>
          <p:cNvCxnSpPr>
            <a:cxnSpLocks/>
          </p:cNvCxnSpPr>
          <p:nvPr/>
        </p:nvCxnSpPr>
        <p:spPr>
          <a:xfrm>
            <a:off x="4991347" y="3213959"/>
            <a:ext cx="0" cy="1245748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683083-4EE6-BB56-0E44-75211DA94BA6}"/>
              </a:ext>
            </a:extLst>
          </p:cNvPr>
          <p:cNvCxnSpPr>
            <a:stCxn id="11" idx="5"/>
            <a:endCxn id="17" idx="4"/>
          </p:cNvCxnSpPr>
          <p:nvPr/>
        </p:nvCxnSpPr>
        <p:spPr>
          <a:xfrm flipV="1">
            <a:off x="2586863" y="4504118"/>
            <a:ext cx="2366088" cy="88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2752C9E-A89B-C9D5-F5C8-462C48FD5C73}"/>
              </a:ext>
            </a:extLst>
          </p:cNvPr>
          <p:cNvCxnSpPr>
            <a:stCxn id="13" idx="0"/>
            <a:endCxn id="20" idx="1"/>
          </p:cNvCxnSpPr>
          <p:nvPr/>
        </p:nvCxnSpPr>
        <p:spPr>
          <a:xfrm flipV="1">
            <a:off x="2548468" y="3824615"/>
            <a:ext cx="2396021" cy="877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B33140F-3B3C-797E-6801-76DF270DAF0D}"/>
              </a:ext>
            </a:extLst>
          </p:cNvPr>
          <p:cNvCxnSpPr>
            <a:stCxn id="15" idx="2"/>
            <a:endCxn id="22" idx="7"/>
          </p:cNvCxnSpPr>
          <p:nvPr/>
        </p:nvCxnSpPr>
        <p:spPr>
          <a:xfrm flipV="1">
            <a:off x="2514593" y="3184026"/>
            <a:ext cx="2515153" cy="9195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8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01774-BC6A-BD6D-C38C-72131B000EAB}"/>
              </a:ext>
            </a:extLst>
          </p:cNvPr>
          <p:cNvSpPr/>
          <p:nvPr/>
        </p:nvSpPr>
        <p:spPr>
          <a:xfrm>
            <a:off x="872455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Coordonnées GPS</a:t>
            </a:r>
          </a:p>
          <a:p>
            <a:r>
              <a:rPr lang="fr-FR" dirty="0">
                <a:solidFill>
                  <a:schemeClr val="tx1"/>
                </a:solidFill>
              </a:rPr>
              <a:t>Somme directions</a:t>
            </a:r>
          </a:p>
          <a:p>
            <a:r>
              <a:rPr lang="fr-FR" dirty="0">
                <a:solidFill>
                  <a:schemeClr val="tx1"/>
                </a:solidFill>
              </a:rPr>
              <a:t>Somme vitesses</a:t>
            </a:r>
          </a:p>
          <a:p>
            <a:r>
              <a:rPr lang="fr-FR" dirty="0">
                <a:solidFill>
                  <a:schemeClr val="tx1"/>
                </a:solidFill>
              </a:rPr>
              <a:t>Nb enregistrements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F3867-D91C-F3CA-CF13-D3A278E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71" y="1657844"/>
            <a:ext cx="198889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w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64D1DD-8ED2-B401-0B05-438C79A71D4A}"/>
              </a:ext>
            </a:extLst>
          </p:cNvPr>
          <p:cNvSpPr/>
          <p:nvPr/>
        </p:nvSpPr>
        <p:spPr>
          <a:xfrm>
            <a:off x="427836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D9060-633B-DF54-4B5E-502B5891E214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>
            <a:off x="4315961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D9BD-7E1B-2031-C75D-2978611AD121}"/>
              </a:ext>
            </a:extLst>
          </p:cNvPr>
          <p:cNvSpPr/>
          <p:nvPr/>
        </p:nvSpPr>
        <p:spPr>
          <a:xfrm>
            <a:off x="6463020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Coordonnées GPS</a:t>
            </a:r>
          </a:p>
          <a:p>
            <a:r>
              <a:rPr lang="fr-FR" dirty="0">
                <a:solidFill>
                  <a:schemeClr val="tx1"/>
                </a:solidFill>
              </a:rPr>
              <a:t>Somme directions</a:t>
            </a:r>
          </a:p>
          <a:p>
            <a:r>
              <a:rPr lang="fr-FR" dirty="0">
                <a:solidFill>
                  <a:schemeClr val="tx1"/>
                </a:solidFill>
              </a:rPr>
              <a:t>Somme vitesses</a:t>
            </a:r>
          </a:p>
          <a:p>
            <a:r>
              <a:rPr lang="fr-FR" dirty="0">
                <a:solidFill>
                  <a:schemeClr val="tx1"/>
                </a:solidFill>
              </a:rPr>
              <a:t>Nb enregistrements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F3942-30A6-E783-833A-07D4CBF5AC23}"/>
              </a:ext>
            </a:extLst>
          </p:cNvPr>
          <p:cNvSpPr txBox="1">
            <a:spLocks/>
          </p:cNvSpPr>
          <p:nvPr/>
        </p:nvSpPr>
        <p:spPr>
          <a:xfrm>
            <a:off x="6844136" y="1657844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Structure w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DC59FC7-9F78-FC12-B54B-0469AE0D1ED6}"/>
              </a:ext>
            </a:extLst>
          </p:cNvPr>
          <p:cNvSpPr/>
          <p:nvPr/>
        </p:nvSpPr>
        <p:spPr>
          <a:xfrm>
            <a:off x="6018401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6CBEDD-94E3-5B81-5B25-B76423AFC541}"/>
              </a:ext>
            </a:extLst>
          </p:cNvPr>
          <p:cNvCxnSpPr>
            <a:cxnSpLocks/>
            <a:stCxn id="13" idx="7"/>
            <a:endCxn id="13" idx="5"/>
          </p:cNvCxnSpPr>
          <p:nvPr/>
        </p:nvCxnSpPr>
        <p:spPr>
          <a:xfrm>
            <a:off x="9906526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665A49-2B91-CB00-5ABB-B30618FDEA0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983058" y="3116510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9DB44E-E06B-5A9C-ABFA-242C0EC8379B}"/>
              </a:ext>
            </a:extLst>
          </p:cNvPr>
          <p:cNvCxnSpPr/>
          <p:nvPr/>
        </p:nvCxnSpPr>
        <p:spPr>
          <a:xfrm>
            <a:off x="10573623" y="3017241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0FA4D46-279F-88B6-C8C1-130616765D16}"/>
              </a:ext>
            </a:extLst>
          </p:cNvPr>
          <p:cNvSpPr txBox="1">
            <a:spLocks/>
          </p:cNvSpPr>
          <p:nvPr/>
        </p:nvSpPr>
        <p:spPr>
          <a:xfrm>
            <a:off x="1618377" y="315606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B89954-38F8-2CCA-9CDA-08B735116EA0}"/>
              </a:ext>
            </a:extLst>
          </p:cNvPr>
          <p:cNvSpPr txBox="1">
            <a:spLocks/>
          </p:cNvSpPr>
          <p:nvPr/>
        </p:nvSpPr>
        <p:spPr>
          <a:xfrm>
            <a:off x="7206843" y="315605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EC1B15-CACF-0DCB-307E-E98CC2EC92FA}"/>
              </a:ext>
            </a:extLst>
          </p:cNvPr>
          <p:cNvSpPr txBox="1">
            <a:spLocks/>
          </p:cNvSpPr>
          <p:nvPr/>
        </p:nvSpPr>
        <p:spPr>
          <a:xfrm>
            <a:off x="389387" y="5862317"/>
            <a:ext cx="7670879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NOTE : Si on trouve le même id de station, on MAJ les champs</a:t>
            </a:r>
          </a:p>
        </p:txBody>
      </p:sp>
    </p:spTree>
    <p:extLst>
      <p:ext uri="{BB962C8B-B14F-4D97-AF65-F5344CB8AC3E}">
        <p14:creationId xmlns:p14="http://schemas.microsoft.com/office/powerpoint/2010/main" val="32527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907-24DC-0662-1B3F-DE0B5A8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</a:t>
            </a:r>
            <a:r>
              <a:rPr lang="fr-FR" dirty="0" err="1"/>
              <a:t>wind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58A3B9-DB01-519C-FC6A-28B1FA062E1A}"/>
              </a:ext>
            </a:extLst>
          </p:cNvPr>
          <p:cNvCxnSpPr/>
          <p:nvPr/>
        </p:nvCxnSpPr>
        <p:spPr>
          <a:xfrm>
            <a:off x="1887523" y="5914239"/>
            <a:ext cx="918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76DB65-E7AA-B1A9-4025-C822DDEA8068}"/>
              </a:ext>
            </a:extLst>
          </p:cNvPr>
          <p:cNvCxnSpPr/>
          <p:nvPr/>
        </p:nvCxnSpPr>
        <p:spPr>
          <a:xfrm flipV="1">
            <a:off x="1904301" y="1690688"/>
            <a:ext cx="0" cy="4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B92328-E5C2-5F9F-8DC8-71B453FBBF1C}"/>
              </a:ext>
            </a:extLst>
          </p:cNvPr>
          <p:cNvSpPr txBox="1">
            <a:spLocks/>
          </p:cNvSpPr>
          <p:nvPr/>
        </p:nvSpPr>
        <p:spPr>
          <a:xfrm>
            <a:off x="10410738" y="608879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Longitude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50DF7D-BDA8-0E73-A6DD-AE818C40BF21}"/>
              </a:ext>
            </a:extLst>
          </p:cNvPr>
          <p:cNvSpPr txBox="1">
            <a:spLocks/>
          </p:cNvSpPr>
          <p:nvPr/>
        </p:nvSpPr>
        <p:spPr>
          <a:xfrm>
            <a:off x="466813" y="1786638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Latitude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4FC32D7-ACFB-4CEA-073E-26720A428028}"/>
              </a:ext>
            </a:extLst>
          </p:cNvPr>
          <p:cNvCxnSpPr/>
          <p:nvPr/>
        </p:nvCxnSpPr>
        <p:spPr>
          <a:xfrm flipV="1">
            <a:off x="3505200" y="3293533"/>
            <a:ext cx="889000" cy="50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A536E-CC1E-4AC3-2300-04001A2A5D93}"/>
              </a:ext>
            </a:extLst>
          </p:cNvPr>
          <p:cNvSpPr txBox="1">
            <a:spLocks/>
          </p:cNvSpPr>
          <p:nvPr/>
        </p:nvSpPr>
        <p:spPr>
          <a:xfrm>
            <a:off x="3547529" y="3989804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(coordonnées GPS)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609CE5-68D4-C95E-E789-0E28E1D70D34}"/>
              </a:ext>
            </a:extLst>
          </p:cNvPr>
          <p:cNvSpPr/>
          <p:nvPr/>
        </p:nvSpPr>
        <p:spPr>
          <a:xfrm>
            <a:off x="3462865" y="3746715"/>
            <a:ext cx="84664" cy="8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E565D02-F9F5-F13D-D16B-9DAED88B4D01}"/>
              </a:ext>
            </a:extLst>
          </p:cNvPr>
          <p:cNvCxnSpPr>
            <a:stCxn id="11" idx="4"/>
          </p:cNvCxnSpPr>
          <p:nvPr/>
        </p:nvCxnSpPr>
        <p:spPr>
          <a:xfrm>
            <a:off x="3505197" y="3831379"/>
            <a:ext cx="0" cy="20744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79E4A2AD-1A8D-E53A-C562-18A56EB3A7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887523" y="3789047"/>
            <a:ext cx="15753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92E6DB2B-F232-EDEF-69ED-19C270CF94A5}"/>
              </a:ext>
            </a:extLst>
          </p:cNvPr>
          <p:cNvSpPr txBox="1">
            <a:spLocks/>
          </p:cNvSpPr>
          <p:nvPr/>
        </p:nvSpPr>
        <p:spPr>
          <a:xfrm>
            <a:off x="4047063" y="2952674"/>
            <a:ext cx="234527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 A (direction, vitesse)</a:t>
            </a:r>
          </a:p>
        </p:txBody>
      </p:sp>
    </p:spTree>
    <p:extLst>
      <p:ext uri="{BB962C8B-B14F-4D97-AF65-F5344CB8AC3E}">
        <p14:creationId xmlns:p14="http://schemas.microsoft.com/office/powerpoint/2010/main" val="370402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01774-BC6A-BD6D-C38C-72131B000EAB}"/>
              </a:ext>
            </a:extLst>
          </p:cNvPr>
          <p:cNvSpPr/>
          <p:nvPr/>
        </p:nvSpPr>
        <p:spPr>
          <a:xfrm>
            <a:off x="872455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Coordonnées GPS</a:t>
            </a:r>
          </a:p>
          <a:p>
            <a:r>
              <a:rPr lang="fr-FR" dirty="0">
                <a:solidFill>
                  <a:schemeClr val="tx1"/>
                </a:solidFill>
              </a:rPr>
              <a:t>Altitude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F3867-D91C-F3CA-CF13-D3A278E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71" y="1657844"/>
            <a:ext cx="198889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h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64D1DD-8ED2-B401-0B05-438C79A71D4A}"/>
              </a:ext>
            </a:extLst>
          </p:cNvPr>
          <p:cNvSpPr/>
          <p:nvPr/>
        </p:nvSpPr>
        <p:spPr>
          <a:xfrm>
            <a:off x="427836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D9060-633B-DF54-4B5E-502B5891E214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>
            <a:off x="4315961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D9BD-7E1B-2031-C75D-2978611AD121}"/>
              </a:ext>
            </a:extLst>
          </p:cNvPr>
          <p:cNvSpPr/>
          <p:nvPr/>
        </p:nvSpPr>
        <p:spPr>
          <a:xfrm>
            <a:off x="6463020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Coordonnées GPS</a:t>
            </a:r>
          </a:p>
          <a:p>
            <a:r>
              <a:rPr lang="fr-FR" dirty="0">
                <a:solidFill>
                  <a:schemeClr val="tx1"/>
                </a:solidFill>
              </a:rPr>
              <a:t>Altitude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F3942-30A6-E783-833A-07D4CBF5AC23}"/>
              </a:ext>
            </a:extLst>
          </p:cNvPr>
          <p:cNvSpPr txBox="1">
            <a:spLocks/>
          </p:cNvSpPr>
          <p:nvPr/>
        </p:nvSpPr>
        <p:spPr>
          <a:xfrm>
            <a:off x="6844136" y="1657844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Structure h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DC59FC7-9F78-FC12-B54B-0469AE0D1ED6}"/>
              </a:ext>
            </a:extLst>
          </p:cNvPr>
          <p:cNvSpPr/>
          <p:nvPr/>
        </p:nvSpPr>
        <p:spPr>
          <a:xfrm>
            <a:off x="6018401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6CBEDD-94E3-5B81-5B25-B76423AFC541}"/>
              </a:ext>
            </a:extLst>
          </p:cNvPr>
          <p:cNvCxnSpPr>
            <a:cxnSpLocks/>
            <a:stCxn id="13" idx="7"/>
            <a:endCxn id="13" idx="5"/>
          </p:cNvCxnSpPr>
          <p:nvPr/>
        </p:nvCxnSpPr>
        <p:spPr>
          <a:xfrm>
            <a:off x="9906526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665A49-2B91-CB00-5ABB-B30618FDEA0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983058" y="3116510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9DB44E-E06B-5A9C-ABFA-242C0EC8379B}"/>
              </a:ext>
            </a:extLst>
          </p:cNvPr>
          <p:cNvCxnSpPr/>
          <p:nvPr/>
        </p:nvCxnSpPr>
        <p:spPr>
          <a:xfrm>
            <a:off x="10573623" y="3017241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0FA4D46-279F-88B6-C8C1-130616765D16}"/>
              </a:ext>
            </a:extLst>
          </p:cNvPr>
          <p:cNvSpPr txBox="1">
            <a:spLocks/>
          </p:cNvSpPr>
          <p:nvPr/>
        </p:nvSpPr>
        <p:spPr>
          <a:xfrm>
            <a:off x="1618377" y="315606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B89954-38F8-2CCA-9CDA-08B735116EA0}"/>
              </a:ext>
            </a:extLst>
          </p:cNvPr>
          <p:cNvSpPr txBox="1">
            <a:spLocks/>
          </p:cNvSpPr>
          <p:nvPr/>
        </p:nvSpPr>
        <p:spPr>
          <a:xfrm>
            <a:off x="7206843" y="315605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9346E2-3C92-F569-AA78-FCADCABBF57B}"/>
              </a:ext>
            </a:extLst>
          </p:cNvPr>
          <p:cNvSpPr txBox="1">
            <a:spLocks/>
          </p:cNvSpPr>
          <p:nvPr/>
        </p:nvSpPr>
        <p:spPr>
          <a:xfrm>
            <a:off x="389387" y="5862317"/>
            <a:ext cx="7670879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NOTE : Si on trouve le même id de station, on ne fait rien</a:t>
            </a:r>
          </a:p>
        </p:txBody>
      </p:sp>
    </p:spTree>
    <p:extLst>
      <p:ext uri="{BB962C8B-B14F-4D97-AF65-F5344CB8AC3E}">
        <p14:creationId xmlns:p14="http://schemas.microsoft.com/office/powerpoint/2010/main" val="152419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2939DA2-FBA8-7F93-13BC-14EEE6030507}"/>
              </a:ext>
            </a:extLst>
          </p:cNvPr>
          <p:cNvSpPr/>
          <p:nvPr/>
        </p:nvSpPr>
        <p:spPr>
          <a:xfrm>
            <a:off x="4807613" y="4940148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D35867-CC6C-0ACF-41CF-DF51C15CD550}"/>
              </a:ext>
            </a:extLst>
          </p:cNvPr>
          <p:cNvSpPr/>
          <p:nvPr/>
        </p:nvSpPr>
        <p:spPr>
          <a:xfrm>
            <a:off x="4652061" y="5032136"/>
            <a:ext cx="1691951" cy="55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A6B5A1-CE33-1D1B-2D13-850A6E14A228}"/>
              </a:ext>
            </a:extLst>
          </p:cNvPr>
          <p:cNvSpPr/>
          <p:nvPr/>
        </p:nvSpPr>
        <p:spPr>
          <a:xfrm>
            <a:off x="4816533" y="3708126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E7F2D4-DA06-8705-F71A-BBF5EBECEBC3}"/>
              </a:ext>
            </a:extLst>
          </p:cNvPr>
          <p:cNvSpPr/>
          <p:nvPr/>
        </p:nvSpPr>
        <p:spPr>
          <a:xfrm>
            <a:off x="4684561" y="3820289"/>
            <a:ext cx="1691951" cy="55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CE62D9-D20B-62C9-DBF3-93AAB4CA9439}"/>
              </a:ext>
            </a:extLst>
          </p:cNvPr>
          <p:cNvSpPr txBox="1"/>
          <p:nvPr/>
        </p:nvSpPr>
        <p:spPr>
          <a:xfrm>
            <a:off x="5000305" y="382510"/>
            <a:ext cx="79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Script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F60A2-7A59-3736-DE29-5870DFE95FD6}"/>
              </a:ext>
            </a:extLst>
          </p:cNvPr>
          <p:cNvSpPr/>
          <p:nvPr/>
        </p:nvSpPr>
        <p:spPr>
          <a:xfrm>
            <a:off x="4550709" y="2698887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86A79AC-3703-6D6D-5766-32B4ADAE37D0}"/>
              </a:ext>
            </a:extLst>
          </p:cNvPr>
          <p:cNvSpPr/>
          <p:nvPr/>
        </p:nvSpPr>
        <p:spPr>
          <a:xfrm>
            <a:off x="4865615" y="142613"/>
            <a:ext cx="1062140" cy="10621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C3E3FC7-E68B-73BC-E3E3-EC7648BD0AB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79876" y="1204753"/>
            <a:ext cx="16809" cy="42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76C5BAB-A5F1-2A13-EF09-5C1E8AFB8DA4}"/>
              </a:ext>
            </a:extLst>
          </p:cNvPr>
          <p:cNvSpPr txBox="1"/>
          <p:nvPr/>
        </p:nvSpPr>
        <p:spPr>
          <a:xfrm>
            <a:off x="4643411" y="2655639"/>
            <a:ext cx="16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Extraction des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F93F444-2A74-7E57-0F59-6C6CA7582B18}"/>
              </a:ext>
            </a:extLst>
          </p:cNvPr>
          <p:cNvSpPr txBox="1"/>
          <p:nvPr/>
        </p:nvSpPr>
        <p:spPr>
          <a:xfrm>
            <a:off x="2105488" y="2653937"/>
            <a:ext cx="16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Fichier de 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551B98-67A8-7D23-7F8C-971B4F735302}"/>
              </a:ext>
            </a:extLst>
          </p:cNvPr>
          <p:cNvSpPr txBox="1"/>
          <p:nvPr/>
        </p:nvSpPr>
        <p:spPr>
          <a:xfrm>
            <a:off x="2013209" y="3873442"/>
            <a:ext cx="179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Fichiers thématiques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921AB-5772-2BAE-2417-9F606413126B}"/>
              </a:ext>
            </a:extLst>
          </p:cNvPr>
          <p:cNvSpPr/>
          <p:nvPr/>
        </p:nvSpPr>
        <p:spPr>
          <a:xfrm>
            <a:off x="2067416" y="2698887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34D35F-B125-03AC-9DC0-5F53D126EA03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>
            <a:off x="3759367" y="2978805"/>
            <a:ext cx="7913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CDB07-B0F8-81BF-504C-A14DCFEB68AA}"/>
              </a:ext>
            </a:extLst>
          </p:cNvPr>
          <p:cNvSpPr/>
          <p:nvPr/>
        </p:nvSpPr>
        <p:spPr>
          <a:xfrm>
            <a:off x="2061334" y="3916689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0C34AD9-4DA4-AE53-DD0D-7EF58706BFC6}"/>
              </a:ext>
            </a:extLst>
          </p:cNvPr>
          <p:cNvCxnSpPr>
            <a:cxnSpLocks/>
          </p:cNvCxnSpPr>
          <p:nvPr/>
        </p:nvCxnSpPr>
        <p:spPr>
          <a:xfrm flipH="1">
            <a:off x="3753285" y="3258723"/>
            <a:ext cx="797423" cy="6555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449DCEB-E9B8-2F1C-8648-41BAF0F9033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392256" y="3258723"/>
            <a:ext cx="4428" cy="65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7068B64-7772-E7FC-B1DD-651E24752AF5}"/>
              </a:ext>
            </a:extLst>
          </p:cNvPr>
          <p:cNvCxnSpPr>
            <a:cxnSpLocks/>
            <a:stCxn id="28" idx="1"/>
            <a:endCxn id="21" idx="3"/>
          </p:cNvCxnSpPr>
          <p:nvPr/>
        </p:nvCxnSpPr>
        <p:spPr>
          <a:xfrm flipH="1">
            <a:off x="3753285" y="4196607"/>
            <a:ext cx="7974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1939A-D695-04C8-DAF4-D3EF3855BA01}"/>
              </a:ext>
            </a:extLst>
          </p:cNvPr>
          <p:cNvSpPr/>
          <p:nvPr/>
        </p:nvSpPr>
        <p:spPr>
          <a:xfrm>
            <a:off x="7092008" y="3914301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F12B734-2DA6-0D87-29DA-4784A88700D7}"/>
              </a:ext>
            </a:extLst>
          </p:cNvPr>
          <p:cNvSpPr txBox="1"/>
          <p:nvPr/>
        </p:nvSpPr>
        <p:spPr>
          <a:xfrm>
            <a:off x="7092008" y="3957549"/>
            <a:ext cx="16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Tri des données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F9C0D58-2706-F6A6-0637-07DA3947152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242659" y="4193941"/>
            <a:ext cx="819006" cy="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E9391947-98C7-916B-5086-61A8F4BA9EF4}"/>
              </a:ext>
            </a:extLst>
          </p:cNvPr>
          <p:cNvSpPr txBox="1"/>
          <p:nvPr/>
        </p:nvSpPr>
        <p:spPr>
          <a:xfrm>
            <a:off x="7205741" y="5181442"/>
            <a:ext cx="152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Fichiers triés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46B55D-2EF2-FE66-11A6-A171167BCD35}"/>
              </a:ext>
            </a:extLst>
          </p:cNvPr>
          <p:cNvSpPr/>
          <p:nvPr/>
        </p:nvSpPr>
        <p:spPr>
          <a:xfrm>
            <a:off x="7092008" y="5086190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5512536-3E23-7413-6018-8541B713515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79876" y="4476524"/>
            <a:ext cx="4428" cy="65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B149F60-6603-2897-2874-182DED4742B0}"/>
              </a:ext>
            </a:extLst>
          </p:cNvPr>
          <p:cNvCxnSpPr>
            <a:cxnSpLocks/>
          </p:cNvCxnSpPr>
          <p:nvPr/>
        </p:nvCxnSpPr>
        <p:spPr>
          <a:xfrm flipV="1">
            <a:off x="6242659" y="5411742"/>
            <a:ext cx="819006" cy="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28609F0-E477-B705-A84C-5F329E252FB0}"/>
              </a:ext>
            </a:extLst>
          </p:cNvPr>
          <p:cNvCxnSpPr>
            <a:cxnSpLocks/>
          </p:cNvCxnSpPr>
          <p:nvPr/>
        </p:nvCxnSpPr>
        <p:spPr>
          <a:xfrm flipV="1">
            <a:off x="7661796" y="397449"/>
            <a:ext cx="819006" cy="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7D866145-2141-D1A1-3E1A-2F8DEB652C78}"/>
              </a:ext>
            </a:extLst>
          </p:cNvPr>
          <p:cNvSpPr txBox="1"/>
          <p:nvPr/>
        </p:nvSpPr>
        <p:spPr>
          <a:xfrm>
            <a:off x="8592191" y="169283"/>
            <a:ext cx="79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F263A5A-5E39-16CF-8507-11CD5B16D502}"/>
              </a:ext>
            </a:extLst>
          </p:cNvPr>
          <p:cNvCxnSpPr>
            <a:cxnSpLocks/>
          </p:cNvCxnSpPr>
          <p:nvPr/>
        </p:nvCxnSpPr>
        <p:spPr>
          <a:xfrm>
            <a:off x="7672587" y="673683"/>
            <a:ext cx="7974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FD8607E6-4BF4-83E8-BC53-8F6D59DE02DF}"/>
              </a:ext>
            </a:extLst>
          </p:cNvPr>
          <p:cNvSpPr txBox="1"/>
          <p:nvPr/>
        </p:nvSpPr>
        <p:spPr>
          <a:xfrm>
            <a:off x="8533467" y="469522"/>
            <a:ext cx="169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8E2500-1381-B14E-DBFC-07A025B93918}"/>
              </a:ext>
            </a:extLst>
          </p:cNvPr>
          <p:cNvSpPr/>
          <p:nvPr/>
        </p:nvSpPr>
        <p:spPr>
          <a:xfrm>
            <a:off x="4550708" y="3916689"/>
            <a:ext cx="1691951" cy="55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C1D649-5579-327E-318C-F2297FB3D29C}"/>
              </a:ext>
            </a:extLst>
          </p:cNvPr>
          <p:cNvSpPr txBox="1"/>
          <p:nvPr/>
        </p:nvSpPr>
        <p:spPr>
          <a:xfrm>
            <a:off x="4581055" y="3873442"/>
            <a:ext cx="158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Exécution programme 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97491C-F7E4-60B6-0655-5E5185A2DD7D}"/>
              </a:ext>
            </a:extLst>
          </p:cNvPr>
          <p:cNvSpPr/>
          <p:nvPr/>
        </p:nvSpPr>
        <p:spPr>
          <a:xfrm>
            <a:off x="4538328" y="5134490"/>
            <a:ext cx="1691951" cy="55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7764ED6-DF74-F416-5DEA-F7BE7C571C8A}"/>
              </a:ext>
            </a:extLst>
          </p:cNvPr>
          <p:cNvSpPr txBox="1"/>
          <p:nvPr/>
        </p:nvSpPr>
        <p:spPr>
          <a:xfrm>
            <a:off x="4568675" y="5091243"/>
            <a:ext cx="158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Exécution </a:t>
            </a:r>
            <a:r>
              <a:rPr lang="fr-FR" dirty="0" err="1"/>
              <a:t>gnuplot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6FCAB6-AF04-DE05-25A2-3B5617C58922}"/>
              </a:ext>
            </a:extLst>
          </p:cNvPr>
          <p:cNvSpPr/>
          <p:nvPr/>
        </p:nvSpPr>
        <p:spPr>
          <a:xfrm>
            <a:off x="4550709" y="1584074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F6DD5097-5AA5-6F15-BABC-FAA66EE4A692}"/>
              </a:ext>
            </a:extLst>
          </p:cNvPr>
          <p:cNvSpPr txBox="1"/>
          <p:nvPr/>
        </p:nvSpPr>
        <p:spPr>
          <a:xfrm>
            <a:off x="4643411" y="1540826"/>
            <a:ext cx="16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Collecte choix utilisateur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DAA84A9-7192-4307-25D6-2F47E70064EE}"/>
              </a:ext>
            </a:extLst>
          </p:cNvPr>
          <p:cNvCxnSpPr>
            <a:cxnSpLocks/>
          </p:cNvCxnSpPr>
          <p:nvPr/>
        </p:nvCxnSpPr>
        <p:spPr>
          <a:xfrm>
            <a:off x="5379876" y="2136858"/>
            <a:ext cx="0" cy="60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7D1FDF1-EE87-FC2F-65DA-B4F5B222B00F}"/>
              </a:ext>
            </a:extLst>
          </p:cNvPr>
          <p:cNvCxnSpPr>
            <a:cxnSpLocks/>
          </p:cNvCxnSpPr>
          <p:nvPr/>
        </p:nvCxnSpPr>
        <p:spPr>
          <a:xfrm flipV="1">
            <a:off x="7661796" y="959953"/>
            <a:ext cx="819006" cy="2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F144018-9214-9A01-48EF-1DC9267806E5}"/>
              </a:ext>
            </a:extLst>
          </p:cNvPr>
          <p:cNvSpPr txBox="1"/>
          <p:nvPr/>
        </p:nvSpPr>
        <p:spPr>
          <a:xfrm>
            <a:off x="8497187" y="781841"/>
            <a:ext cx="144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Génération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8F2E6201-5FF2-E7D2-F4AF-B61E81CA94A3}"/>
              </a:ext>
            </a:extLst>
          </p:cNvPr>
          <p:cNvCxnSpPr>
            <a:cxnSpLocks/>
          </p:cNvCxnSpPr>
          <p:nvPr/>
        </p:nvCxnSpPr>
        <p:spPr>
          <a:xfrm>
            <a:off x="6236914" y="4474137"/>
            <a:ext cx="855090" cy="612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3C42BDC-DC83-967D-5FB0-BC00B17B1E51}"/>
              </a:ext>
            </a:extLst>
          </p:cNvPr>
          <p:cNvSpPr/>
          <p:nvPr/>
        </p:nvSpPr>
        <p:spPr>
          <a:xfrm>
            <a:off x="4723244" y="5993316"/>
            <a:ext cx="1691951" cy="559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2E91FE1-A6C1-EB7E-10AE-96362D412B36}"/>
              </a:ext>
            </a:extLst>
          </p:cNvPr>
          <p:cNvSpPr/>
          <p:nvPr/>
        </p:nvSpPr>
        <p:spPr>
          <a:xfrm>
            <a:off x="4567692" y="6085304"/>
            <a:ext cx="1691951" cy="55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07A1C3-6E7D-5E4A-4202-A70C81ABE2FD}"/>
              </a:ext>
            </a:extLst>
          </p:cNvPr>
          <p:cNvSpPr/>
          <p:nvPr/>
        </p:nvSpPr>
        <p:spPr>
          <a:xfrm>
            <a:off x="4453959" y="6187658"/>
            <a:ext cx="1691951" cy="55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7DD025D-53DF-7F17-ABE2-3F6F7F0051BB}"/>
              </a:ext>
            </a:extLst>
          </p:cNvPr>
          <p:cNvSpPr txBox="1"/>
          <p:nvPr/>
        </p:nvSpPr>
        <p:spPr>
          <a:xfrm>
            <a:off x="4484306" y="6144411"/>
            <a:ext cx="158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Graphiques</a:t>
            </a:r>
          </a:p>
          <a:p>
            <a:pPr algn="ctr"/>
            <a:r>
              <a:rPr lang="fr-FR" dirty="0"/>
              <a:t>météo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DA9E9C8-2324-A366-9215-5F5EE59F37D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361102" y="5737574"/>
            <a:ext cx="17403" cy="4500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2E2F0EA-3A80-D14F-56A2-E7F829FD51CB}"/>
              </a:ext>
            </a:extLst>
          </p:cNvPr>
          <p:cNvSpPr/>
          <p:nvPr/>
        </p:nvSpPr>
        <p:spPr>
          <a:xfrm>
            <a:off x="7528513" y="141342"/>
            <a:ext cx="2696899" cy="1070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9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907-24DC-0662-1B3F-DE0B5A8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hauteur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58A3B9-DB01-519C-FC6A-28B1FA062E1A}"/>
              </a:ext>
            </a:extLst>
          </p:cNvPr>
          <p:cNvCxnSpPr/>
          <p:nvPr/>
        </p:nvCxnSpPr>
        <p:spPr>
          <a:xfrm>
            <a:off x="1887523" y="5914239"/>
            <a:ext cx="918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76DB65-E7AA-B1A9-4025-C822DDEA8068}"/>
              </a:ext>
            </a:extLst>
          </p:cNvPr>
          <p:cNvCxnSpPr/>
          <p:nvPr/>
        </p:nvCxnSpPr>
        <p:spPr>
          <a:xfrm flipV="1">
            <a:off x="1904301" y="1690688"/>
            <a:ext cx="0" cy="4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B92328-E5C2-5F9F-8DC8-71B453FBBF1C}"/>
              </a:ext>
            </a:extLst>
          </p:cNvPr>
          <p:cNvSpPr txBox="1">
            <a:spLocks/>
          </p:cNvSpPr>
          <p:nvPr/>
        </p:nvSpPr>
        <p:spPr>
          <a:xfrm>
            <a:off x="10410738" y="608879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Longitude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50DF7D-BDA8-0E73-A6DD-AE818C40BF21}"/>
              </a:ext>
            </a:extLst>
          </p:cNvPr>
          <p:cNvSpPr txBox="1">
            <a:spLocks/>
          </p:cNvSpPr>
          <p:nvPr/>
        </p:nvSpPr>
        <p:spPr>
          <a:xfrm>
            <a:off x="8781080" y="2216574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Latitude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4FC32D7-ACFB-4CEA-073E-26720A42802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132740" y="2582333"/>
            <a:ext cx="0" cy="170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A536E-CC1E-4AC3-2300-04001A2A5D93}"/>
              </a:ext>
            </a:extLst>
          </p:cNvPr>
          <p:cNvSpPr txBox="1">
            <a:spLocks/>
          </p:cNvSpPr>
          <p:nvPr/>
        </p:nvSpPr>
        <p:spPr>
          <a:xfrm>
            <a:off x="7217404" y="4179309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(coordonnées GPS)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609CE5-68D4-C95E-E789-0E28E1D70D34}"/>
              </a:ext>
            </a:extLst>
          </p:cNvPr>
          <p:cNvSpPr/>
          <p:nvPr/>
        </p:nvSpPr>
        <p:spPr>
          <a:xfrm>
            <a:off x="7090408" y="4289168"/>
            <a:ext cx="84664" cy="8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92E6DB2B-F232-EDEF-69ED-19C270CF94A5}"/>
              </a:ext>
            </a:extLst>
          </p:cNvPr>
          <p:cNvSpPr txBox="1">
            <a:spLocks/>
          </p:cNvSpPr>
          <p:nvPr/>
        </p:nvSpPr>
        <p:spPr>
          <a:xfrm>
            <a:off x="6604995" y="2155399"/>
            <a:ext cx="234527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 A (hauteur)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C5366D2-210E-DA69-D649-BE3D6C4D64C8}"/>
              </a:ext>
            </a:extLst>
          </p:cNvPr>
          <p:cNvCxnSpPr>
            <a:cxnSpLocks/>
          </p:cNvCxnSpPr>
          <p:nvPr/>
        </p:nvCxnSpPr>
        <p:spPr>
          <a:xfrm flipV="1">
            <a:off x="1904301" y="2582333"/>
            <a:ext cx="6553899" cy="33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E925D8-61E1-3773-AAB6-665F7FF466FF}"/>
              </a:ext>
            </a:extLst>
          </p:cNvPr>
          <p:cNvSpPr txBox="1">
            <a:spLocks/>
          </p:cNvSpPr>
          <p:nvPr/>
        </p:nvSpPr>
        <p:spPr>
          <a:xfrm>
            <a:off x="562063" y="1516318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hauteur</a:t>
            </a:r>
          </a:p>
        </p:txBody>
      </p:sp>
    </p:spTree>
    <p:extLst>
      <p:ext uri="{BB962C8B-B14F-4D97-AF65-F5344CB8AC3E}">
        <p14:creationId xmlns:p14="http://schemas.microsoft.com/office/powerpoint/2010/main" val="36641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01774-BC6A-BD6D-C38C-72131B000EAB}"/>
              </a:ext>
            </a:extLst>
          </p:cNvPr>
          <p:cNvSpPr/>
          <p:nvPr/>
        </p:nvSpPr>
        <p:spPr>
          <a:xfrm>
            <a:off x="872455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Coordonnées GPS</a:t>
            </a:r>
          </a:p>
          <a:p>
            <a:r>
              <a:rPr lang="fr-FR" dirty="0">
                <a:solidFill>
                  <a:schemeClr val="tx1"/>
                </a:solidFill>
              </a:rPr>
              <a:t>Humidité max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F3867-D91C-F3CA-CF13-D3A278E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71" y="1657844"/>
            <a:ext cx="198889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m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64D1DD-8ED2-B401-0B05-438C79A71D4A}"/>
              </a:ext>
            </a:extLst>
          </p:cNvPr>
          <p:cNvSpPr/>
          <p:nvPr/>
        </p:nvSpPr>
        <p:spPr>
          <a:xfrm>
            <a:off x="427836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D9060-633B-DF54-4B5E-502B5891E214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>
            <a:off x="4315961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D9BD-7E1B-2031-C75D-2978611AD121}"/>
              </a:ext>
            </a:extLst>
          </p:cNvPr>
          <p:cNvSpPr/>
          <p:nvPr/>
        </p:nvSpPr>
        <p:spPr>
          <a:xfrm>
            <a:off x="6463020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Coordonnées GPS</a:t>
            </a:r>
          </a:p>
          <a:p>
            <a:r>
              <a:rPr lang="fr-FR" dirty="0">
                <a:solidFill>
                  <a:schemeClr val="tx1"/>
                </a:solidFill>
              </a:rPr>
              <a:t>Humidité max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F3942-30A6-E783-833A-07D4CBF5AC23}"/>
              </a:ext>
            </a:extLst>
          </p:cNvPr>
          <p:cNvSpPr txBox="1">
            <a:spLocks/>
          </p:cNvSpPr>
          <p:nvPr/>
        </p:nvSpPr>
        <p:spPr>
          <a:xfrm>
            <a:off x="6844136" y="1657844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Structure m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DC59FC7-9F78-FC12-B54B-0469AE0D1ED6}"/>
              </a:ext>
            </a:extLst>
          </p:cNvPr>
          <p:cNvSpPr/>
          <p:nvPr/>
        </p:nvSpPr>
        <p:spPr>
          <a:xfrm>
            <a:off x="6018401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6CBEDD-94E3-5B81-5B25-B76423AFC541}"/>
              </a:ext>
            </a:extLst>
          </p:cNvPr>
          <p:cNvCxnSpPr>
            <a:cxnSpLocks/>
            <a:stCxn id="13" idx="7"/>
            <a:endCxn id="13" idx="5"/>
          </p:cNvCxnSpPr>
          <p:nvPr/>
        </p:nvCxnSpPr>
        <p:spPr>
          <a:xfrm>
            <a:off x="9906526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665A49-2B91-CB00-5ABB-B30618FDEA0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983058" y="3116510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9DB44E-E06B-5A9C-ABFA-242C0EC8379B}"/>
              </a:ext>
            </a:extLst>
          </p:cNvPr>
          <p:cNvCxnSpPr/>
          <p:nvPr/>
        </p:nvCxnSpPr>
        <p:spPr>
          <a:xfrm>
            <a:off x="10573623" y="3017241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0FA4D46-279F-88B6-C8C1-130616765D16}"/>
              </a:ext>
            </a:extLst>
          </p:cNvPr>
          <p:cNvSpPr txBox="1">
            <a:spLocks/>
          </p:cNvSpPr>
          <p:nvPr/>
        </p:nvSpPr>
        <p:spPr>
          <a:xfrm>
            <a:off x="1618377" y="315606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B89954-38F8-2CCA-9CDA-08B735116EA0}"/>
              </a:ext>
            </a:extLst>
          </p:cNvPr>
          <p:cNvSpPr txBox="1">
            <a:spLocks/>
          </p:cNvSpPr>
          <p:nvPr/>
        </p:nvSpPr>
        <p:spPr>
          <a:xfrm>
            <a:off x="7206843" y="315605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F42326-4DC5-F4E0-FDB1-4B55042C295A}"/>
              </a:ext>
            </a:extLst>
          </p:cNvPr>
          <p:cNvSpPr txBox="1">
            <a:spLocks/>
          </p:cNvSpPr>
          <p:nvPr/>
        </p:nvSpPr>
        <p:spPr>
          <a:xfrm>
            <a:off x="389387" y="5862317"/>
            <a:ext cx="7670879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NOTE : Si on trouve le même id de station, on MAJ l’humidité max si besoin</a:t>
            </a:r>
          </a:p>
        </p:txBody>
      </p:sp>
    </p:spTree>
    <p:extLst>
      <p:ext uri="{BB962C8B-B14F-4D97-AF65-F5344CB8AC3E}">
        <p14:creationId xmlns:p14="http://schemas.microsoft.com/office/powerpoint/2010/main" val="164531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907-24DC-0662-1B3F-DE0B5A8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 humidité max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58A3B9-DB01-519C-FC6A-28B1FA062E1A}"/>
              </a:ext>
            </a:extLst>
          </p:cNvPr>
          <p:cNvCxnSpPr/>
          <p:nvPr/>
        </p:nvCxnSpPr>
        <p:spPr>
          <a:xfrm>
            <a:off x="1887523" y="5914239"/>
            <a:ext cx="918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76DB65-E7AA-B1A9-4025-C822DDEA8068}"/>
              </a:ext>
            </a:extLst>
          </p:cNvPr>
          <p:cNvCxnSpPr/>
          <p:nvPr/>
        </p:nvCxnSpPr>
        <p:spPr>
          <a:xfrm flipV="1">
            <a:off x="1904301" y="1690688"/>
            <a:ext cx="0" cy="4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B92328-E5C2-5F9F-8DC8-71B453FBBF1C}"/>
              </a:ext>
            </a:extLst>
          </p:cNvPr>
          <p:cNvSpPr txBox="1">
            <a:spLocks/>
          </p:cNvSpPr>
          <p:nvPr/>
        </p:nvSpPr>
        <p:spPr>
          <a:xfrm>
            <a:off x="10410738" y="6088792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Longitude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50DF7D-BDA8-0E73-A6DD-AE818C40BF21}"/>
              </a:ext>
            </a:extLst>
          </p:cNvPr>
          <p:cNvSpPr txBox="1">
            <a:spLocks/>
          </p:cNvSpPr>
          <p:nvPr/>
        </p:nvSpPr>
        <p:spPr>
          <a:xfrm>
            <a:off x="8781080" y="2216574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Latitude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4FC32D7-ACFB-4CEA-073E-26720A42802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132740" y="2582333"/>
            <a:ext cx="0" cy="170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A536E-CC1E-4AC3-2300-04001A2A5D93}"/>
              </a:ext>
            </a:extLst>
          </p:cNvPr>
          <p:cNvSpPr txBox="1">
            <a:spLocks/>
          </p:cNvSpPr>
          <p:nvPr/>
        </p:nvSpPr>
        <p:spPr>
          <a:xfrm>
            <a:off x="7217404" y="4179309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Station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(coordonnées GPS)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609CE5-68D4-C95E-E789-0E28E1D70D34}"/>
              </a:ext>
            </a:extLst>
          </p:cNvPr>
          <p:cNvSpPr/>
          <p:nvPr/>
        </p:nvSpPr>
        <p:spPr>
          <a:xfrm>
            <a:off x="7090408" y="4289168"/>
            <a:ext cx="84664" cy="8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92E6DB2B-F232-EDEF-69ED-19C270CF94A5}"/>
              </a:ext>
            </a:extLst>
          </p:cNvPr>
          <p:cNvSpPr txBox="1">
            <a:spLocks/>
          </p:cNvSpPr>
          <p:nvPr/>
        </p:nvSpPr>
        <p:spPr>
          <a:xfrm>
            <a:off x="6604995" y="2155399"/>
            <a:ext cx="234527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 A (humidité)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C5366D2-210E-DA69-D649-BE3D6C4D64C8}"/>
              </a:ext>
            </a:extLst>
          </p:cNvPr>
          <p:cNvCxnSpPr>
            <a:cxnSpLocks/>
          </p:cNvCxnSpPr>
          <p:nvPr/>
        </p:nvCxnSpPr>
        <p:spPr>
          <a:xfrm flipV="1">
            <a:off x="1904301" y="2582333"/>
            <a:ext cx="6553899" cy="33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E925D8-61E1-3773-AAB6-665F7FF466FF}"/>
              </a:ext>
            </a:extLst>
          </p:cNvPr>
          <p:cNvSpPr txBox="1">
            <a:spLocks/>
          </p:cNvSpPr>
          <p:nvPr/>
        </p:nvSpPr>
        <p:spPr>
          <a:xfrm>
            <a:off x="562063" y="1516318"/>
            <a:ext cx="132546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/>
              <a:t>hauteur</a:t>
            </a:r>
          </a:p>
        </p:txBody>
      </p:sp>
    </p:spTree>
    <p:extLst>
      <p:ext uri="{BB962C8B-B14F-4D97-AF65-F5344CB8AC3E}">
        <p14:creationId xmlns:p14="http://schemas.microsoft.com/office/powerpoint/2010/main" val="26774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F216-A600-E6F1-F673-A962E36E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u="sng" dirty="0">
                <a:solidFill>
                  <a:srgbClr val="FF0000"/>
                </a:solidFill>
              </a:rPr>
              <a:t>Entrées 2/5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E3D1-4B19-42B7-5811-195FDE95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FR" dirty="0"/>
              <a:t>Température –t2: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FR" strike="sngStrike" dirty="0"/>
              <a:t>id_station  [champ 1]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D</a:t>
            </a:r>
            <a:r>
              <a:rPr lang="en-FR" dirty="0"/>
              <a:t>ate [champ 2]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oyenne de toutes les températures [champ 11] </a:t>
            </a:r>
            <a:r>
              <a:rPr lang="en-FR" b="1" dirty="0"/>
              <a:t>p</a:t>
            </a:r>
            <a:r>
              <a:rPr lang="fr-FR" b="1" dirty="0" err="1"/>
              <a:t>our</a:t>
            </a:r>
            <a:r>
              <a:rPr lang="fr-FR" b="1" dirty="0"/>
              <a:t> toutes les</a:t>
            </a:r>
            <a:r>
              <a:rPr lang="en-FR" b="1" dirty="0"/>
              <a:t> station</a:t>
            </a:r>
            <a:r>
              <a:rPr lang="fr-FR" b="1" dirty="0"/>
              <a:t>s</a:t>
            </a:r>
            <a:r>
              <a:rPr lang="en-FR" b="1" dirty="0"/>
              <a:t> </a:t>
            </a:r>
            <a:r>
              <a:rPr lang="en-FR" dirty="0"/>
              <a:t>+ ces moyennes seront triées par ordre chrono pour gnuplot 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lignes/dates avec DATE; MOY par ligne</a:t>
            </a:r>
            <a:endParaRPr lang="en-FR" dirty="0"/>
          </a:p>
          <a:p>
            <a:pPr marL="514350" indent="-514350">
              <a:buAutoNum type="arabicPeriod"/>
            </a:pPr>
            <a:endParaRPr lang="en-FR" dirty="0"/>
          </a:p>
          <a:p>
            <a:r>
              <a:rPr lang="en-FR" dirty="0"/>
              <a:t>Pression –t2:</a:t>
            </a:r>
          </a:p>
          <a:p>
            <a:pPr marL="514350" indent="-514350">
              <a:buAutoNum type="arabicPeriod"/>
            </a:pPr>
            <a:r>
              <a:rPr lang="en-FR" strike="sngStrike" dirty="0"/>
              <a:t>id_station  [champ 1]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D</a:t>
            </a:r>
            <a:r>
              <a:rPr lang="en-FR" dirty="0"/>
              <a:t>ate [champ 2]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oyenne de toutes les pressions [champ 7] </a:t>
            </a:r>
            <a:r>
              <a:rPr lang="en-FR" b="1" dirty="0"/>
              <a:t>p</a:t>
            </a:r>
            <a:r>
              <a:rPr lang="fr-FR" b="1" dirty="0"/>
              <a:t>ou</a:t>
            </a:r>
            <a:r>
              <a:rPr lang="en-FR" b="1" dirty="0"/>
              <a:t>r </a:t>
            </a:r>
            <a:r>
              <a:rPr lang="fr-FR" b="1" dirty="0"/>
              <a:t>toutes les </a:t>
            </a:r>
            <a:r>
              <a:rPr lang="en-FR" b="1" dirty="0"/>
              <a:t>station</a:t>
            </a:r>
            <a:r>
              <a:rPr lang="fr-FR" b="1" dirty="0"/>
              <a:t>s</a:t>
            </a:r>
            <a:r>
              <a:rPr lang="en-FR" b="1" dirty="0"/>
              <a:t> </a:t>
            </a:r>
            <a:r>
              <a:rPr lang="en-FR" dirty="0"/>
              <a:t>+ ces moyennes seront triées par ordre chrono pour gnuplot 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lignes/dates avec DATE; MOY par ligne</a:t>
            </a:r>
            <a:endParaRPr lang="en-FR" dirty="0"/>
          </a:p>
          <a:p>
            <a:pPr marL="514350" indent="-514350">
              <a:buAutoNum type="arabicPeriod"/>
            </a:pPr>
            <a:endParaRPr lang="en-FR" dirty="0"/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68343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694-3897-4559-D2DF-EAB6DCA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Temperature/pression mode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0224-7683-7026-B0E1-6D5E9680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Fichier pour gnuplot</a:t>
            </a:r>
          </a:p>
          <a:p>
            <a:pPr marL="0" indent="0">
              <a:buNone/>
            </a:pPr>
            <a:endParaRPr lang="en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5C0E06-E040-F786-2FF8-22F116BCE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76211"/>
              </p:ext>
            </p:extLst>
          </p:nvPr>
        </p:nvGraphicFramePr>
        <p:xfrm>
          <a:off x="328930" y="2320290"/>
          <a:ext cx="5191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880">
                  <a:extLst>
                    <a:ext uri="{9D8B030D-6E8A-4147-A177-3AD203B41FA5}">
                      <a16:colId xmlns:a16="http://schemas.microsoft.com/office/drawing/2014/main" val="4110255969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10842792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r>
                        <a:rPr lang="en-FR" dirty="0"/>
                        <a:t>ate/heure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FR" dirty="0"/>
                        <a:t>oyenne de temp/press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68935"/>
                  </a:ext>
                </a:extLst>
              </a:tr>
            </a:tbl>
          </a:graphicData>
        </a:graphic>
      </p:graphicFrame>
      <p:pic>
        <p:nvPicPr>
          <p:cNvPr id="6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8DA06A1D-C85E-3331-ABF7-53307625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r="11667"/>
          <a:stretch/>
        </p:blipFill>
        <p:spPr>
          <a:xfrm>
            <a:off x="328930" y="2686050"/>
            <a:ext cx="3580366" cy="268596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99236EF-8AF2-08AB-224E-F0A8BBD3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33" y="2748361"/>
            <a:ext cx="4848637" cy="356353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39F6D5E-1C2F-906E-EDDC-521494880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06799"/>
            <a:ext cx="4278630" cy="21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732-2C49-B93F-D872-B5317BA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u="sng" dirty="0">
                <a:solidFill>
                  <a:srgbClr val="FF0000"/>
                </a:solidFill>
              </a:rPr>
              <a:t>Entrées 3/5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174F-AA8C-4513-9872-7D0FD20A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FR" dirty="0"/>
              <a:t>Température –t3:</a:t>
            </a:r>
          </a:p>
          <a:p>
            <a:pPr marL="514350" indent="-514350">
              <a:buAutoNum type="arabicPeriod"/>
            </a:pPr>
            <a:r>
              <a:rPr lang="en-GB" dirty="0"/>
              <a:t>I</a:t>
            </a:r>
            <a:r>
              <a:rPr lang="en-FR" dirty="0"/>
              <a:t>d_station [champ 1]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D</a:t>
            </a:r>
            <a:r>
              <a:rPr lang="en-FR" dirty="0"/>
              <a:t>ate [champ 2]</a:t>
            </a:r>
          </a:p>
          <a:p>
            <a:pPr marL="514350" indent="-514350">
              <a:buAutoNum type="arabicPeriod"/>
            </a:pPr>
            <a:r>
              <a:rPr lang="en-GB" dirty="0" err="1"/>
              <a:t>Température</a:t>
            </a:r>
            <a:r>
              <a:rPr lang="en-FR" dirty="0"/>
              <a:t> [champ 11] par date/heure par station ordre chrono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Température </a:t>
            </a:r>
            <a:r>
              <a:rPr lang="en-FR" dirty="0"/>
              <a:t>[champ 11] par date/heure par station ordre croissant de l’id station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lignes/dates avec DATE/HEURE;TEMP par ligne</a:t>
            </a:r>
            <a:endParaRPr lang="en-FR" dirty="0"/>
          </a:p>
          <a:p>
            <a:endParaRPr lang="en-FR" dirty="0"/>
          </a:p>
          <a:p>
            <a:r>
              <a:rPr lang="en-FR" dirty="0"/>
              <a:t>Pression –p3</a:t>
            </a:r>
          </a:p>
          <a:p>
            <a:pPr marL="514350" indent="-514350">
              <a:buAutoNum type="arabicPeriod"/>
            </a:pPr>
            <a:r>
              <a:rPr lang="en-GB" dirty="0"/>
              <a:t>I</a:t>
            </a:r>
            <a:r>
              <a:rPr lang="en-FR" dirty="0"/>
              <a:t>d_station [champ 1]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D</a:t>
            </a:r>
            <a:r>
              <a:rPr lang="en-FR" dirty="0"/>
              <a:t>ate [champ 2]</a:t>
            </a:r>
          </a:p>
          <a:p>
            <a:pPr marL="514350" indent="-514350">
              <a:buAutoNum type="arabicPeriod"/>
            </a:pPr>
            <a:r>
              <a:rPr lang="en-GB" dirty="0"/>
              <a:t>P</a:t>
            </a:r>
            <a:r>
              <a:rPr lang="en-FR" dirty="0"/>
              <a:t>ression [champ 7] par date/heure par station ordre chrono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P</a:t>
            </a:r>
            <a:r>
              <a:rPr lang="en-FR" dirty="0"/>
              <a:t>ression [champ 7] par date/heure par station ordre croissant de l’id station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</a:t>
            </a:r>
            <a:r>
              <a:rPr lang="fr-FR" dirty="0" err="1"/>
              <a:t>dates+stations</a:t>
            </a:r>
            <a:r>
              <a:rPr lang="fr-FR" dirty="0"/>
              <a:t> avec DATE/HEURE;PRES par ligne</a:t>
            </a:r>
            <a:endParaRPr lang="en-FR" dirty="0"/>
          </a:p>
          <a:p>
            <a:pPr marL="514350" indent="-514350">
              <a:buAutoNum type="arabicPeriod"/>
            </a:pPr>
            <a:endParaRPr lang="en-FR" dirty="0"/>
          </a:p>
          <a:p>
            <a:pPr marL="514350" indent="-514350">
              <a:buAutoNum type="arabicPeriod"/>
            </a:pPr>
            <a:endParaRPr lang="en-FR" dirty="0"/>
          </a:p>
          <a:p>
            <a:pPr marL="514350" indent="-514350">
              <a:buAutoNum type="arabicPeriod"/>
            </a:pPr>
            <a:endParaRPr lang="en-FR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4840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D5F1-51ED-ABD2-B312-CE151ACE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Temperature/pression mode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964D-0182-B9C5-977A-1301E2DC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4" y="1400696"/>
            <a:ext cx="10515600" cy="4351338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FR" dirty="0"/>
              <a:t>ichier pour gnuplot (2 fichiers)</a:t>
            </a:r>
          </a:p>
          <a:p>
            <a:endParaRPr lang="en-FR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9CFDD82-DD96-74BB-58D8-ADA8A472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91" y="1324420"/>
            <a:ext cx="3721461" cy="2715251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FB89369-400C-ED5A-5982-F57018C75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5" y="4574654"/>
            <a:ext cx="2184400" cy="17653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7685B97-00E4-D66A-5147-566689EC5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" y="1956818"/>
            <a:ext cx="2184400" cy="1666496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AB055BAC-CF45-48D8-1F53-1E17F94286D1}"/>
              </a:ext>
            </a:extLst>
          </p:cNvPr>
          <p:cNvSpPr/>
          <p:nvPr/>
        </p:nvSpPr>
        <p:spPr>
          <a:xfrm>
            <a:off x="2708476" y="1956818"/>
            <a:ext cx="317494" cy="1472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57831-4957-76E3-B8F4-4A90101AED37}"/>
              </a:ext>
            </a:extLst>
          </p:cNvPr>
          <p:cNvSpPr txBox="1"/>
          <p:nvPr/>
        </p:nvSpPr>
        <p:spPr>
          <a:xfrm>
            <a:off x="3025970" y="2482873"/>
            <a:ext cx="271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R" dirty="0"/>
              <a:t>empérature/pression pour chaque date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DA6053E-7613-6DCB-0738-99EE0555733B}"/>
              </a:ext>
            </a:extLst>
          </p:cNvPr>
          <p:cNvSpPr/>
          <p:nvPr/>
        </p:nvSpPr>
        <p:spPr>
          <a:xfrm rot="5400000">
            <a:off x="1114469" y="3181183"/>
            <a:ext cx="317494" cy="1472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46CAC-CB2F-0E31-E83B-E65E05AFF5C6}"/>
              </a:ext>
            </a:extLst>
          </p:cNvPr>
          <p:cNvSpPr txBox="1"/>
          <p:nvPr/>
        </p:nvSpPr>
        <p:spPr>
          <a:xfrm>
            <a:off x="562693" y="4027771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FR" dirty="0"/>
              <a:t>ates/heures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542FF6-3659-BB0B-2D3C-FD05DEB1FA2C}"/>
              </a:ext>
            </a:extLst>
          </p:cNvPr>
          <p:cNvSpPr/>
          <p:nvPr/>
        </p:nvSpPr>
        <p:spPr>
          <a:xfrm>
            <a:off x="2834262" y="4705278"/>
            <a:ext cx="317494" cy="752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BD21CA-3F44-011E-B911-7883EA608239}"/>
              </a:ext>
            </a:extLst>
          </p:cNvPr>
          <p:cNvSpPr txBox="1"/>
          <p:nvPr/>
        </p:nvSpPr>
        <p:spPr>
          <a:xfrm>
            <a:off x="3089369" y="4896625"/>
            <a:ext cx="258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60 stations pour une date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AE357F0-2243-5785-0A08-2535BF4F7085}"/>
              </a:ext>
            </a:extLst>
          </p:cNvPr>
          <p:cNvSpPr/>
          <p:nvPr/>
        </p:nvSpPr>
        <p:spPr>
          <a:xfrm rot="5400000">
            <a:off x="1146924" y="5781414"/>
            <a:ext cx="317494" cy="1472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6305D-259F-A6F8-96B5-6773F416E370}"/>
              </a:ext>
            </a:extLst>
          </p:cNvPr>
          <p:cNvSpPr txBox="1"/>
          <p:nvPr/>
        </p:nvSpPr>
        <p:spPr>
          <a:xfrm>
            <a:off x="595148" y="6517505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FR" dirty="0"/>
              <a:t>ates/heures</a:t>
            </a:r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6CC95FCC-C09E-A828-C0CB-189CDB5A1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3" y="4167549"/>
            <a:ext cx="4455369" cy="24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8E96-AD76-C21C-27F6-ADEE3045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u="sng" dirty="0">
                <a:solidFill>
                  <a:srgbClr val="FF0000"/>
                </a:solidFill>
              </a:rPr>
              <a:t>Entrées 4/5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92E4-8A86-5382-2723-7DE3EADB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FR" dirty="0"/>
              <a:t>Vent :</a:t>
            </a:r>
          </a:p>
          <a:p>
            <a:pPr marL="514350" indent="-514350">
              <a:buAutoNum type="arabicPeriod"/>
            </a:pPr>
            <a:r>
              <a:rPr lang="en-FR" dirty="0"/>
              <a:t>id_station [champ 1]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oyenne de toutes directions de vent [champ 4] par station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oyenne de toutes les vitesses du vent [champ 5] par station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Coordonnées GPS [champ 10]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lignes/stations avec </a:t>
            </a:r>
            <a:r>
              <a:rPr lang="fr-FR" dirty="0" err="1"/>
              <a:t>long;lat;dir</a:t>
            </a:r>
            <a:r>
              <a:rPr lang="fr-FR" dirty="0"/>
              <a:t> </a:t>
            </a:r>
            <a:r>
              <a:rPr lang="fr-FR" dirty="0" err="1"/>
              <a:t>moy;vit</a:t>
            </a:r>
            <a:r>
              <a:rPr lang="fr-FR" dirty="0"/>
              <a:t> </a:t>
            </a:r>
            <a:r>
              <a:rPr lang="fr-FR" dirty="0" err="1"/>
              <a:t>moy</a:t>
            </a:r>
            <a:r>
              <a:rPr lang="fr-FR" dirty="0"/>
              <a:t> par ligne</a:t>
            </a:r>
            <a:endParaRPr lang="en-FR" dirty="0"/>
          </a:p>
          <a:p>
            <a:pPr marL="0" indent="0">
              <a:buNone/>
            </a:pPr>
            <a:endParaRPr lang="en-FR" dirty="0"/>
          </a:p>
          <a:p>
            <a:r>
              <a:rPr lang="en-GB" dirty="0"/>
              <a:t>A</a:t>
            </a:r>
            <a:r>
              <a:rPr lang="en-FR" dirty="0"/>
              <a:t>ltitude :</a:t>
            </a:r>
          </a:p>
          <a:p>
            <a:pPr marL="514350" indent="-514350">
              <a:buAutoNum type="arabicPeriod"/>
            </a:pPr>
            <a:r>
              <a:rPr lang="en-FR" dirty="0"/>
              <a:t>id_station [champ 1]</a:t>
            </a:r>
          </a:p>
          <a:p>
            <a:pPr marL="514350" indent="-514350">
              <a:buAutoNum type="arabicPeriod"/>
            </a:pPr>
            <a:r>
              <a:rPr lang="en-GB" dirty="0"/>
              <a:t>A</a:t>
            </a:r>
            <a:r>
              <a:rPr lang="en-FR" dirty="0"/>
              <a:t>ltitude de chaque station [champ 14] (triées ordre décroissant pour gnuplot) (doit avoir 60 altitudes différentes)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lignes/stations avec </a:t>
            </a:r>
            <a:r>
              <a:rPr lang="fr-FR" dirty="0" err="1"/>
              <a:t>long;lat;hauteur</a:t>
            </a:r>
            <a:r>
              <a:rPr lang="fr-FR" dirty="0"/>
              <a:t> par ligne</a:t>
            </a:r>
            <a:endParaRPr lang="en-FR" dirty="0"/>
          </a:p>
          <a:p>
            <a:pPr marL="514350" indent="-514350">
              <a:buAutoNum type="arabicPeriod"/>
            </a:pPr>
            <a:endParaRPr lang="en-FR" dirty="0"/>
          </a:p>
          <a:p>
            <a:endParaRPr lang="en-FR" dirty="0"/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13999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D9D2-AA1A-5854-54DA-E8C27B05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A69E-0B9A-E74F-8C38-E342B3E1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Fichier pour gnuplot:</a:t>
            </a:r>
          </a:p>
          <a:p>
            <a:pPr marL="0" indent="0">
              <a:buNone/>
            </a:pPr>
            <a:endParaRPr lang="en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4FA2AC-A60D-6F7C-02B1-2AE8015D1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6748"/>
              </p:ext>
            </p:extLst>
          </p:nvPr>
        </p:nvGraphicFramePr>
        <p:xfrm>
          <a:off x="123190" y="2262716"/>
          <a:ext cx="866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1439294382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141648204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611193297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148896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FR" dirty="0"/>
                        <a:t>ongitude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FR" dirty="0"/>
                        <a:t>atitude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r>
                        <a:rPr lang="en-FR" dirty="0"/>
                        <a:t>irection du vent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  <a:r>
                        <a:rPr lang="en-FR" dirty="0"/>
                        <a:t>itesse du vent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38402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C646F61-740E-6C8F-A929-46BC769C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6" y="4287803"/>
            <a:ext cx="6045200" cy="1447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4D5302-75BB-7DFD-3900-71A4CB174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29967"/>
              </p:ext>
            </p:extLst>
          </p:nvPr>
        </p:nvGraphicFramePr>
        <p:xfrm>
          <a:off x="123190" y="2633556"/>
          <a:ext cx="8666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4013942495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1698239339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65269259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27379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1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269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E9EF80D-ACC8-C2AF-240C-5C39EE5E4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45" y="3070647"/>
            <a:ext cx="4449582" cy="3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20B7-CD8C-16E2-387F-4435794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u="sng" dirty="0">
                <a:solidFill>
                  <a:srgbClr val="FF0000"/>
                </a:solidFill>
              </a:rPr>
              <a:t>Entrées 5/5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2950-2D1F-BE87-11A4-35F59AF9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FR" dirty="0"/>
              <a:t>umidité :</a:t>
            </a:r>
          </a:p>
          <a:p>
            <a:pPr marL="514350" indent="-514350">
              <a:buAutoNum type="arabicPeriod"/>
            </a:pPr>
            <a:r>
              <a:rPr lang="en-FR" dirty="0"/>
              <a:t>id_station [champ 1]</a:t>
            </a:r>
          </a:p>
          <a:p>
            <a:pPr marL="514350" indent="-514350">
              <a:buAutoNum type="arabicPeriod"/>
            </a:pPr>
            <a:r>
              <a:rPr lang="en-GB" dirty="0"/>
              <a:t>H</a:t>
            </a:r>
            <a:r>
              <a:rPr lang="en-FR" dirty="0"/>
              <a:t>umidité maximale pour chaque station [champ 6 ] (triées par ordre décroissant pour gnuplot) (on doit obtenir 60 humidité pour gnuplot)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Coordonnées GPS [champ 10]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lignes/stations avec ID;MAX par ligne</a:t>
            </a:r>
            <a:endParaRPr lang="en-FR" dirty="0"/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3851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715A2D-68C0-379B-AFE6-C650CB807994}"/>
              </a:ext>
            </a:extLst>
          </p:cNvPr>
          <p:cNvSpPr txBox="1"/>
          <p:nvPr/>
        </p:nvSpPr>
        <p:spPr>
          <a:xfrm>
            <a:off x="1268602" y="1201129"/>
            <a:ext cx="8705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script </a:t>
            </a:r>
            <a:r>
              <a:rPr lang="fr-FR" dirty="0" err="1"/>
              <a:t>shell</a:t>
            </a:r>
            <a:r>
              <a:rPr lang="fr-FR" dirty="0"/>
              <a:t> et le programme C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Créer des librairies de fonctions</a:t>
            </a:r>
          </a:p>
          <a:p>
            <a:pPr marL="285750" indent="-285750">
              <a:buFontTx/>
              <a:buChar char="-"/>
            </a:pPr>
            <a:r>
              <a:rPr lang="fr-FR" dirty="0"/>
              <a:t>Au besoin thématiser les librairies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Commenter au minimum les fonctions (entrées, sorties)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>
                <a:hlinkClick r:id="rId2"/>
              </a:rPr>
              <a:t>Lecture du fichier ligne par ligne KooR</a:t>
            </a:r>
            <a:r>
              <a:rPr lang="fr-FR" dirty="0">
                <a:hlinkClick r:id="rId2"/>
              </a:rPr>
              <a:t>.fr - </a:t>
            </a:r>
            <a:r>
              <a:rPr lang="fr-FR" dirty="0" err="1">
                <a:hlinkClick r:id="rId2"/>
              </a:rPr>
              <a:t>fgets</a:t>
            </a:r>
            <a:r>
              <a:rPr lang="fr-FR" dirty="0">
                <a:hlinkClick r:id="rId2"/>
              </a:rPr>
              <a:t> et </a:t>
            </a:r>
            <a:r>
              <a:rPr lang="fr-FR" dirty="0" err="1">
                <a:hlinkClick r:id="rId2"/>
              </a:rPr>
              <a:t>gets</a:t>
            </a:r>
            <a:r>
              <a:rPr lang="fr-FR" dirty="0">
                <a:hlinkClick r:id="rId2"/>
              </a:rPr>
              <a:t> - Langage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42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20B7-CD8C-16E2-387F-4435794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u="sng" dirty="0">
                <a:solidFill>
                  <a:srgbClr val="FF0000"/>
                </a:solidFill>
              </a:rPr>
              <a:t>Entrées </a:t>
            </a:r>
            <a:r>
              <a:rPr lang="fr-FR" u="sng" dirty="0">
                <a:solidFill>
                  <a:srgbClr val="FF0000"/>
                </a:solidFill>
              </a:rPr>
              <a:t>6</a:t>
            </a:r>
            <a:r>
              <a:rPr lang="en-FR" u="sng" dirty="0">
                <a:solidFill>
                  <a:srgbClr val="FF0000"/>
                </a:solidFill>
              </a:rPr>
              <a:t>/</a:t>
            </a:r>
            <a:r>
              <a:rPr lang="fr-FR" u="sng" dirty="0">
                <a:solidFill>
                  <a:srgbClr val="FF0000"/>
                </a:solidFill>
              </a:rPr>
              <a:t>6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2950-2D1F-BE87-11A4-35F59AF9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FR" dirty="0"/>
              <a:t>umidité :</a:t>
            </a:r>
          </a:p>
          <a:p>
            <a:pPr marL="514350" indent="-514350">
              <a:buAutoNum type="arabicPeriod"/>
            </a:pPr>
            <a:r>
              <a:rPr lang="en-FR" dirty="0"/>
              <a:t>id_station [champ 1]</a:t>
            </a:r>
          </a:p>
          <a:p>
            <a:pPr marL="514350" indent="-514350">
              <a:buAutoNum type="arabicPeriod"/>
            </a:pPr>
            <a:r>
              <a:rPr lang="fr-FR" dirty="0"/>
              <a:t>Humidité [champ 14]</a:t>
            </a:r>
          </a:p>
          <a:p>
            <a:pPr marL="514350" indent="-514350">
              <a:buAutoNum type="arabicPeriod"/>
            </a:pPr>
            <a:r>
              <a:rPr lang="fr-FR" dirty="0"/>
              <a:t>Coordonnées GPS [champ 10]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lignes/stations avec </a:t>
            </a:r>
            <a:r>
              <a:rPr lang="fr-FR" dirty="0" err="1"/>
              <a:t>long;lat;humidité</a:t>
            </a:r>
            <a:r>
              <a:rPr lang="fr-FR" dirty="0"/>
              <a:t> par ligne</a:t>
            </a:r>
            <a:endParaRPr lang="en-FR" dirty="0"/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833238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CFB7-1C85-FE4F-646F-E4EEA1EA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Humidité et altitude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BB85-B91C-E286-921A-9AB78FA3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FR" dirty="0"/>
              <a:t>ichier pour gnuplot: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F344980-C094-9C76-B7E6-2E3A618B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57370"/>
              </p:ext>
            </p:extLst>
          </p:nvPr>
        </p:nvGraphicFramePr>
        <p:xfrm>
          <a:off x="156901" y="2316973"/>
          <a:ext cx="6695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771">
                  <a:extLst>
                    <a:ext uri="{9D8B030D-6E8A-4147-A177-3AD203B41FA5}">
                      <a16:colId xmlns:a16="http://schemas.microsoft.com/office/drawing/2014/main" val="3806638237"/>
                    </a:ext>
                  </a:extLst>
                </a:gridCol>
                <a:gridCol w="2231771">
                  <a:extLst>
                    <a:ext uri="{9D8B030D-6E8A-4147-A177-3AD203B41FA5}">
                      <a16:colId xmlns:a16="http://schemas.microsoft.com/office/drawing/2014/main" val="1436313223"/>
                    </a:ext>
                  </a:extLst>
                </a:gridCol>
                <a:gridCol w="2231771">
                  <a:extLst>
                    <a:ext uri="{9D8B030D-6E8A-4147-A177-3AD203B41FA5}">
                      <a16:colId xmlns:a16="http://schemas.microsoft.com/office/drawing/2014/main" val="136323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FR" dirty="0"/>
                        <a:t>ongitude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FR" dirty="0"/>
                        <a:t>atitude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FR" dirty="0"/>
                        <a:t>ltitude/humidité 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20037"/>
                  </a:ext>
                </a:extLst>
              </a:tr>
            </a:tbl>
          </a:graphicData>
        </a:graphic>
      </p:graphicFrame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9C3D258D-5F76-5F51-9D83-55B4635C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69" y="2737103"/>
            <a:ext cx="5277048" cy="405746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86E9721-4D76-0795-AA85-6A278CCD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183" y="561975"/>
            <a:ext cx="952500" cy="59309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529C48B-E9AB-025F-0D9D-9DFBCDF31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4" y="2950347"/>
            <a:ext cx="4784268" cy="19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9F2B5-50EE-8CCF-3B28-F133CE33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Arborescence </a:t>
            </a:r>
            <a:r>
              <a:rPr lang="fr-FR" b="1" dirty="0" err="1"/>
              <a:t>github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6C0CD-F251-6473-510F-A7729A1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racine</a:t>
            </a:r>
          </a:p>
          <a:p>
            <a:r>
              <a:rPr lang="fr-FR" dirty="0"/>
              <a:t> |_ fichier </a:t>
            </a:r>
            <a:r>
              <a:rPr lang="fr-FR" dirty="0" err="1"/>
              <a:t>readme</a:t>
            </a:r>
            <a:endParaRPr lang="fr-FR" dirty="0"/>
          </a:p>
          <a:p>
            <a:r>
              <a:rPr lang="fr-FR" dirty="0"/>
              <a:t> |_ </a:t>
            </a:r>
            <a:r>
              <a:rPr lang="fr-FR" dirty="0" err="1"/>
              <a:t>rép</a:t>
            </a:r>
            <a:r>
              <a:rPr lang="fr-FR" dirty="0"/>
              <a:t> code</a:t>
            </a:r>
          </a:p>
          <a:p>
            <a:r>
              <a:rPr lang="fr-FR" dirty="0"/>
              <a:t>    |_ fichier meteo.sh </a:t>
            </a:r>
          </a:p>
          <a:p>
            <a:r>
              <a:rPr lang="fr-FR" dirty="0"/>
              <a:t>    |_ </a:t>
            </a:r>
            <a:r>
              <a:rPr lang="fr-FR" dirty="0" err="1"/>
              <a:t>rép</a:t>
            </a:r>
            <a:r>
              <a:rPr lang="fr-FR" dirty="0"/>
              <a:t> inputs (data.csv)</a:t>
            </a:r>
          </a:p>
          <a:p>
            <a:r>
              <a:rPr lang="fr-FR" dirty="0"/>
              <a:t>    |_ </a:t>
            </a:r>
            <a:r>
              <a:rPr lang="fr-FR" dirty="0" err="1"/>
              <a:t>rép</a:t>
            </a:r>
            <a:r>
              <a:rPr lang="fr-FR" dirty="0"/>
              <a:t> lib (les .c et les fonctions </a:t>
            </a:r>
            <a:r>
              <a:rPr lang="fr-FR" dirty="0" err="1"/>
              <a:t>shell</a:t>
            </a:r>
            <a:r>
              <a:rPr lang="fr-FR" dirty="0"/>
              <a:t>)</a:t>
            </a:r>
          </a:p>
          <a:p>
            <a:r>
              <a:rPr lang="fr-FR" dirty="0"/>
              <a:t>    |_ </a:t>
            </a:r>
            <a:r>
              <a:rPr lang="fr-FR" dirty="0" err="1"/>
              <a:t>rép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(les fichiers .h et config)</a:t>
            </a:r>
          </a:p>
          <a:p>
            <a:r>
              <a:rPr lang="fr-FR" dirty="0"/>
              <a:t>    |_ </a:t>
            </a:r>
            <a:r>
              <a:rPr lang="fr-FR" dirty="0" err="1"/>
              <a:t>rép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(résultats de </a:t>
            </a:r>
            <a:r>
              <a:rPr lang="fr-FR"/>
              <a:t>tests)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55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715A2D-68C0-379B-AFE6-C650CB807994}"/>
              </a:ext>
            </a:extLst>
          </p:cNvPr>
          <p:cNvSpPr txBox="1"/>
          <p:nvPr/>
        </p:nvSpPr>
        <p:spPr>
          <a:xfrm>
            <a:off x="1268602" y="1201129"/>
            <a:ext cx="8705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Programme C :</a:t>
            </a:r>
          </a:p>
          <a:p>
            <a:pPr marL="285750" indent="-285750">
              <a:buFontTx/>
              <a:buChar char="-"/>
            </a:pPr>
            <a:r>
              <a:rPr lang="fr-FR" dirty="0"/>
              <a:t>En entrée : méthode de tri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fichier main </a:t>
            </a:r>
            <a:r>
              <a:rPr lang="fr-FR" dirty="0" err="1"/>
              <a:t>data_sort.c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Librairies (répertoire /</a:t>
            </a:r>
            <a:r>
              <a:rPr lang="fr-FR" dirty="0" err="1"/>
              <a:t>includes</a:t>
            </a:r>
            <a:r>
              <a:rPr lang="fr-FR" dirty="0"/>
              <a:t>) : </a:t>
            </a:r>
            <a:r>
              <a:rPr lang="fr-FR" dirty="0" err="1"/>
              <a:t>functions_abr.h</a:t>
            </a:r>
            <a:r>
              <a:rPr lang="fr-FR" dirty="0"/>
              <a:t>, </a:t>
            </a:r>
            <a:r>
              <a:rPr lang="fr-FR" dirty="0" err="1"/>
              <a:t>functions_avl.h</a:t>
            </a:r>
            <a:r>
              <a:rPr lang="fr-FR" dirty="0"/>
              <a:t>, </a:t>
            </a:r>
            <a:r>
              <a:rPr lang="fr-FR" dirty="0" err="1"/>
              <a:t>functions_list.h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Script </a:t>
            </a:r>
            <a:r>
              <a:rPr lang="fr-FR" dirty="0" err="1"/>
              <a:t>shell</a:t>
            </a:r>
            <a:r>
              <a:rPr lang="fr-FR" dirty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/>
              <a:t>En entrée : données utilisateur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fichier main </a:t>
            </a:r>
            <a:r>
              <a:rPr lang="fr-FR" dirty="0" err="1"/>
              <a:t>display_weather_data</a:t>
            </a:r>
            <a:r>
              <a:rPr lang="fr-FR" dirty="0"/>
              <a:t>[.sh]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Librairies (répertoire /</a:t>
            </a:r>
            <a:r>
              <a:rPr lang="fr-FR" dirty="0" err="1"/>
              <a:t>includes</a:t>
            </a:r>
            <a:r>
              <a:rPr lang="fr-FR" dirty="0"/>
              <a:t>) : </a:t>
            </a:r>
            <a:r>
              <a:rPr lang="fr-FR" dirty="0" err="1"/>
              <a:t>functions_mining</a:t>
            </a:r>
            <a:r>
              <a:rPr lang="fr-FR" dirty="0"/>
              <a:t>[.sh]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hlinkClick r:id="rId2"/>
              </a:rPr>
              <a:t>Lecture du fichier ligne par ligne KooR.fr - </a:t>
            </a:r>
            <a:r>
              <a:rPr lang="fr-FR" dirty="0" err="1">
                <a:hlinkClick r:id="rId2"/>
              </a:rPr>
              <a:t>fgets</a:t>
            </a:r>
            <a:r>
              <a:rPr lang="fr-FR" dirty="0">
                <a:hlinkClick r:id="rId2"/>
              </a:rPr>
              <a:t> et </a:t>
            </a:r>
            <a:r>
              <a:rPr lang="fr-FR" dirty="0" err="1">
                <a:hlinkClick r:id="rId2"/>
              </a:rPr>
              <a:t>gets</a:t>
            </a:r>
            <a:r>
              <a:rPr lang="fr-FR" dirty="0">
                <a:hlinkClick r:id="rId2"/>
              </a:rPr>
              <a:t> - Langage C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/>
              <a:t>https://www.baeldung.com/linux/csv-parsing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4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69FD-565B-F512-ABA3-2BF8ECDB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u="sng" dirty="0">
                <a:solidFill>
                  <a:srgbClr val="FF0000"/>
                </a:solidFill>
              </a:rPr>
              <a:t>Entrées 1/5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9E98-A335-A7FB-F002-182A61F8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</a:t>
            </a:r>
            <a:r>
              <a:rPr lang="en-FR" dirty="0"/>
              <a:t>empérature –t1:</a:t>
            </a:r>
          </a:p>
          <a:p>
            <a:pPr marL="514350" indent="-514350">
              <a:buAutoNum type="arabicPeriod"/>
            </a:pPr>
            <a:r>
              <a:rPr lang="en-GB" dirty="0"/>
              <a:t>I</a:t>
            </a:r>
            <a:r>
              <a:rPr lang="en-FR" dirty="0"/>
              <a:t>d_station [champ 1] 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in de tous les minimums de température [champ 12] pour une station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ax de tous les maximums de température [champ 13] pour une station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oyenne de toutes les températures [champ 11] pour une station</a:t>
            </a: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Fichier de x lignes/stations avec ID;MIN;MAX;MOY par ligne</a:t>
            </a:r>
            <a:endParaRPr lang="en-FR" dirty="0"/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/>
              <a:t>Pression –p1: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I</a:t>
            </a:r>
            <a:r>
              <a:rPr lang="en-FR" dirty="0"/>
              <a:t>d_station [champ 1]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M</a:t>
            </a:r>
            <a:r>
              <a:rPr lang="en-FR" dirty="0"/>
              <a:t>in de toutes les pressions [champ 7] pour une station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ax de toutes les pressions [champ 7] pour une station</a:t>
            </a:r>
          </a:p>
          <a:p>
            <a:pPr marL="514350" indent="-514350">
              <a:buAutoNum type="arabicPeriod"/>
            </a:pPr>
            <a:r>
              <a:rPr lang="en-GB" dirty="0"/>
              <a:t>M</a:t>
            </a:r>
            <a:r>
              <a:rPr lang="en-FR" dirty="0"/>
              <a:t>oyenne de toutes les pressions [champ 7] pour une station</a:t>
            </a:r>
            <a:endParaRPr lang="fr-FR" dirty="0"/>
          </a:p>
          <a:p>
            <a:pPr marL="514350" indent="-514350">
              <a:buAutoNum type="arabicPeriod"/>
            </a:pPr>
            <a:r>
              <a:rPr lang="fr-FR" dirty="0"/>
              <a:t>Fichier de x lignes/stations avec ID;MIN;MAX;MOY par ligne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006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0EA8-883B-E9EE-611D-3E8AA5F5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Temperature/pression mode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DAA3-6F0E-A14B-07DE-B2EC5F51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Fichier pour gnuplot: </a:t>
            </a:r>
          </a:p>
          <a:p>
            <a:pPr marL="0" indent="0">
              <a:buNone/>
            </a:pPr>
            <a:endParaRPr lang="en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755CEB-BAD3-01CF-2009-DDFF2A297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20077"/>
              </p:ext>
            </p:extLst>
          </p:nvPr>
        </p:nvGraphicFramePr>
        <p:xfrm>
          <a:off x="838200" y="2320732"/>
          <a:ext cx="6647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0">
                  <a:extLst>
                    <a:ext uri="{9D8B030D-6E8A-4147-A177-3AD203B41FA5}">
                      <a16:colId xmlns:a16="http://schemas.microsoft.com/office/drawing/2014/main" val="589199047"/>
                    </a:ext>
                  </a:extLst>
                </a:gridCol>
                <a:gridCol w="1661870">
                  <a:extLst>
                    <a:ext uri="{9D8B030D-6E8A-4147-A177-3AD203B41FA5}">
                      <a16:colId xmlns:a16="http://schemas.microsoft.com/office/drawing/2014/main" val="663205241"/>
                    </a:ext>
                  </a:extLst>
                </a:gridCol>
                <a:gridCol w="1661870">
                  <a:extLst>
                    <a:ext uri="{9D8B030D-6E8A-4147-A177-3AD203B41FA5}">
                      <a16:colId xmlns:a16="http://schemas.microsoft.com/office/drawing/2014/main" val="1680436666"/>
                    </a:ext>
                  </a:extLst>
                </a:gridCol>
                <a:gridCol w="1661870">
                  <a:extLst>
                    <a:ext uri="{9D8B030D-6E8A-4147-A177-3AD203B41FA5}">
                      <a16:colId xmlns:a16="http://schemas.microsoft.com/office/drawing/2014/main" val="337235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FR" dirty="0"/>
                        <a:t>d_station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36528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349529-1C23-7C05-A2F8-35F8DB784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7" t="37582" r="27409" b="18644"/>
          <a:stretch/>
        </p:blipFill>
        <p:spPr>
          <a:xfrm>
            <a:off x="997125" y="2802018"/>
            <a:ext cx="5300805" cy="390227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A20A69F-A0AD-F9CF-6B52-9E6141A91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20" y="5082597"/>
            <a:ext cx="2530960" cy="134238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7AD30E9-F111-5631-1317-94579B00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5" y="2939594"/>
            <a:ext cx="5617013" cy="17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4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B0217A-40FC-7616-9BB1-D4759598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472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Déroulé pour -p1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En entrée : </a:t>
            </a:r>
            <a:r>
              <a:rPr lang="fr-FR" dirty="0" err="1"/>
              <a:t>station_id;pressure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Pour rappel, en sortie : </a:t>
            </a:r>
            <a:r>
              <a:rPr lang="fr-FR" dirty="0" err="1"/>
              <a:t>station_id;min;max;moy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On parcourt le fichier, à chaque fois qu’on a un NOUVEAU station id on crée un nouveau maillon, et on l’insère dans la liste (sens croissant)</a:t>
            </a:r>
          </a:p>
          <a:p>
            <a:pPr>
              <a:buFontTx/>
              <a:buChar char="-"/>
            </a:pPr>
            <a:r>
              <a:rPr lang="fr-FR" dirty="0"/>
              <a:t>Chaque maillon a les propriétés suivantes :</a:t>
            </a:r>
          </a:p>
          <a:p>
            <a:pPr lvl="1">
              <a:buFontTx/>
              <a:buChar char="-"/>
            </a:pPr>
            <a:r>
              <a:rPr lang="fr-FR" dirty="0"/>
              <a:t>Station id</a:t>
            </a:r>
          </a:p>
          <a:p>
            <a:pPr lvl="1">
              <a:buFontTx/>
              <a:buChar char="-"/>
            </a:pPr>
            <a:r>
              <a:rPr lang="fr-FR" dirty="0"/>
              <a:t>Min : sera MAJ à chaque nouvelle arrivée de donnée du fichier </a:t>
            </a:r>
          </a:p>
          <a:p>
            <a:pPr lvl="1">
              <a:buFontTx/>
              <a:buChar char="-"/>
            </a:pPr>
            <a:r>
              <a:rPr lang="fr-FR" dirty="0"/>
              <a:t>Max : sera MAJ à chaque nouvelle arrivée de donnée du fichier </a:t>
            </a:r>
          </a:p>
          <a:p>
            <a:pPr lvl="1">
              <a:buFontTx/>
              <a:buChar char="-"/>
            </a:pPr>
            <a:r>
              <a:rPr lang="fr-FR" dirty="0"/>
              <a:t>somme des valeurs des enregistrements</a:t>
            </a:r>
          </a:p>
          <a:p>
            <a:pPr lvl="1">
              <a:buFontTx/>
              <a:buChar char="-"/>
            </a:pPr>
            <a:r>
              <a:rPr lang="fr-FR" dirty="0"/>
              <a:t>nombre d’enregistrements (permettra de faire une moyenne correcte)</a:t>
            </a:r>
          </a:p>
          <a:p>
            <a:pPr marL="0" indent="0">
              <a:buNone/>
            </a:pPr>
            <a:r>
              <a:rPr lang="fr-FR" dirty="0"/>
              <a:t>- Au moment d’écrire dans le fichier, on calculera la moyenne : somme / nombre</a:t>
            </a:r>
          </a:p>
        </p:txBody>
      </p:sp>
    </p:spTree>
    <p:extLst>
      <p:ext uri="{BB962C8B-B14F-4D97-AF65-F5344CB8AC3E}">
        <p14:creationId xmlns:p14="http://schemas.microsoft.com/office/powerpoint/2010/main" val="117867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01774-BC6A-BD6D-C38C-72131B000EAB}"/>
              </a:ext>
            </a:extLst>
          </p:cNvPr>
          <p:cNvSpPr/>
          <p:nvPr/>
        </p:nvSpPr>
        <p:spPr>
          <a:xfrm>
            <a:off x="872455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Min</a:t>
            </a:r>
          </a:p>
          <a:p>
            <a:r>
              <a:rPr lang="fr-FR" dirty="0">
                <a:solidFill>
                  <a:schemeClr val="tx1"/>
                </a:solidFill>
              </a:rPr>
              <a:t>Max</a:t>
            </a:r>
          </a:p>
          <a:p>
            <a:r>
              <a:rPr lang="fr-FR" dirty="0">
                <a:solidFill>
                  <a:schemeClr val="tx1"/>
                </a:solidFill>
              </a:rPr>
              <a:t>Somme</a:t>
            </a:r>
          </a:p>
          <a:p>
            <a:r>
              <a:rPr lang="fr-FR" dirty="0">
                <a:solidFill>
                  <a:schemeClr val="tx1"/>
                </a:solidFill>
              </a:rPr>
              <a:t>Nombre d’enregistrements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F3867-D91C-F3CA-CF13-D3A278E7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71" y="1657844"/>
            <a:ext cx="198889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p1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64D1DD-8ED2-B401-0B05-438C79A71D4A}"/>
              </a:ext>
            </a:extLst>
          </p:cNvPr>
          <p:cNvSpPr/>
          <p:nvPr/>
        </p:nvSpPr>
        <p:spPr>
          <a:xfrm>
            <a:off x="427836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D9060-633B-DF54-4B5E-502B5891E214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>
            <a:off x="4315961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D9BD-7E1B-2031-C75D-2978611AD121}"/>
              </a:ext>
            </a:extLst>
          </p:cNvPr>
          <p:cNvSpPr/>
          <p:nvPr/>
        </p:nvSpPr>
        <p:spPr>
          <a:xfrm>
            <a:off x="6463020" y="2181137"/>
            <a:ext cx="3011646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Station id (identifiant unique)</a:t>
            </a:r>
          </a:p>
          <a:p>
            <a:r>
              <a:rPr lang="fr-FR" dirty="0">
                <a:solidFill>
                  <a:schemeClr val="tx1"/>
                </a:solidFill>
              </a:rPr>
              <a:t>Min</a:t>
            </a:r>
          </a:p>
          <a:p>
            <a:r>
              <a:rPr lang="fr-FR" dirty="0">
                <a:solidFill>
                  <a:schemeClr val="tx1"/>
                </a:solidFill>
              </a:rPr>
              <a:t>Max</a:t>
            </a:r>
          </a:p>
          <a:p>
            <a:r>
              <a:rPr lang="fr-FR" dirty="0">
                <a:solidFill>
                  <a:schemeClr val="tx1"/>
                </a:solidFill>
              </a:rPr>
              <a:t>Somme</a:t>
            </a:r>
          </a:p>
          <a:p>
            <a:r>
              <a:rPr lang="fr-FR" dirty="0">
                <a:solidFill>
                  <a:schemeClr val="tx1"/>
                </a:solidFill>
              </a:rPr>
              <a:t>Nombre d’enregistrements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F3942-30A6-E783-833A-07D4CBF5AC23}"/>
              </a:ext>
            </a:extLst>
          </p:cNvPr>
          <p:cNvSpPr txBox="1">
            <a:spLocks/>
          </p:cNvSpPr>
          <p:nvPr/>
        </p:nvSpPr>
        <p:spPr>
          <a:xfrm>
            <a:off x="6869536" y="1657844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Structure p1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DC59FC7-9F78-FC12-B54B-0469AE0D1ED6}"/>
              </a:ext>
            </a:extLst>
          </p:cNvPr>
          <p:cNvSpPr/>
          <p:nvPr/>
        </p:nvSpPr>
        <p:spPr>
          <a:xfrm>
            <a:off x="6018401" y="838899"/>
            <a:ext cx="4555222" cy="4555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6CBEDD-94E3-5B81-5B25-B76423AFC541}"/>
              </a:ext>
            </a:extLst>
          </p:cNvPr>
          <p:cNvCxnSpPr>
            <a:cxnSpLocks/>
            <a:stCxn id="13" idx="7"/>
            <a:endCxn id="13" idx="5"/>
          </p:cNvCxnSpPr>
          <p:nvPr/>
        </p:nvCxnSpPr>
        <p:spPr>
          <a:xfrm>
            <a:off x="9906526" y="1505996"/>
            <a:ext cx="0" cy="322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665A49-2B91-CB00-5ABB-B30618FDEA0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983058" y="3116510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D9DB44E-E06B-5A9C-ABFA-242C0EC8379B}"/>
              </a:ext>
            </a:extLst>
          </p:cNvPr>
          <p:cNvCxnSpPr/>
          <p:nvPr/>
        </p:nvCxnSpPr>
        <p:spPr>
          <a:xfrm>
            <a:off x="10573623" y="3017241"/>
            <a:ext cx="1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0FA4D46-279F-88B6-C8C1-130616765D16}"/>
              </a:ext>
            </a:extLst>
          </p:cNvPr>
          <p:cNvSpPr txBox="1">
            <a:spLocks/>
          </p:cNvSpPr>
          <p:nvPr/>
        </p:nvSpPr>
        <p:spPr>
          <a:xfrm>
            <a:off x="1618377" y="315606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B89954-38F8-2CCA-9CDA-08B735116EA0}"/>
              </a:ext>
            </a:extLst>
          </p:cNvPr>
          <p:cNvSpPr txBox="1">
            <a:spLocks/>
          </p:cNvSpPr>
          <p:nvPr/>
        </p:nvSpPr>
        <p:spPr>
          <a:xfrm>
            <a:off x="7206843" y="315605"/>
            <a:ext cx="198889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Maillon</a:t>
            </a:r>
          </a:p>
        </p:txBody>
      </p:sp>
    </p:spTree>
    <p:extLst>
      <p:ext uri="{BB962C8B-B14F-4D97-AF65-F5344CB8AC3E}">
        <p14:creationId xmlns:p14="http://schemas.microsoft.com/office/powerpoint/2010/main" val="387929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A99D51-D712-01E3-C762-A198DBB82A34}"/>
              </a:ext>
            </a:extLst>
          </p:cNvPr>
          <p:cNvSpPr/>
          <p:nvPr/>
        </p:nvSpPr>
        <p:spPr>
          <a:xfrm>
            <a:off x="2273416" y="1233181"/>
            <a:ext cx="1501630" cy="1753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70001;10000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54099;53443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87424;93242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86182-5AAE-D4F9-FEE2-CE8EE895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75" y="852500"/>
            <a:ext cx="1988890" cy="523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Infos entrantes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AA6FBD6-EF9F-F4E3-BC55-51BD60D6549C}"/>
              </a:ext>
            </a:extLst>
          </p:cNvPr>
          <p:cNvSpPr/>
          <p:nvPr/>
        </p:nvSpPr>
        <p:spPr>
          <a:xfrm>
            <a:off x="6507061" y="5205018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9AB71D1-60FA-C5E1-DCB3-70F0DE898063}"/>
              </a:ext>
            </a:extLst>
          </p:cNvPr>
          <p:cNvSpPr/>
          <p:nvPr/>
        </p:nvSpPr>
        <p:spPr>
          <a:xfrm>
            <a:off x="5076738" y="5205018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7589EB7-41CD-3789-C6B0-1DA05B028EA3}"/>
              </a:ext>
            </a:extLst>
          </p:cNvPr>
          <p:cNvSpPr/>
          <p:nvPr/>
        </p:nvSpPr>
        <p:spPr>
          <a:xfrm>
            <a:off x="7551490" y="4500342"/>
            <a:ext cx="2204906" cy="2204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42447E8-B177-4076-339D-73A2F391B365}"/>
              </a:ext>
            </a:extLst>
          </p:cNvPr>
          <p:cNvSpPr/>
          <p:nvPr/>
        </p:nvSpPr>
        <p:spPr>
          <a:xfrm>
            <a:off x="10036030" y="5224591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E3BFEF1-3747-DE60-D5D8-216A66FC52C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873692" y="5603495"/>
            <a:ext cx="633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3E16523-091F-2582-309A-B0EC10C2F2D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7304015" y="5602795"/>
            <a:ext cx="247475" cy="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9F3C3C-3597-CD29-A6F9-5BEEED64476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756396" y="5602795"/>
            <a:ext cx="279634" cy="2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8A6FF9F-00D7-CE4A-B333-519923EB5573}"/>
              </a:ext>
            </a:extLst>
          </p:cNvPr>
          <p:cNvCxnSpPr>
            <a:stCxn id="9" idx="6"/>
          </p:cNvCxnSpPr>
          <p:nvPr/>
        </p:nvCxnSpPr>
        <p:spPr>
          <a:xfrm>
            <a:off x="10832984" y="5623068"/>
            <a:ext cx="65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B2C8E-6BE9-7E0D-5013-B51B77B26C6B}"/>
              </a:ext>
            </a:extLst>
          </p:cNvPr>
          <p:cNvSpPr/>
          <p:nvPr/>
        </p:nvSpPr>
        <p:spPr>
          <a:xfrm>
            <a:off x="2113675" y="1670807"/>
            <a:ext cx="1803984" cy="29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DBC9FD4-F844-09E6-8BDE-DC96C22C7F5C}"/>
              </a:ext>
            </a:extLst>
          </p:cNvPr>
          <p:cNvCxnSpPr>
            <a:cxnSpLocks/>
          </p:cNvCxnSpPr>
          <p:nvPr/>
        </p:nvCxnSpPr>
        <p:spPr>
          <a:xfrm>
            <a:off x="8591723" y="1806240"/>
            <a:ext cx="7603" cy="87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160A5FA-7825-4441-2EF9-925F63258102}"/>
              </a:ext>
            </a:extLst>
          </p:cNvPr>
          <p:cNvCxnSpPr>
            <a:cxnSpLocks/>
          </p:cNvCxnSpPr>
          <p:nvPr/>
        </p:nvCxnSpPr>
        <p:spPr>
          <a:xfrm>
            <a:off x="4077400" y="1806240"/>
            <a:ext cx="45143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FBEBF3A-8FF0-152B-5E7C-D0BD7D792B79}"/>
              </a:ext>
            </a:extLst>
          </p:cNvPr>
          <p:cNvCxnSpPr>
            <a:cxnSpLocks/>
          </p:cNvCxnSpPr>
          <p:nvPr/>
        </p:nvCxnSpPr>
        <p:spPr>
          <a:xfrm flipH="1">
            <a:off x="5343789" y="1806240"/>
            <a:ext cx="2793" cy="8798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5542861-395C-CAA1-8A45-4B17C624E817}"/>
              </a:ext>
            </a:extLst>
          </p:cNvPr>
          <p:cNvCxnSpPr>
            <a:cxnSpLocks/>
          </p:cNvCxnSpPr>
          <p:nvPr/>
        </p:nvCxnSpPr>
        <p:spPr>
          <a:xfrm>
            <a:off x="6848212" y="1806240"/>
            <a:ext cx="0" cy="8798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1812CFA-B6B4-DF49-A818-898A7D233346}"/>
              </a:ext>
            </a:extLst>
          </p:cNvPr>
          <p:cNvSpPr txBox="1">
            <a:spLocks/>
          </p:cNvSpPr>
          <p:nvPr/>
        </p:nvSpPr>
        <p:spPr>
          <a:xfrm>
            <a:off x="5130740" y="5473245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00301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AFC8D30-379E-9ECE-4B40-C011F870C880}"/>
              </a:ext>
            </a:extLst>
          </p:cNvPr>
          <p:cNvSpPr txBox="1">
            <a:spLocks/>
          </p:cNvSpPr>
          <p:nvPr/>
        </p:nvSpPr>
        <p:spPr>
          <a:xfrm>
            <a:off x="6604059" y="5470450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60215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9F9EE4C-D108-EA16-81D8-9EC7347FB9B1}"/>
              </a:ext>
            </a:extLst>
          </p:cNvPr>
          <p:cNvSpPr txBox="1">
            <a:spLocks/>
          </p:cNvSpPr>
          <p:nvPr/>
        </p:nvSpPr>
        <p:spPr>
          <a:xfrm>
            <a:off x="4740129" y="1473930"/>
            <a:ext cx="3430748" cy="52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Parcours liste depuis le début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C8ADB57-EDF1-69BA-FB9B-EDBC8AE47514}"/>
              </a:ext>
            </a:extLst>
          </p:cNvPr>
          <p:cNvSpPr txBox="1">
            <a:spLocks/>
          </p:cNvSpPr>
          <p:nvPr/>
        </p:nvSpPr>
        <p:spPr>
          <a:xfrm>
            <a:off x="7946730" y="5156723"/>
            <a:ext cx="1601862" cy="1126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Min : 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Max : 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Somme : 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Enregistrements :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E6917EE-C0ED-E19B-D0DA-35779D52351C}"/>
              </a:ext>
            </a:extLst>
          </p:cNvPr>
          <p:cNvSpPr txBox="1">
            <a:spLocks/>
          </p:cNvSpPr>
          <p:nvPr/>
        </p:nvSpPr>
        <p:spPr>
          <a:xfrm>
            <a:off x="4678958" y="152752"/>
            <a:ext cx="3912765" cy="89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Création d’un maillon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C5D59D9-4B65-2358-08BE-4DDF81DB3C59}"/>
              </a:ext>
            </a:extLst>
          </p:cNvPr>
          <p:cNvSpPr/>
          <p:nvPr/>
        </p:nvSpPr>
        <p:spPr>
          <a:xfrm>
            <a:off x="6507061" y="3346260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19788FD-2580-66DB-3D4C-B670E6D209C0}"/>
              </a:ext>
            </a:extLst>
          </p:cNvPr>
          <p:cNvSpPr/>
          <p:nvPr/>
        </p:nvSpPr>
        <p:spPr>
          <a:xfrm>
            <a:off x="5076738" y="3346260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5B5C5DB-4525-A9C0-FBCD-FB18EB886C32}"/>
              </a:ext>
            </a:extLst>
          </p:cNvPr>
          <p:cNvSpPr/>
          <p:nvPr/>
        </p:nvSpPr>
        <p:spPr>
          <a:xfrm>
            <a:off x="8193246" y="3346260"/>
            <a:ext cx="796954" cy="796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4E9B0A1-4259-1B07-1E74-F0D2ABF725A2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5873692" y="3744737"/>
            <a:ext cx="633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DA45B6-2844-26E9-FFBD-4B7BEBFE7B31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7304015" y="3744737"/>
            <a:ext cx="88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038DB3C-E162-4135-8415-A1FCA075843E}"/>
              </a:ext>
            </a:extLst>
          </p:cNvPr>
          <p:cNvCxnSpPr>
            <a:stCxn id="47" idx="6"/>
          </p:cNvCxnSpPr>
          <p:nvPr/>
        </p:nvCxnSpPr>
        <p:spPr>
          <a:xfrm>
            <a:off x="8990200" y="3744737"/>
            <a:ext cx="65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6081E60-7872-A528-6FD2-4CF9DDFADE86}"/>
              </a:ext>
            </a:extLst>
          </p:cNvPr>
          <p:cNvSpPr txBox="1">
            <a:spLocks/>
          </p:cNvSpPr>
          <p:nvPr/>
        </p:nvSpPr>
        <p:spPr>
          <a:xfrm>
            <a:off x="5130740" y="3614487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00301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B1960EF7-CFBB-EB1F-2CEA-5BE664B58918}"/>
              </a:ext>
            </a:extLst>
          </p:cNvPr>
          <p:cNvSpPr txBox="1">
            <a:spLocks/>
          </p:cNvSpPr>
          <p:nvPr/>
        </p:nvSpPr>
        <p:spPr>
          <a:xfrm>
            <a:off x="6604059" y="3611692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60215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085FBD45-E8E2-758D-476F-F802E72759A6}"/>
              </a:ext>
            </a:extLst>
          </p:cNvPr>
          <p:cNvSpPr txBox="1">
            <a:spLocks/>
          </p:cNvSpPr>
          <p:nvPr/>
        </p:nvSpPr>
        <p:spPr>
          <a:xfrm>
            <a:off x="8313314" y="3577377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87643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A34B6DC-A1CF-488D-7E73-DF72C52F15A4}"/>
              </a:ext>
            </a:extLst>
          </p:cNvPr>
          <p:cNvSpPr txBox="1">
            <a:spLocks/>
          </p:cNvSpPr>
          <p:nvPr/>
        </p:nvSpPr>
        <p:spPr>
          <a:xfrm>
            <a:off x="10150760" y="5498704"/>
            <a:ext cx="666575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87643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4072216-D6F4-B052-8532-B2850AF85FE0}"/>
              </a:ext>
            </a:extLst>
          </p:cNvPr>
          <p:cNvSpPr txBox="1">
            <a:spLocks/>
          </p:cNvSpPr>
          <p:nvPr/>
        </p:nvSpPr>
        <p:spPr>
          <a:xfrm>
            <a:off x="260406" y="3506188"/>
            <a:ext cx="4655717" cy="89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Phase 1 : on trouve la position =&gt;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EED92EF-75AC-F6D2-BF74-52CDEE3AAC68}"/>
              </a:ext>
            </a:extLst>
          </p:cNvPr>
          <p:cNvSpPr txBox="1">
            <a:spLocks/>
          </p:cNvSpPr>
          <p:nvPr/>
        </p:nvSpPr>
        <p:spPr>
          <a:xfrm>
            <a:off x="267219" y="5384070"/>
            <a:ext cx="4655717" cy="89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Phase 2 : on insère le maillon =&gt;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A33B3C7-1865-3098-CD27-7F713EAA8F0C}"/>
              </a:ext>
            </a:extLst>
          </p:cNvPr>
          <p:cNvSpPr txBox="1">
            <a:spLocks/>
          </p:cNvSpPr>
          <p:nvPr/>
        </p:nvSpPr>
        <p:spPr>
          <a:xfrm>
            <a:off x="8313663" y="4727614"/>
            <a:ext cx="666575" cy="2759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5AE311-F2B9-6192-DB8E-3365F1578EFE}"/>
              </a:ext>
            </a:extLst>
          </p:cNvPr>
          <p:cNvSpPr/>
          <p:nvPr/>
        </p:nvSpPr>
        <p:spPr>
          <a:xfrm>
            <a:off x="8193246" y="4708957"/>
            <a:ext cx="812160" cy="29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5865CFEE-C641-3DA7-B0DC-4503396E180D}"/>
              </a:ext>
            </a:extLst>
          </p:cNvPr>
          <p:cNvSpPr txBox="1">
            <a:spLocks/>
          </p:cNvSpPr>
          <p:nvPr/>
        </p:nvSpPr>
        <p:spPr>
          <a:xfrm>
            <a:off x="4761098" y="2839038"/>
            <a:ext cx="1570483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 &lt;= 00301 ?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3CE7637-5129-448C-4C83-086930AE3211}"/>
              </a:ext>
            </a:extLst>
          </p:cNvPr>
          <p:cNvSpPr txBox="1">
            <a:spLocks/>
          </p:cNvSpPr>
          <p:nvPr/>
        </p:nvSpPr>
        <p:spPr>
          <a:xfrm>
            <a:off x="6174301" y="2831967"/>
            <a:ext cx="1570483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 &lt;= 60215 ?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B53C89AD-2D98-BA36-5427-18471E3D3681}"/>
              </a:ext>
            </a:extLst>
          </p:cNvPr>
          <p:cNvSpPr txBox="1">
            <a:spLocks/>
          </p:cNvSpPr>
          <p:nvPr/>
        </p:nvSpPr>
        <p:spPr>
          <a:xfrm>
            <a:off x="7748630" y="2823577"/>
            <a:ext cx="1570483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70001 &lt;= 87643 ?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AC7E6436-9EE4-4625-FCEE-33A9A8CF717C}"/>
              </a:ext>
            </a:extLst>
          </p:cNvPr>
          <p:cNvSpPr/>
          <p:nvPr/>
        </p:nvSpPr>
        <p:spPr>
          <a:xfrm>
            <a:off x="7985287" y="3166817"/>
            <a:ext cx="1180393" cy="118039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140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65433</TotalTime>
  <Words>1670</Words>
  <Application>Microsoft Macintosh PowerPoint</Application>
  <PresentationFormat>Widescreen</PresentationFormat>
  <Paragraphs>371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Thème Office</vt:lpstr>
      <vt:lpstr>Application météo</vt:lpstr>
      <vt:lpstr>PowerPoint Presentation</vt:lpstr>
      <vt:lpstr>PowerPoint Presentation</vt:lpstr>
      <vt:lpstr>PowerPoint Presentation</vt:lpstr>
      <vt:lpstr>Entrées 1/5</vt:lpstr>
      <vt:lpstr>Temperature/pression mode 1</vt:lpstr>
      <vt:lpstr>PowerPoint Presentation</vt:lpstr>
      <vt:lpstr>PowerPoint Presentation</vt:lpstr>
      <vt:lpstr>PowerPoint Presentation</vt:lpstr>
      <vt:lpstr>PowerPoint Presentation</vt:lpstr>
      <vt:lpstr>Graphique P1/T1</vt:lpstr>
      <vt:lpstr>PowerPoint Presentation</vt:lpstr>
      <vt:lpstr>Graphique P2/T2</vt:lpstr>
      <vt:lpstr>PowerPoint Presentation</vt:lpstr>
      <vt:lpstr>PowerPoint Presentation</vt:lpstr>
      <vt:lpstr>Graphique P3</vt:lpstr>
      <vt:lpstr>PowerPoint Presentation</vt:lpstr>
      <vt:lpstr>Graphique wind</vt:lpstr>
      <vt:lpstr>PowerPoint Presentation</vt:lpstr>
      <vt:lpstr>Graphique hauteur</vt:lpstr>
      <vt:lpstr>PowerPoint Presentation</vt:lpstr>
      <vt:lpstr>Graphique humidité max</vt:lpstr>
      <vt:lpstr>Entrées 2/5</vt:lpstr>
      <vt:lpstr>Temperature/pression mode 2</vt:lpstr>
      <vt:lpstr>Entrées 3/5</vt:lpstr>
      <vt:lpstr>Temperature/pression mode 3</vt:lpstr>
      <vt:lpstr>Entrées 4/5</vt:lpstr>
      <vt:lpstr>Vent</vt:lpstr>
      <vt:lpstr>Entrées 5/5</vt:lpstr>
      <vt:lpstr>Entrées 6/6</vt:lpstr>
      <vt:lpstr>Humidité et altitude</vt:lpstr>
      <vt:lpstr>Arborescence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météo</dc:title>
  <dc:creator>Jérôme Féneau</dc:creator>
  <cp:lastModifiedBy>Jérôme Féneau</cp:lastModifiedBy>
  <cp:revision>139</cp:revision>
  <dcterms:created xsi:type="dcterms:W3CDTF">2022-12-12T05:50:40Z</dcterms:created>
  <dcterms:modified xsi:type="dcterms:W3CDTF">2023-02-03T09:24:12Z</dcterms:modified>
</cp:coreProperties>
</file>