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Baccarat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Project Manager: Emma Perez</a:t>
            </a:r>
          </a:p>
          <a:p>
            <a:r>
              <a:rPr lang="en-US" sz="1600" dirty="0" smtClean="0"/>
              <a:t>Development Manager: David Hart</a:t>
            </a:r>
          </a:p>
          <a:p>
            <a:r>
              <a:rPr lang="en-US" sz="1600" dirty="0" smtClean="0"/>
              <a:t>Application Architect: Michael Brooks</a:t>
            </a:r>
          </a:p>
          <a:p>
            <a:r>
              <a:rPr lang="en-US" sz="1600" dirty="0" smtClean="0"/>
              <a:t>Quality Assurance Manager: Addison </a:t>
            </a:r>
            <a:r>
              <a:rPr lang="en-US" sz="1600" dirty="0" err="1" smtClean="0"/>
              <a:t>Kolbas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52" y="1615478"/>
            <a:ext cx="4013788" cy="315709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0613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ways to play Baccarat with different rules</a:t>
            </a:r>
          </a:p>
          <a:p>
            <a:r>
              <a:rPr lang="en-US" dirty="0" smtClean="0"/>
              <a:t>We chose to implement three. </a:t>
            </a:r>
          </a:p>
          <a:p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</a:p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Trello</a:t>
            </a:r>
          </a:p>
          <a:p>
            <a:r>
              <a:rPr lang="en-US" dirty="0" smtClean="0"/>
              <a:t>Scene Builder (Gluon) for Java FX</a:t>
            </a:r>
          </a:p>
          <a:p>
            <a:r>
              <a:rPr lang="en-US" dirty="0" smtClean="0"/>
              <a:t>Eclipse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Java/Java FX</a:t>
            </a:r>
          </a:p>
          <a:p>
            <a:r>
              <a:rPr lang="en-US" dirty="0" smtClean="0"/>
              <a:t>Windows 7</a:t>
            </a:r>
          </a:p>
          <a:p>
            <a:r>
              <a:rPr lang="en-US" dirty="0" smtClean="0"/>
              <a:t>Mac OS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smtClean="0"/>
              <a:t>Mostly a desktop application</a:t>
            </a:r>
          </a:p>
          <a:p>
            <a:r>
              <a:rPr lang="en-US" dirty="0" smtClean="0"/>
              <a:t>Goal: also create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Scrum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Trello: used for task management</a:t>
            </a:r>
          </a:p>
          <a:p>
            <a:pPr lvl="1"/>
            <a:r>
              <a:rPr lang="en-US" dirty="0" smtClean="0"/>
              <a:t>Task assignments</a:t>
            </a:r>
          </a:p>
          <a:p>
            <a:pPr lvl="1"/>
            <a:r>
              <a:rPr lang="en-US" dirty="0" smtClean="0"/>
              <a:t>Due dates</a:t>
            </a:r>
          </a:p>
          <a:p>
            <a:pPr lvl="1"/>
            <a:r>
              <a:rPr lang="en-US" dirty="0" smtClean="0"/>
              <a:t>Goals</a:t>
            </a:r>
          </a:p>
          <a:p>
            <a:r>
              <a:rPr lang="en-US" dirty="0" smtClean="0"/>
              <a:t>Story Board</a:t>
            </a:r>
          </a:p>
          <a:p>
            <a:pPr lvl="1"/>
            <a:r>
              <a:rPr lang="en-US" dirty="0" smtClean="0"/>
              <a:t>For overall project tasks</a:t>
            </a:r>
          </a:p>
          <a:p>
            <a:r>
              <a:rPr lang="en-US" dirty="0" smtClean="0"/>
              <a:t>Sprints</a:t>
            </a:r>
          </a:p>
          <a:p>
            <a:pPr lvl="1"/>
            <a:r>
              <a:rPr lang="en-US" dirty="0" smtClean="0"/>
              <a:t>Current sprint: 2</a:t>
            </a:r>
          </a:p>
          <a:p>
            <a:r>
              <a:rPr lang="en-US" dirty="0" smtClean="0"/>
              <a:t>Slack: for communication everyday</a:t>
            </a:r>
          </a:p>
        </p:txBody>
      </p:sp>
    </p:spTree>
    <p:extLst>
      <p:ext uri="{BB962C8B-B14F-4D97-AF65-F5344CB8AC3E}">
        <p14:creationId xmlns:p14="http://schemas.microsoft.com/office/powerpoint/2010/main" val="13490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have code pulled up on my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0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game</a:t>
            </a:r>
          </a:p>
          <a:p>
            <a:r>
              <a:rPr lang="en-US" smtClean="0"/>
              <a:t>Just going to run through my terminal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402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539</TotalTime>
  <Words>124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Wingdings 2</vt:lpstr>
      <vt:lpstr>Arial</vt:lpstr>
      <vt:lpstr>View</vt:lpstr>
      <vt:lpstr>Baccarat</vt:lpstr>
      <vt:lpstr>Rules</vt:lpstr>
      <vt:lpstr> Tools</vt:lpstr>
      <vt:lpstr>Language and Platform</vt:lpstr>
      <vt:lpstr>Agile Scrum </vt:lpstr>
      <vt:lpstr>Architect</vt:lpstr>
      <vt:lpstr>Developer</vt:lpstr>
      <vt:lpstr>Demo</vt:lpstr>
      <vt:lpstr>QA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Baccarat</dc:title>
  <dc:creator>emma perez</dc:creator>
  <cp:lastModifiedBy>emma perez</cp:lastModifiedBy>
  <cp:revision>6</cp:revision>
  <dcterms:created xsi:type="dcterms:W3CDTF">2017-03-08T17:14:55Z</dcterms:created>
  <dcterms:modified xsi:type="dcterms:W3CDTF">2017-03-09T02:14:03Z</dcterms:modified>
</cp:coreProperties>
</file>