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  <p:sldMasterId id="2147483661" r:id="rId5"/>
  </p:sldMasterIdLst>
  <p:notesMasterIdLst>
    <p:notesMasterId r:id="rId6"/>
  </p:notesMasterIdLst>
  <p:sldIdLst>
    <p:sldId id="256" r:id="rId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4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 rot="5400000">
            <a:off y="-472450" x="660549"/>
            <a:ext cy="4389000" cx="324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" name="Shape 42"/>
          <p:cNvSpPr/>
          <p:nvPr/>
        </p:nvSpPr>
        <p:spPr>
          <a:xfrm rot="5400000">
            <a:off y="2941219" x="660549"/>
            <a:ext cy="4389000" cx="324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3" name="Shape 43"/>
          <p:cNvSpPr/>
          <p:nvPr/>
        </p:nvSpPr>
        <p:spPr>
          <a:xfrm rot="-5400000">
            <a:off y="2941220" x="5227470"/>
            <a:ext cy="4389000" cx="324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4" name="Shape 44"/>
          <p:cNvSpPr/>
          <p:nvPr/>
        </p:nvSpPr>
        <p:spPr>
          <a:xfrm rot="5400000">
            <a:off y="-472450" x="5227470"/>
            <a:ext cy="4389000" cx="324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" name="Shape 45"/>
          <p:cNvSpPr txBox="1"/>
          <p:nvPr/>
        </p:nvSpPr>
        <p:spPr>
          <a:xfrm rot="5400000">
            <a:off y="60950" x="939850"/>
            <a:ext cy="3322199" cx="2682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6" name="Shape 46"/>
          <p:cNvSpPr txBox="1"/>
          <p:nvPr/>
        </p:nvSpPr>
        <p:spPr>
          <a:xfrm rot="5400000">
            <a:off y="3474620" x="939850"/>
            <a:ext cy="3322199" cx="2682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7" name="Shape 47"/>
          <p:cNvSpPr/>
          <p:nvPr/>
        </p:nvSpPr>
        <p:spPr>
          <a:xfrm rot="5429942">
            <a:off y="2276152" x="-427673"/>
            <a:ext cy="2524124" cx="663799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8" name="Shape 48"/>
          <p:cNvSpPr txBox="1"/>
          <p:nvPr/>
        </p:nvSpPr>
        <p:spPr>
          <a:xfrm>
            <a:off y="101600" x="484650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