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omments/modernComment_16A_65883440.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36"/>
  </p:notesMasterIdLst>
  <p:sldIdLst>
    <p:sldId id="349" r:id="rId4"/>
    <p:sldId id="353" r:id="rId5"/>
    <p:sldId id="361" r:id="rId6"/>
    <p:sldId id="362" r:id="rId7"/>
    <p:sldId id="312" r:id="rId8"/>
    <p:sldId id="307" r:id="rId9"/>
    <p:sldId id="366" r:id="rId10"/>
    <p:sldId id="392" r:id="rId11"/>
    <p:sldId id="259" r:id="rId12"/>
    <p:sldId id="376" r:id="rId13"/>
    <p:sldId id="388" r:id="rId14"/>
    <p:sldId id="378" r:id="rId15"/>
    <p:sldId id="371" r:id="rId16"/>
    <p:sldId id="367" r:id="rId17"/>
    <p:sldId id="379" r:id="rId18"/>
    <p:sldId id="389" r:id="rId19"/>
    <p:sldId id="380" r:id="rId20"/>
    <p:sldId id="372" r:id="rId21"/>
    <p:sldId id="368" r:id="rId22"/>
    <p:sldId id="386" r:id="rId23"/>
    <p:sldId id="390" r:id="rId24"/>
    <p:sldId id="381" r:id="rId25"/>
    <p:sldId id="373" r:id="rId26"/>
    <p:sldId id="369" r:id="rId27"/>
    <p:sldId id="387" r:id="rId28"/>
    <p:sldId id="391" r:id="rId29"/>
    <p:sldId id="382" r:id="rId30"/>
    <p:sldId id="374" r:id="rId31"/>
    <p:sldId id="370" r:id="rId32"/>
    <p:sldId id="329" r:id="rId33"/>
    <p:sldId id="377" r:id="rId34"/>
    <p:sldId id="34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A303FAF-1C2C-1AFD-B6F4-85D71F08855D}" name="Kevin Osifo" initials="KO" userId="S::x21717211@student.ncirl.ie::a66c98cc-d0b2-4e79-9c2d-4805ea1e781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3FB520-6358-E9B9-E452-7C949C66AF89}" v="404" dt="2023-10-05T08:19:37.853"/>
    <p1510:client id="{C6A6843B-34D4-4995-BCCC-BDF0E2BF372F}" v="2703" dt="2023-10-05T09:24:49.268"/>
    <p1510:client id="{E0659A19-BA2E-40F2-A9A9-09936EDF2400}" v="901" dt="2023-10-06T07:46:09.645"/>
    <p1510:client id="{EC09ABDC-CBC1-43C8-9464-C22680FAF82D}" v="555" dt="2023-10-05T09:18:18.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46" y="58"/>
      </p:cViewPr>
      <p:guideLst>
        <p:guide orient="horz" pos="213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8/10/relationships/authors" Targe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s>
</file>

<file path=ppt/comments/modernComment_16A_65883440.xml><?xml version="1.0" encoding="utf-8"?>
<p188:cmLst xmlns:a="http://schemas.openxmlformats.org/drawingml/2006/main" xmlns:r="http://schemas.openxmlformats.org/officeDocument/2006/relationships" xmlns:p188="http://schemas.microsoft.com/office/powerpoint/2018/8/main">
  <p188:cm id="{3AE1376B-9F55-4412-B4CE-E119C3F2782A}" authorId="{9A303FAF-1C2C-1AFD-B6F4-85D71F08855D}" created="2023-09-28T14:28:44.471">
    <pc:sldMkLst xmlns:pc="http://schemas.microsoft.com/office/powerpoint/2013/main/command">
      <pc:docMk/>
      <pc:sldMk cId="1703425088" sldId="362"/>
    </pc:sldMkLst>
    <p188:txBody>
      <a:bodyPr/>
      <a:lstStyle/>
      <a:p>
        <a:r>
          <a:rPr lang="en-US"/>
          <a:t>less popular machines aren't worth it to cyber attackers
would you rather learn to pick the lock 90% of people bought for their bike or the lock of the 10%
there's about 9 windows computers for every mac out there
its easier to focus attacks on one kind of system</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 a more day-to-day basis hacking/cyber attacks typically happen in the middle ground between internet service providers and users. Governments and hackers can intercept all types of data with packet tracing and other techniques. A common hacking scheme is for hackers to open their hotspots as a fake free public Wi-Fi and capture unsuspecting users sensitive data while they are connected to the Wi-Fi source.</a:t>
            </a:r>
            <a:endParaRPr lang="en-IE"/>
          </a:p>
        </p:txBody>
      </p:sp>
      <p:sp>
        <p:nvSpPr>
          <p:cNvPr id="4" name="Slide Number Placeholder 3"/>
          <p:cNvSpPr>
            <a:spLocks noGrp="1"/>
          </p:cNvSpPr>
          <p:nvPr>
            <p:ph type="sldNum" sz="quarter" idx="5"/>
          </p:nvPr>
        </p:nvSpPr>
        <p:spPr/>
        <p:txBody>
          <a:bodyPr/>
          <a:lstStyle/>
          <a:p>
            <a:fld id="{652F1279-6CE4-4169-83D3-4483097B6907}" type="slidenum">
              <a:rPr lang="en-US" smtClean="0"/>
              <a:t>6</a:t>
            </a:fld>
            <a:endParaRPr lang="en-US"/>
          </a:p>
        </p:txBody>
      </p:sp>
    </p:spTree>
    <p:extLst>
      <p:ext uri="{BB962C8B-B14F-4D97-AF65-F5344CB8AC3E}">
        <p14:creationId xmlns:p14="http://schemas.microsoft.com/office/powerpoint/2010/main" val="903720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err="1"/>
              <a:t>RandsomedVC</a:t>
            </a:r>
            <a:r>
              <a:rPr lang="en-IE"/>
              <a:t> claimed to have stolen 260GB of data and have posted 6,000 files in accordance with their claims alongside a power point containing source code files.</a:t>
            </a:r>
          </a:p>
          <a:p>
            <a:r>
              <a:rPr lang="en-IE"/>
              <a:t>Another hacking company has come to light stating they are the ones who have stolen the data and that </a:t>
            </a:r>
            <a:r>
              <a:rPr lang="en-IE" err="1"/>
              <a:t>RandsomedVC</a:t>
            </a:r>
            <a:r>
              <a:rPr lang="en-IE"/>
              <a:t> are just scammers trying to get money from Sony.</a:t>
            </a:r>
          </a:p>
          <a:p>
            <a:r>
              <a:rPr lang="en-IE"/>
              <a:t>Sony are currently taking measures to find out if this breach is factual and are cautioning users to change their </a:t>
            </a:r>
            <a:r>
              <a:rPr lang="en-IE" err="1"/>
              <a:t>passowords</a:t>
            </a:r>
            <a:r>
              <a:rPr lang="en-IE"/>
              <a:t> as a safety measure. Due to the threats of the data being published to the public. </a:t>
            </a:r>
          </a:p>
        </p:txBody>
      </p:sp>
      <p:sp>
        <p:nvSpPr>
          <p:cNvPr id="4" name="Slide Number Placeholder 3"/>
          <p:cNvSpPr>
            <a:spLocks noGrp="1"/>
          </p:cNvSpPr>
          <p:nvPr>
            <p:ph type="sldNum" sz="quarter" idx="5"/>
          </p:nvPr>
        </p:nvSpPr>
        <p:spPr/>
        <p:txBody>
          <a:bodyPr/>
          <a:lstStyle/>
          <a:p>
            <a:fld id="{652F1279-6CE4-4169-83D3-4483097B6907}" type="slidenum">
              <a:rPr lang="en-US" smtClean="0"/>
              <a:t>27</a:t>
            </a:fld>
            <a:endParaRPr lang="en-US"/>
          </a:p>
        </p:txBody>
      </p:sp>
    </p:spTree>
    <p:extLst>
      <p:ext uri="{BB962C8B-B14F-4D97-AF65-F5344CB8AC3E}">
        <p14:creationId xmlns:p14="http://schemas.microsoft.com/office/powerpoint/2010/main" val="1345269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Sony are currently stuck as these </a:t>
            </a:r>
            <a:r>
              <a:rPr lang="en-IE" err="1"/>
              <a:t>claimes</a:t>
            </a:r>
            <a:r>
              <a:rPr lang="en-IE"/>
              <a:t> may be true or untrue. Which leaves Sony in a sticky situation where the database may have to be re-secured which may take up time and may be </a:t>
            </a:r>
            <a:r>
              <a:rPr lang="en-IE" err="1"/>
              <a:t>uneccessary</a:t>
            </a:r>
            <a:r>
              <a:rPr lang="en-IE"/>
              <a:t>.</a:t>
            </a:r>
          </a:p>
          <a:p>
            <a:r>
              <a:rPr lang="en-IE"/>
              <a:t>User’s are questioning Sony’s integrity as this is not the first time such thing has occurred and their competitors “Microsoft” haven’t had such issue.</a:t>
            </a:r>
          </a:p>
        </p:txBody>
      </p:sp>
      <p:sp>
        <p:nvSpPr>
          <p:cNvPr id="4" name="Slide Number Placeholder 3"/>
          <p:cNvSpPr>
            <a:spLocks noGrp="1"/>
          </p:cNvSpPr>
          <p:nvPr>
            <p:ph type="sldNum" sz="quarter" idx="5"/>
          </p:nvPr>
        </p:nvSpPr>
        <p:spPr/>
        <p:txBody>
          <a:bodyPr/>
          <a:lstStyle/>
          <a:p>
            <a:fld id="{652F1279-6CE4-4169-83D3-4483097B6907}" type="slidenum">
              <a:rPr lang="en-US" smtClean="0"/>
              <a:t>28</a:t>
            </a:fld>
            <a:endParaRPr lang="en-US"/>
          </a:p>
        </p:txBody>
      </p:sp>
    </p:spTree>
    <p:extLst>
      <p:ext uri="{BB962C8B-B14F-4D97-AF65-F5344CB8AC3E}">
        <p14:creationId xmlns:p14="http://schemas.microsoft.com/office/powerpoint/2010/main" val="3980237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If these claims are untrue there is not much Sony could do as there is no threat to the company.</a:t>
            </a:r>
          </a:p>
          <a:p>
            <a:r>
              <a:rPr lang="en-IE"/>
              <a:t>If they are true Sony should firstly fix their database then advise users to change their passwords and provide some kind of reimbursement as this is not the first time something of this nature has occurred.</a:t>
            </a:r>
          </a:p>
        </p:txBody>
      </p:sp>
      <p:sp>
        <p:nvSpPr>
          <p:cNvPr id="4" name="Slide Number Placeholder 3"/>
          <p:cNvSpPr>
            <a:spLocks noGrp="1"/>
          </p:cNvSpPr>
          <p:nvPr>
            <p:ph type="sldNum" sz="quarter" idx="5"/>
          </p:nvPr>
        </p:nvSpPr>
        <p:spPr/>
        <p:txBody>
          <a:bodyPr/>
          <a:lstStyle/>
          <a:p>
            <a:fld id="{652F1279-6CE4-4169-83D3-4483097B6907}" type="slidenum">
              <a:rPr lang="en-US" smtClean="0"/>
              <a:t>29</a:t>
            </a:fld>
            <a:endParaRPr lang="en-US"/>
          </a:p>
        </p:txBody>
      </p:sp>
    </p:spTree>
    <p:extLst>
      <p:ext uri="{BB962C8B-B14F-4D97-AF65-F5344CB8AC3E}">
        <p14:creationId xmlns:p14="http://schemas.microsoft.com/office/powerpoint/2010/main" val="249644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“illegal and unauthorised person” got access to people's data including but not limited to; passwords, home address, email address, security questions etc. </a:t>
            </a:r>
          </a:p>
          <a:p>
            <a:pPr marL="171450" indent="-171450">
              <a:buFont typeface="Arial" panose="020B0604020202020204" pitchFamily="34" charset="0"/>
              <a:buChar char="•"/>
            </a:pPr>
            <a:r>
              <a:rPr lang="en-GB"/>
              <a:t>At the time, Sony’s PSN (PlayStation network) was one of the largest holders of credit card information in the world</a:t>
            </a:r>
          </a:p>
          <a:p>
            <a:pPr marL="171450" indent="-171450">
              <a:buFont typeface="Arial" panose="020B0604020202020204" pitchFamily="34" charset="0"/>
              <a:buChar char="•"/>
            </a:pPr>
            <a:r>
              <a:rPr lang="en-GB"/>
              <a:t>The company still claims that there is no evidence credit card details were stolen, but told users to take precautions just to be safe</a:t>
            </a:r>
          </a:p>
          <a:p>
            <a:pPr marL="171450" indent="-171450">
              <a:buFont typeface="Arial" panose="020B0604020202020204" pitchFamily="34" charset="0"/>
              <a:buChar char="•"/>
            </a:pPr>
            <a:r>
              <a:rPr lang="en-GB"/>
              <a:t>Sony PSN and Qriocity were down for 24 days</a:t>
            </a:r>
            <a:endParaRPr lang="en-IE"/>
          </a:p>
          <a:p>
            <a:endParaRPr lang="en-IE"/>
          </a:p>
        </p:txBody>
      </p:sp>
      <p:sp>
        <p:nvSpPr>
          <p:cNvPr id="4" name="Slide Number Placeholder 3"/>
          <p:cNvSpPr>
            <a:spLocks noGrp="1"/>
          </p:cNvSpPr>
          <p:nvPr>
            <p:ph type="sldNum" sz="quarter" idx="5"/>
          </p:nvPr>
        </p:nvSpPr>
        <p:spPr/>
        <p:txBody>
          <a:bodyPr/>
          <a:lstStyle/>
          <a:p>
            <a:fld id="{652F1279-6CE4-4169-83D3-4483097B6907}" type="slidenum">
              <a:rPr lang="en-US" smtClean="0"/>
              <a:t>11</a:t>
            </a:fld>
            <a:endParaRPr lang="en-US"/>
          </a:p>
        </p:txBody>
      </p:sp>
    </p:spTree>
    <p:extLst>
      <p:ext uri="{BB962C8B-B14F-4D97-AF65-F5344CB8AC3E}">
        <p14:creationId xmlns:p14="http://schemas.microsoft.com/office/powerpoint/2010/main" val="4167072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Sony settles the lawsuit fo9r 15 million dollars worth of a limited selection of free downloads. This costed Sony basically nothing to hand out. The only real money that was spent was 2.75 million dollars to the lawyers on the case!</a:t>
            </a:r>
            <a:endParaRPr lang="en-IE"/>
          </a:p>
        </p:txBody>
      </p:sp>
      <p:sp>
        <p:nvSpPr>
          <p:cNvPr id="4" name="Slide Number Placeholder 3"/>
          <p:cNvSpPr>
            <a:spLocks noGrp="1"/>
          </p:cNvSpPr>
          <p:nvPr>
            <p:ph type="sldNum" sz="quarter" idx="5"/>
          </p:nvPr>
        </p:nvSpPr>
        <p:spPr/>
        <p:txBody>
          <a:bodyPr/>
          <a:lstStyle/>
          <a:p>
            <a:fld id="{652F1279-6CE4-4169-83D3-4483097B6907}" type="slidenum">
              <a:rPr lang="en-US" smtClean="0"/>
              <a:t>13</a:t>
            </a:fld>
            <a:endParaRPr lang="en-US"/>
          </a:p>
        </p:txBody>
      </p:sp>
    </p:spTree>
    <p:extLst>
      <p:ext uri="{BB962C8B-B14F-4D97-AF65-F5344CB8AC3E}">
        <p14:creationId xmlns:p14="http://schemas.microsoft.com/office/powerpoint/2010/main" val="259364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652F1279-6CE4-4169-83D3-4483097B6907}" type="slidenum">
              <a:rPr lang="en-US" smtClean="0"/>
              <a:t>16</a:t>
            </a:fld>
            <a:endParaRPr lang="en-US"/>
          </a:p>
        </p:txBody>
      </p:sp>
    </p:spTree>
    <p:extLst>
      <p:ext uri="{BB962C8B-B14F-4D97-AF65-F5344CB8AC3E}">
        <p14:creationId xmlns:p14="http://schemas.microsoft.com/office/powerpoint/2010/main" val="227952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ea typeface="Calibri"/>
                <a:cs typeface="Calibri"/>
              </a:rPr>
              <a:t>Ayo</a:t>
            </a:r>
            <a:endParaRPr lang="en-GB">
              <a:ea typeface="Calibri" panose="020F0502020204030204"/>
              <a:cs typeface="Calibri" panose="020F0502020204030204"/>
            </a:endParaRPr>
          </a:p>
          <a:p>
            <a:r>
              <a:rPr lang="en-GB"/>
              <a:t>In August 2017, a group named “</a:t>
            </a:r>
            <a:r>
              <a:rPr lang="en-GB" err="1"/>
              <a:t>OurMine</a:t>
            </a:r>
            <a:r>
              <a:rPr lang="en-GB"/>
              <a:t>” gained access to Sony PlayStation social media accounts and began posting claims that it accessed the PlayStation Network database and collected registration information, including usernames, names, and emails. However, Sony was able to retake the accounts in relatively short order.</a:t>
            </a:r>
          </a:p>
          <a:p>
            <a:endParaRPr lang="en-GB">
              <a:ea typeface="Calibri"/>
              <a:cs typeface="Calibri"/>
            </a:endParaRPr>
          </a:p>
          <a:p>
            <a:r>
              <a:rPr lang="en-GB"/>
              <a:t>The group said it was a security firm and wasn’t planning to release the data, taking the position of white hat hackers who were trying to reach PlayStation employees. However, the group’s website implied that the company would essentially attack companies and publicize the incidents as a means of selling its security services, which may or may not have been legit.</a:t>
            </a:r>
          </a:p>
          <a:p>
            <a:endParaRPr lang="en-IE"/>
          </a:p>
        </p:txBody>
      </p:sp>
      <p:sp>
        <p:nvSpPr>
          <p:cNvPr id="4" name="Slide Number Placeholder 3"/>
          <p:cNvSpPr>
            <a:spLocks noGrp="1"/>
          </p:cNvSpPr>
          <p:nvPr>
            <p:ph type="sldNum" sz="quarter" idx="5"/>
          </p:nvPr>
        </p:nvSpPr>
        <p:spPr/>
        <p:txBody>
          <a:bodyPr/>
          <a:lstStyle/>
          <a:p>
            <a:fld id="{652F1279-6CE4-4169-83D3-4483097B6907}" type="slidenum">
              <a:rPr lang="en-US" smtClean="0"/>
              <a:t>21</a:t>
            </a:fld>
            <a:endParaRPr lang="en-US"/>
          </a:p>
        </p:txBody>
      </p:sp>
    </p:spTree>
    <p:extLst>
      <p:ext uri="{BB962C8B-B14F-4D97-AF65-F5344CB8AC3E}">
        <p14:creationId xmlns:p14="http://schemas.microsoft.com/office/powerpoint/2010/main" val="341610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652F1279-6CE4-4169-83D3-4483097B6907}" type="slidenum">
              <a:rPr lang="en-US" smtClean="0"/>
              <a:t>22</a:t>
            </a:fld>
            <a:endParaRPr lang="en-US"/>
          </a:p>
        </p:txBody>
      </p:sp>
    </p:spTree>
    <p:extLst>
      <p:ext uri="{BB962C8B-B14F-4D97-AF65-F5344CB8AC3E}">
        <p14:creationId xmlns:p14="http://schemas.microsoft.com/office/powerpoint/2010/main" val="4016393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err="1"/>
              <a:t>Playstation’s</a:t>
            </a:r>
            <a:r>
              <a:rPr lang="en-IE"/>
              <a:t> integrity was stained as this kind of breach can result In accounts which users have put allot of time, effort and money into may become compromised.</a:t>
            </a:r>
          </a:p>
          <a:p>
            <a:endParaRPr lang="en-IE"/>
          </a:p>
          <a:p>
            <a:r>
              <a:rPr lang="en-IE"/>
              <a:t>The breach also gives other hackers the incentive to breach the database for Ransome as </a:t>
            </a:r>
            <a:r>
              <a:rPr lang="en-IE" err="1"/>
              <a:t>Ourmine</a:t>
            </a:r>
            <a:r>
              <a:rPr lang="en-IE"/>
              <a:t> made it known to the public that they were able to gain control</a:t>
            </a:r>
          </a:p>
        </p:txBody>
      </p:sp>
      <p:sp>
        <p:nvSpPr>
          <p:cNvPr id="4" name="Slide Number Placeholder 3"/>
          <p:cNvSpPr>
            <a:spLocks noGrp="1"/>
          </p:cNvSpPr>
          <p:nvPr>
            <p:ph type="sldNum" sz="quarter" idx="5"/>
          </p:nvPr>
        </p:nvSpPr>
        <p:spPr/>
        <p:txBody>
          <a:bodyPr/>
          <a:lstStyle/>
          <a:p>
            <a:fld id="{652F1279-6CE4-4169-83D3-4483097B6907}" type="slidenum">
              <a:rPr lang="en-US" smtClean="0"/>
              <a:t>23</a:t>
            </a:fld>
            <a:endParaRPr lang="en-US"/>
          </a:p>
        </p:txBody>
      </p:sp>
    </p:spTree>
    <p:extLst>
      <p:ext uri="{BB962C8B-B14F-4D97-AF65-F5344CB8AC3E}">
        <p14:creationId xmlns:p14="http://schemas.microsoft.com/office/powerpoint/2010/main" val="1283765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Sony recruiting their own white hat hackers may have prevented this breach as they would see the dents and holes withing their accounts and database.</a:t>
            </a:r>
          </a:p>
          <a:p>
            <a:r>
              <a:rPr lang="en-IE"/>
              <a:t>With a stronger password Sony could have prevented this breach.</a:t>
            </a:r>
          </a:p>
          <a:p>
            <a:r>
              <a:rPr lang="en-IE"/>
              <a:t>I assume the used the same password for their social media accounts since they were all breached rather than just the one.</a:t>
            </a:r>
          </a:p>
          <a:p>
            <a:endParaRPr lang="en-IE"/>
          </a:p>
        </p:txBody>
      </p:sp>
      <p:sp>
        <p:nvSpPr>
          <p:cNvPr id="4" name="Slide Number Placeholder 3"/>
          <p:cNvSpPr>
            <a:spLocks noGrp="1"/>
          </p:cNvSpPr>
          <p:nvPr>
            <p:ph type="sldNum" sz="quarter" idx="5"/>
          </p:nvPr>
        </p:nvSpPr>
        <p:spPr/>
        <p:txBody>
          <a:bodyPr/>
          <a:lstStyle/>
          <a:p>
            <a:fld id="{652F1279-6CE4-4169-83D3-4483097B6907}" type="slidenum">
              <a:rPr lang="en-US" smtClean="0"/>
              <a:t>24</a:t>
            </a:fld>
            <a:endParaRPr lang="en-US"/>
          </a:p>
        </p:txBody>
      </p:sp>
    </p:spTree>
    <p:extLst>
      <p:ext uri="{BB962C8B-B14F-4D97-AF65-F5344CB8AC3E}">
        <p14:creationId xmlns:p14="http://schemas.microsoft.com/office/powerpoint/2010/main" val="1625316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ea typeface="Calibri"/>
                <a:cs typeface="Calibri"/>
              </a:rPr>
              <a:t>Ayo</a:t>
            </a:r>
            <a:endParaRPr lang="en-GB">
              <a:ea typeface="Calibri" panose="020F0502020204030204"/>
              <a:cs typeface="Calibri" panose="020F0502020204030204"/>
            </a:endParaRPr>
          </a:p>
          <a:p>
            <a:r>
              <a:rPr lang="en-GB"/>
              <a:t>On September 25, the hacker group </a:t>
            </a:r>
            <a:r>
              <a:rPr lang="en-GB" err="1"/>
              <a:t>RansomedVC</a:t>
            </a:r>
            <a:r>
              <a:rPr lang="en-GB"/>
              <a:t> claimed to have stolen 260 GB of proprietary data from Sony — by the hackers’ description, “all of </a:t>
            </a:r>
            <a:r>
              <a:rPr lang="en-GB" err="1"/>
              <a:t>sony</a:t>
            </a:r>
            <a:r>
              <a:rPr lang="en-GB"/>
              <a:t> systems.” They posted 6,000 files as a sample of the stolen data, including a PowerPoint presentation and source code files.</a:t>
            </a:r>
            <a:endParaRPr lang="en-US">
              <a:ea typeface="Calibri"/>
              <a:cs typeface="Calibri"/>
            </a:endParaRPr>
          </a:p>
          <a:p>
            <a:r>
              <a:rPr lang="en-GB"/>
              <a:t>Another hacker, </a:t>
            </a:r>
            <a:r>
              <a:rPr lang="en-GB" err="1"/>
              <a:t>MajorNelson</a:t>
            </a:r>
            <a:r>
              <a:rPr lang="en-GB"/>
              <a:t>, claimed credit for the breach on Breached Forums, and stated that “</a:t>
            </a:r>
            <a:r>
              <a:rPr lang="en-GB" err="1"/>
              <a:t>RansomedVCs</a:t>
            </a:r>
            <a:r>
              <a:rPr lang="en-GB"/>
              <a:t> are scammers who are just trying to scam you and chase influence.”</a:t>
            </a:r>
            <a:endParaRPr lang="en-GB">
              <a:ea typeface="Calibri"/>
              <a:cs typeface="Calibri"/>
            </a:endParaRPr>
          </a:p>
          <a:p>
            <a:r>
              <a:rPr lang="en-GB"/>
              <a:t>Sony has stated they are investigating the matter, and has not offered greater detail on the alleged hack. It does not appear any customer data was implicated in this incident.</a:t>
            </a:r>
            <a:endParaRPr lang="en-GB">
              <a:ea typeface="Calibri"/>
              <a:cs typeface="Calibri"/>
            </a:endParaRPr>
          </a:p>
          <a:p>
            <a:endParaRPr lang="en-IE"/>
          </a:p>
        </p:txBody>
      </p:sp>
      <p:sp>
        <p:nvSpPr>
          <p:cNvPr id="4" name="Slide Number Placeholder 3"/>
          <p:cNvSpPr>
            <a:spLocks noGrp="1"/>
          </p:cNvSpPr>
          <p:nvPr>
            <p:ph type="sldNum" sz="quarter" idx="5"/>
          </p:nvPr>
        </p:nvSpPr>
        <p:spPr/>
        <p:txBody>
          <a:bodyPr/>
          <a:lstStyle/>
          <a:p>
            <a:fld id="{652F1279-6CE4-4169-83D3-4483097B6907}" type="slidenum">
              <a:rPr lang="en-US" smtClean="0"/>
              <a:t>26</a:t>
            </a:fld>
            <a:endParaRPr lang="en-US"/>
          </a:p>
        </p:txBody>
      </p:sp>
    </p:spTree>
    <p:extLst>
      <p:ext uri="{BB962C8B-B14F-4D97-AF65-F5344CB8AC3E}">
        <p14:creationId xmlns:p14="http://schemas.microsoft.com/office/powerpoint/2010/main" val="1135560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a:t>Place Your Picture Here</a:t>
            </a:r>
            <a:endParaRPr lang="ko-KR" altLang="en-US"/>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85517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79" r:id="rId7"/>
    <p:sldLayoutId id="2147483680" r:id="rId8"/>
    <p:sldLayoutId id="2147483682" r:id="rId9"/>
    <p:sldLayoutId id="2147483683" r:id="rId10"/>
    <p:sldLayoutId id="2147483684" r:id="rId11"/>
    <p:sldLayoutId id="2147483685" r:id="rId12"/>
    <p:sldLayoutId id="2147483686" r:id="rId13"/>
    <p:sldLayoutId id="2147483689" r:id="rId14"/>
    <p:sldLayoutId id="2147483687" r:id="rId15"/>
    <p:sldLayoutId id="2147483688" r:id="rId16"/>
    <p:sldLayoutId id="2147483671" r:id="rId17"/>
    <p:sldLayoutId id="2147483672" r:id="rId18"/>
    <p:sldLayoutId id="214748369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hyperlink" Target="https://cyberlaw.ccdcoe.org/wiki/Sony_Pictures_Entertainment_attack_(2014)#:~:text=The%20hackers%20were%20taking%20retaliatory,the%20North%20Korean%20Supreme%20Leader" TargetMode="External"/><Relationship Id="rId3" Type="http://schemas.openxmlformats.org/officeDocument/2006/relationships/hyperlink" Target="https://www.networkworld.com/article/2202583/playstation-network-hack-timeline.html" TargetMode="External"/><Relationship Id="rId7" Type="http://schemas.openxmlformats.org/officeDocument/2006/relationships/hyperlink" Target="https://firewalltimes.com/sony-data-breach-timeline/" TargetMode="External"/><Relationship Id="rId2" Type="http://schemas.openxmlformats.org/officeDocument/2006/relationships/hyperlink" Target="https://www.theguardian.com/technology/2011/apr/26/playstation-network-hackers-data" TargetMode="External"/><Relationship Id="rId1" Type="http://schemas.openxmlformats.org/officeDocument/2006/relationships/slideLayout" Target="../slideLayouts/slideLayout3.xml"/><Relationship Id="rId6" Type="http://schemas.openxmlformats.org/officeDocument/2006/relationships/hyperlink" Target="https://coopwb.in/info/how-many-times-has-sony-been-hacked/" TargetMode="External"/><Relationship Id="rId5" Type="http://schemas.openxmlformats.org/officeDocument/2006/relationships/hyperlink" Target="https://www.vox.com/2015/1/20/18089084/sony-hack-north-korea" TargetMode="External"/><Relationship Id="rId4" Type="http://schemas.openxmlformats.org/officeDocument/2006/relationships/hyperlink" Target="https://www.wired.com/2011/05/sony-psn-hack-losses/" TargetMode="External"/><Relationship Id="rId9" Type="http://schemas.openxmlformats.org/officeDocument/2006/relationships/hyperlink" Target="https://eur02.safelinks.protection.outlook.com/?url=https%3A%2F%2Fsecurityboulevard.com%2F2022%2F12%2F8-motives-of-cybercrime-hackers-world%2F%23%3A~%3Atext%3DMost%2520of%2520the%2520hacker%27s%2520primary%2Cthe%2520money%2520to%2520their%2520account&amp;data=05%7C01%7Cx22121358%40student.ncirl.ie%7C4ceb81c1ec4d4ddca81808dbc0cfc342%7C6edb49c1bf724eea8b3fa7fd0a25b68c%7C0%7C0%7C638315770782684957%7CUnknown%7CTWFpbGZsb3d8eyJWIjoiMC4wLjAwMDAiLCJQIjoiV2luMzIiLCJBTiI6Ik1haWwiLCJXVCI6Mn0%3D%7C3000%7C%7C%7C&amp;sdata=vhjpjtLavGe1SeOQC8kTz%2FB%2FHTIy5zGqHQUnXw%2Fyw48%3D&amp;reserved=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6A_65883440.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AF0D90FD-3E28-4722-97C4-8CCC735E8F08}"/>
              </a:ext>
            </a:extLst>
          </p:cNvPr>
          <p:cNvSpPr txBox="1"/>
          <p:nvPr/>
        </p:nvSpPr>
        <p:spPr>
          <a:xfrm>
            <a:off x="5961779" y="2960668"/>
            <a:ext cx="5741457" cy="2585323"/>
          </a:xfrm>
          <a:prstGeom prst="rect">
            <a:avLst/>
          </a:prstGeom>
          <a:noFill/>
        </p:spPr>
        <p:txBody>
          <a:bodyPr wrap="square" lIns="91440" tIns="45720" rIns="91440" bIns="45720" rtlCol="0" anchor="ctr">
            <a:spAutoFit/>
          </a:bodyPr>
          <a:lstStyle/>
          <a:p>
            <a:pPr algn="r"/>
            <a:r>
              <a:rPr lang="en-US" altLang="ko-KR" sz="5400">
                <a:solidFill>
                  <a:schemeClr val="bg1"/>
                </a:solidFill>
                <a:latin typeface="+mj-lt"/>
                <a:ea typeface="맑은 고딕"/>
                <a:cs typeface="Arial"/>
              </a:rPr>
              <a:t>The Sony cyber attacks and it's </a:t>
            </a:r>
            <a:r>
              <a:rPr lang="en-US" sz="5400">
                <a:solidFill>
                  <a:schemeClr val="bg1"/>
                </a:solidFill>
                <a:latin typeface="+mj-lt"/>
                <a:ea typeface="+mn-lt"/>
                <a:cs typeface="+mn-lt"/>
              </a:rPr>
              <a:t>recurrence</a:t>
            </a:r>
            <a:endParaRPr lang="en-US" altLang="ko-KR" sz="5400">
              <a:solidFill>
                <a:schemeClr val="bg1"/>
              </a:solidFill>
              <a:latin typeface="+mj-lt"/>
              <a:ea typeface="맑은 고딕"/>
              <a:cs typeface="Arial" pitchFamily="34" charset="0"/>
            </a:endParaRPr>
          </a:p>
        </p:txBody>
      </p:sp>
      <p:sp>
        <p:nvSpPr>
          <p:cNvPr id="36" name="TextBox 35">
            <a:extLst>
              <a:ext uri="{FF2B5EF4-FFF2-40B4-BE49-F238E27FC236}">
                <a16:creationId xmlns:a16="http://schemas.microsoft.com/office/drawing/2014/main" id="{12E22EC9-32B2-4C76-BCA0-9B27E0E418E1}"/>
              </a:ext>
            </a:extLst>
          </p:cNvPr>
          <p:cNvSpPr txBox="1"/>
          <p:nvPr/>
        </p:nvSpPr>
        <p:spPr>
          <a:xfrm>
            <a:off x="5961779" y="5817829"/>
            <a:ext cx="5741388" cy="666977"/>
          </a:xfrm>
          <a:prstGeom prst="rect">
            <a:avLst/>
          </a:prstGeom>
          <a:noFill/>
        </p:spPr>
        <p:txBody>
          <a:bodyPr wrap="square" rtlCol="0" anchor="ctr">
            <a:spAutoFit/>
          </a:bodyPr>
          <a:lstStyle/>
          <a:p>
            <a:pPr algn="r"/>
            <a:r>
              <a:rPr lang="en-US" altLang="ko-KR" sz="1867">
                <a:solidFill>
                  <a:schemeClr val="bg1"/>
                </a:solidFill>
                <a:cs typeface="Arial" pitchFamily="34" charset="0"/>
              </a:rPr>
              <a:t>Emma Kelly, Aisha Ntuli, Kevin Osifo, Ayomide Idowu, Jane Keyes</a:t>
            </a:r>
            <a:endParaRPr lang="ko-KR" altLang="en-US" sz="1867">
              <a:solidFill>
                <a:schemeClr val="bg1"/>
              </a:solidFill>
              <a:cs typeface="Arial" pitchFamily="34" charset="0"/>
            </a:endParaRPr>
          </a:p>
        </p:txBody>
      </p:sp>
    </p:spTree>
    <p:extLst>
      <p:ext uri="{BB962C8B-B14F-4D97-AF65-F5344CB8AC3E}">
        <p14:creationId xmlns:p14="http://schemas.microsoft.com/office/powerpoint/2010/main" val="2652863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1623675" y="743374"/>
            <a:ext cx="10243930" cy="3256996"/>
            <a:chOff x="1408366" y="635346"/>
            <a:chExt cx="10554650" cy="3256996"/>
          </a:xfrm>
        </p:grpSpPr>
        <p:sp>
          <p:nvSpPr>
            <p:cNvPr id="8" name="TextBox 7">
              <a:extLst>
                <a:ext uri="{FF2B5EF4-FFF2-40B4-BE49-F238E27FC236}">
                  <a16:creationId xmlns:a16="http://schemas.microsoft.com/office/drawing/2014/main" id="{5CF5BDA4-10C7-46A6-AC30-523A3FC438AC}"/>
                </a:ext>
              </a:extLst>
            </p:cNvPr>
            <p:cNvSpPr txBox="1"/>
            <p:nvPr/>
          </p:nvSpPr>
          <p:spPr>
            <a:xfrm>
              <a:off x="1408366" y="635346"/>
              <a:ext cx="10554650" cy="830997"/>
            </a:xfrm>
            <a:prstGeom prst="rect">
              <a:avLst/>
            </a:prstGeom>
            <a:noFill/>
          </p:spPr>
          <p:txBody>
            <a:bodyPr wrap="square" rtlCol="0" anchor="ctr">
              <a:spAutoFit/>
            </a:bodyPr>
            <a:lstStyle/>
            <a:p>
              <a:r>
                <a:rPr lang="en-US" altLang="ko-KR" sz="4800" b="1">
                  <a:solidFill>
                    <a:schemeClr val="bg1"/>
                  </a:solidFill>
                  <a:latin typeface="+mj-lt"/>
                  <a:cs typeface="Arial" pitchFamily="34" charset="0"/>
                </a:rPr>
                <a:t>2011- PlayStation Network Hack </a:t>
              </a:r>
              <a:endParaRPr lang="ko-KR" altLang="en-US" sz="4800" b="1">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85691" y="3512686"/>
              <a:ext cx="4777096" cy="379656"/>
            </a:xfrm>
            <a:prstGeom prst="rect">
              <a:avLst/>
            </a:prstGeom>
            <a:noFill/>
          </p:spPr>
          <p:txBody>
            <a:bodyPr wrap="square" rtlCol="0" anchor="ctr">
              <a:spAutoFit/>
            </a:bodyPr>
            <a:lstStyle/>
            <a:p>
              <a:endParaRPr lang="ko-KR" altLang="en-US" sz="1867">
                <a:solidFill>
                  <a:schemeClr val="bg1"/>
                </a:solidFill>
                <a:cs typeface="Arial" pitchFamily="34" charset="0"/>
              </a:endParaRPr>
            </a:p>
          </p:txBody>
        </p:sp>
      </p:grpSp>
    </p:spTree>
    <p:extLst>
      <p:ext uri="{BB962C8B-B14F-4D97-AF65-F5344CB8AC3E}">
        <p14:creationId xmlns:p14="http://schemas.microsoft.com/office/powerpoint/2010/main" val="299122509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8F95E5-3E97-912E-C7F0-AAFF55121A52}"/>
              </a:ext>
            </a:extLst>
          </p:cNvPr>
          <p:cNvSpPr txBox="1"/>
          <p:nvPr/>
        </p:nvSpPr>
        <p:spPr>
          <a:xfrm>
            <a:off x="649357" y="344557"/>
            <a:ext cx="9819860" cy="1015663"/>
          </a:xfrm>
          <a:prstGeom prst="rect">
            <a:avLst/>
          </a:prstGeom>
          <a:noFill/>
        </p:spPr>
        <p:txBody>
          <a:bodyPr wrap="square" rtlCol="0">
            <a:spAutoFit/>
          </a:bodyPr>
          <a:lstStyle/>
          <a:p>
            <a:r>
              <a:rPr lang="en-GB" sz="6000">
                <a:solidFill>
                  <a:schemeClr val="bg1"/>
                </a:solidFill>
              </a:rPr>
              <a:t>What happened?</a:t>
            </a:r>
            <a:endParaRPr lang="en-IE" sz="6000">
              <a:solidFill>
                <a:schemeClr val="bg1"/>
              </a:solidFill>
            </a:endParaRPr>
          </a:p>
        </p:txBody>
      </p:sp>
      <p:sp>
        <p:nvSpPr>
          <p:cNvPr id="3" name="TextBox 2">
            <a:extLst>
              <a:ext uri="{FF2B5EF4-FFF2-40B4-BE49-F238E27FC236}">
                <a16:creationId xmlns:a16="http://schemas.microsoft.com/office/drawing/2014/main" id="{0E22CD3A-80F5-CCBC-2347-185DC3C9FD1B}"/>
              </a:ext>
            </a:extLst>
          </p:cNvPr>
          <p:cNvSpPr txBox="1"/>
          <p:nvPr/>
        </p:nvSpPr>
        <p:spPr>
          <a:xfrm>
            <a:off x="4452730" y="1524000"/>
            <a:ext cx="7103166" cy="369331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GB" sz="2400">
                <a:solidFill>
                  <a:schemeClr val="bg1"/>
                </a:solidFill>
              </a:rPr>
              <a:t>“Illegal and unauthorised person” got access to people's data</a:t>
            </a:r>
          </a:p>
          <a:p>
            <a:pPr marL="342900" indent="-342900">
              <a:lnSpc>
                <a:spcPct val="150000"/>
              </a:lnSpc>
              <a:buFont typeface="Courier New" panose="02070309020205020404" pitchFamily="49" charset="0"/>
              <a:buChar char="o"/>
            </a:pPr>
            <a:r>
              <a:rPr lang="en-GB" sz="2400">
                <a:solidFill>
                  <a:schemeClr val="bg1"/>
                </a:solidFill>
              </a:rPr>
              <a:t>PSN was one of the largest holders of card information in the world</a:t>
            </a:r>
          </a:p>
          <a:p>
            <a:pPr marL="342900" indent="-342900">
              <a:lnSpc>
                <a:spcPct val="150000"/>
              </a:lnSpc>
              <a:buFont typeface="Courier New" panose="02070309020205020404" pitchFamily="49" charset="0"/>
              <a:buChar char="o"/>
            </a:pPr>
            <a:r>
              <a:rPr lang="en-GB" sz="2400">
                <a:solidFill>
                  <a:schemeClr val="bg1"/>
                </a:solidFill>
              </a:rPr>
              <a:t>No evidence of Card Details stolen</a:t>
            </a:r>
          </a:p>
          <a:p>
            <a:pPr marL="342900" indent="-342900">
              <a:lnSpc>
                <a:spcPct val="150000"/>
              </a:lnSpc>
              <a:buFont typeface="Courier New" panose="02070309020205020404" pitchFamily="49" charset="0"/>
              <a:buChar char="o"/>
            </a:pPr>
            <a:r>
              <a:rPr lang="en-GB" sz="2400">
                <a:solidFill>
                  <a:schemeClr val="bg1"/>
                </a:solidFill>
              </a:rPr>
              <a:t>Sony PSN and Qriocity were down for 24 days</a:t>
            </a:r>
          </a:p>
          <a:p>
            <a:endParaRPr lang="en-IE"/>
          </a:p>
        </p:txBody>
      </p:sp>
    </p:spTree>
    <p:extLst>
      <p:ext uri="{BB962C8B-B14F-4D97-AF65-F5344CB8AC3E}">
        <p14:creationId xmlns:p14="http://schemas.microsoft.com/office/powerpoint/2010/main" val="3153055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a:t>2011 PSN Hack Timeline </a:t>
            </a:r>
          </a:p>
        </p:txBody>
      </p:sp>
      <p:sp>
        <p:nvSpPr>
          <p:cNvPr id="3" name="Rounded Rectangle 1">
            <a:extLst>
              <a:ext uri="{FF2B5EF4-FFF2-40B4-BE49-F238E27FC236}">
                <a16:creationId xmlns:a16="http://schemas.microsoft.com/office/drawing/2014/main" id="{C764B49E-C1B8-4637-A382-31B55D998655}"/>
              </a:ext>
            </a:extLst>
          </p:cNvPr>
          <p:cNvSpPr/>
          <p:nvPr/>
        </p:nvSpPr>
        <p:spPr>
          <a:xfrm>
            <a:off x="949611" y="3869228"/>
            <a:ext cx="10332000" cy="96391"/>
          </a:xfrm>
          <a:prstGeom prst="roundRect">
            <a:avLst>
              <a:gd name="adj" fmla="val 50000"/>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111150F9-7F06-4C77-8B30-44A86B25F715}"/>
              </a:ext>
            </a:extLst>
          </p:cNvPr>
          <p:cNvSpPr/>
          <p:nvPr/>
        </p:nvSpPr>
        <p:spPr>
          <a:xfrm flipH="1">
            <a:off x="828625" y="3761815"/>
            <a:ext cx="261716" cy="261716"/>
          </a:xfrm>
          <a:prstGeom prst="ellipse">
            <a:avLst/>
          </a:prstGeom>
          <a:solidFill>
            <a:schemeClr val="accent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5" name="Rounded Rectangle 8">
            <a:extLst>
              <a:ext uri="{FF2B5EF4-FFF2-40B4-BE49-F238E27FC236}">
                <a16:creationId xmlns:a16="http://schemas.microsoft.com/office/drawing/2014/main" id="{CE22BD83-6058-4EB4-A481-D2EFD59C8582}"/>
              </a:ext>
            </a:extLst>
          </p:cNvPr>
          <p:cNvSpPr/>
          <p:nvPr/>
        </p:nvSpPr>
        <p:spPr>
          <a:xfrm>
            <a:off x="342606" y="4189056"/>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6"/>
          </a:solidFill>
          <a:ln w="12700">
            <a:gradFill flip="none" rotWithShape="1">
              <a:gsLst>
                <a:gs pos="0">
                  <a:schemeClr val="bg1"/>
                </a:gs>
                <a:gs pos="100000">
                  <a:schemeClr val="bg1">
                    <a:alpha val="98000"/>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id="{026F05CD-7226-4C62-A7AB-BA6F07FF54BB}"/>
              </a:ext>
            </a:extLst>
          </p:cNvPr>
          <p:cNvSpPr txBox="1"/>
          <p:nvPr/>
        </p:nvSpPr>
        <p:spPr>
          <a:xfrm>
            <a:off x="342606" y="4605226"/>
            <a:ext cx="1260140" cy="1169551"/>
          </a:xfrm>
          <a:prstGeom prst="rect">
            <a:avLst/>
          </a:prstGeom>
          <a:noFill/>
        </p:spPr>
        <p:txBody>
          <a:bodyPr wrap="square" rtlCol="0">
            <a:spAutoFit/>
          </a:bodyPr>
          <a:lstStyle/>
          <a:p>
            <a:pPr algn="ctr"/>
            <a:r>
              <a:rPr lang="en-US" altLang="ko-KR" sz="1400" b="1">
                <a:solidFill>
                  <a:schemeClr val="bg1"/>
                </a:solidFill>
                <a:latin typeface="Calibri" pitchFamily="34" charset="0"/>
                <a:cs typeface="Calibri" pitchFamily="34" charset="0"/>
              </a:rPr>
              <a:t>Sony Learned its PlayStation network had been compromised</a:t>
            </a:r>
            <a:endParaRPr lang="ko-KR" altLang="en-US" sz="1400" b="1">
              <a:solidFill>
                <a:schemeClr val="bg1"/>
              </a:solidFill>
              <a:latin typeface="Calibri" pitchFamily="34" charset="0"/>
              <a:cs typeface="Calibri" pitchFamily="34" charset="0"/>
            </a:endParaRPr>
          </a:p>
        </p:txBody>
      </p:sp>
      <p:sp>
        <p:nvSpPr>
          <p:cNvPr id="9" name="TextBox 8">
            <a:extLst>
              <a:ext uri="{FF2B5EF4-FFF2-40B4-BE49-F238E27FC236}">
                <a16:creationId xmlns:a16="http://schemas.microsoft.com/office/drawing/2014/main" id="{8595513D-D3EA-4FB0-A4AE-FBF7343CDAFD}"/>
              </a:ext>
            </a:extLst>
          </p:cNvPr>
          <p:cNvSpPr txBox="1"/>
          <p:nvPr/>
        </p:nvSpPr>
        <p:spPr>
          <a:xfrm>
            <a:off x="342606" y="3308153"/>
            <a:ext cx="1260140" cy="338554"/>
          </a:xfrm>
          <a:prstGeom prst="rect">
            <a:avLst/>
          </a:prstGeom>
          <a:noFill/>
        </p:spPr>
        <p:txBody>
          <a:bodyPr wrap="square" rtlCol="0">
            <a:spAutoFit/>
          </a:bodyPr>
          <a:lstStyle/>
          <a:p>
            <a:pPr algn="ctr"/>
            <a:r>
              <a:rPr lang="en-US" altLang="ko-KR" sz="1600" b="1">
                <a:solidFill>
                  <a:schemeClr val="tx1">
                    <a:lumMod val="65000"/>
                    <a:lumOff val="35000"/>
                  </a:schemeClr>
                </a:solidFill>
                <a:latin typeface="Calibri" pitchFamily="34" charset="0"/>
                <a:cs typeface="Calibri" pitchFamily="34" charset="0"/>
              </a:rPr>
              <a:t>April 19</a:t>
            </a:r>
            <a:r>
              <a:rPr lang="en-US" altLang="ko-KR" sz="1600" b="1" baseline="30000">
                <a:solidFill>
                  <a:schemeClr val="tx1">
                    <a:lumMod val="65000"/>
                    <a:lumOff val="35000"/>
                  </a:schemeClr>
                </a:solidFill>
                <a:latin typeface="Calibri" pitchFamily="34" charset="0"/>
                <a:cs typeface="Calibri" pitchFamily="34" charset="0"/>
              </a:rPr>
              <a:t>th</a:t>
            </a:r>
            <a:r>
              <a:rPr lang="en-US" altLang="ko-KR" sz="1600" b="1">
                <a:solidFill>
                  <a:schemeClr val="tx1">
                    <a:lumMod val="65000"/>
                    <a:lumOff val="35000"/>
                  </a:schemeClr>
                </a:solidFill>
                <a:latin typeface="Calibri" pitchFamily="34" charset="0"/>
                <a:cs typeface="Calibri" pitchFamily="34" charset="0"/>
              </a:rPr>
              <a:t> </a:t>
            </a:r>
            <a:endParaRPr lang="ko-KR" altLang="en-US" sz="1600" b="1">
              <a:solidFill>
                <a:schemeClr val="tx1">
                  <a:lumMod val="65000"/>
                  <a:lumOff val="35000"/>
                </a:schemeClr>
              </a:solidFill>
              <a:latin typeface="Calibri" pitchFamily="34" charset="0"/>
              <a:cs typeface="Calibri" pitchFamily="34" charset="0"/>
            </a:endParaRPr>
          </a:p>
        </p:txBody>
      </p:sp>
      <p:sp>
        <p:nvSpPr>
          <p:cNvPr id="10" name="Oval 9">
            <a:extLst>
              <a:ext uri="{FF2B5EF4-FFF2-40B4-BE49-F238E27FC236}">
                <a16:creationId xmlns:a16="http://schemas.microsoft.com/office/drawing/2014/main" id="{03778983-9DCA-4F53-A3A1-11ACAAAB3451}"/>
              </a:ext>
            </a:extLst>
          </p:cNvPr>
          <p:cNvSpPr/>
          <p:nvPr/>
        </p:nvSpPr>
        <p:spPr>
          <a:xfrm flipH="1">
            <a:off x="4627260" y="3779138"/>
            <a:ext cx="261716" cy="261716"/>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1" name="Rounded Rectangle 8">
            <a:extLst>
              <a:ext uri="{FF2B5EF4-FFF2-40B4-BE49-F238E27FC236}">
                <a16:creationId xmlns:a16="http://schemas.microsoft.com/office/drawing/2014/main" id="{2CAC82EB-B75B-4C65-AE7F-21A40C72C56C}"/>
              </a:ext>
            </a:extLst>
          </p:cNvPr>
          <p:cNvSpPr/>
          <p:nvPr/>
        </p:nvSpPr>
        <p:spPr>
          <a:xfrm>
            <a:off x="4129119" y="4267016"/>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ko-KR" sz="1400" b="1">
                <a:latin typeface="Calibri" panose="020F0502020204030204" pitchFamily="34" charset="0"/>
                <a:cs typeface="Calibri" panose="020F0502020204030204" pitchFamily="34" charset="0"/>
              </a:rPr>
              <a:t>Sony revealed to the public about the external intrusion</a:t>
            </a:r>
            <a:endParaRPr lang="ko-KR" altLang="en-US" sz="1400" b="1">
              <a:latin typeface="Calibri" panose="020F0502020204030204" pitchFamily="34" charset="0"/>
              <a:cs typeface="Calibri" panose="020F0502020204030204" pitchFamily="34" charset="0"/>
            </a:endParaRPr>
          </a:p>
        </p:txBody>
      </p:sp>
      <p:grpSp>
        <p:nvGrpSpPr>
          <p:cNvPr id="12" name="그룹 9">
            <a:extLst>
              <a:ext uri="{FF2B5EF4-FFF2-40B4-BE49-F238E27FC236}">
                <a16:creationId xmlns:a16="http://schemas.microsoft.com/office/drawing/2014/main" id="{3782C3AC-C0AD-4CBF-BCCD-6B55BB8D0915}"/>
              </a:ext>
            </a:extLst>
          </p:cNvPr>
          <p:cNvGrpSpPr/>
          <p:nvPr/>
        </p:nvGrpSpPr>
        <p:grpSpPr>
          <a:xfrm>
            <a:off x="7359269" y="4650078"/>
            <a:ext cx="1406295" cy="1463254"/>
            <a:chOff x="3917183" y="4344904"/>
            <a:chExt cx="1406295" cy="1463254"/>
          </a:xfrm>
        </p:grpSpPr>
        <p:sp>
          <p:nvSpPr>
            <p:cNvPr id="13" name="TextBox 12">
              <a:extLst>
                <a:ext uri="{FF2B5EF4-FFF2-40B4-BE49-F238E27FC236}">
                  <a16:creationId xmlns:a16="http://schemas.microsoft.com/office/drawing/2014/main" id="{BDF17BBB-4ADB-452F-923D-01483892C64B}"/>
                </a:ext>
              </a:extLst>
            </p:cNvPr>
            <p:cNvSpPr txBox="1"/>
            <p:nvPr/>
          </p:nvSpPr>
          <p:spPr>
            <a:xfrm>
              <a:off x="3917183" y="4344904"/>
              <a:ext cx="1406295" cy="1169551"/>
            </a:xfrm>
            <a:prstGeom prst="rect">
              <a:avLst/>
            </a:prstGeom>
            <a:noFill/>
          </p:spPr>
          <p:txBody>
            <a:bodyPr wrap="square" rtlCol="0">
              <a:spAutoFit/>
            </a:bodyPr>
            <a:lstStyle/>
            <a:p>
              <a:pPr algn="ctr"/>
              <a:r>
                <a:rPr lang="en-US" altLang="ko-KR" sz="1400" b="1">
                  <a:solidFill>
                    <a:schemeClr val="bg1"/>
                  </a:solidFill>
                  <a:latin typeface="Calibri" pitchFamily="34" charset="0"/>
                  <a:cs typeface="Calibri" pitchFamily="34" charset="0"/>
                </a:rPr>
                <a:t>Sony PlayStation social media accounts compromisation</a:t>
              </a:r>
              <a:endParaRPr lang="ko-KR" altLang="en-US" sz="1400" b="1">
                <a:solidFill>
                  <a:schemeClr val="bg1"/>
                </a:solidFill>
                <a:latin typeface="Calibri" pitchFamily="34" charset="0"/>
                <a:cs typeface="Calibri" pitchFamily="34" charset="0"/>
              </a:endParaRPr>
            </a:p>
          </p:txBody>
        </p:sp>
        <p:sp>
          <p:nvSpPr>
            <p:cNvPr id="14" name="TextBox 13">
              <a:extLst>
                <a:ext uri="{FF2B5EF4-FFF2-40B4-BE49-F238E27FC236}">
                  <a16:creationId xmlns:a16="http://schemas.microsoft.com/office/drawing/2014/main" id="{BBF38912-FFED-4DBC-9496-B207A420D5EE}"/>
                </a:ext>
              </a:extLst>
            </p:cNvPr>
            <p:cNvSpPr txBox="1"/>
            <p:nvPr/>
          </p:nvSpPr>
          <p:spPr>
            <a:xfrm>
              <a:off x="3967628" y="5561937"/>
              <a:ext cx="1260140" cy="246221"/>
            </a:xfrm>
            <a:prstGeom prst="rect">
              <a:avLst/>
            </a:prstGeom>
            <a:noFill/>
          </p:spPr>
          <p:txBody>
            <a:bodyPr wrap="square" rtlCol="0">
              <a:spAutoFit/>
            </a:bodyPr>
            <a:lstStyle/>
            <a:p>
              <a:pPr algn="ctr"/>
              <a:endParaRPr lang="ko-KR" altLang="en-US" sz="1000">
                <a:solidFill>
                  <a:schemeClr val="bg1"/>
                </a:solidFill>
              </a:endParaRPr>
            </a:p>
          </p:txBody>
        </p:sp>
      </p:grpSp>
      <p:sp>
        <p:nvSpPr>
          <p:cNvPr id="15" name="TextBox 14">
            <a:extLst>
              <a:ext uri="{FF2B5EF4-FFF2-40B4-BE49-F238E27FC236}">
                <a16:creationId xmlns:a16="http://schemas.microsoft.com/office/drawing/2014/main" id="{2479A752-0D5F-4169-943B-697ABBB10780}"/>
              </a:ext>
            </a:extLst>
          </p:cNvPr>
          <p:cNvSpPr txBox="1"/>
          <p:nvPr/>
        </p:nvSpPr>
        <p:spPr>
          <a:xfrm>
            <a:off x="4153466" y="3435569"/>
            <a:ext cx="1260140" cy="338554"/>
          </a:xfrm>
          <a:prstGeom prst="rect">
            <a:avLst/>
          </a:prstGeom>
          <a:noFill/>
        </p:spPr>
        <p:txBody>
          <a:bodyPr wrap="square" rtlCol="0">
            <a:spAutoFit/>
          </a:bodyPr>
          <a:lstStyle/>
          <a:p>
            <a:pPr algn="ctr"/>
            <a:r>
              <a:rPr lang="en-US" altLang="ko-KR" sz="1600" b="1">
                <a:solidFill>
                  <a:schemeClr val="tx1">
                    <a:lumMod val="65000"/>
                    <a:lumOff val="35000"/>
                  </a:schemeClr>
                </a:solidFill>
                <a:latin typeface="Calibri" pitchFamily="34" charset="0"/>
                <a:cs typeface="Calibri" pitchFamily="34" charset="0"/>
              </a:rPr>
              <a:t>April 22</a:t>
            </a:r>
            <a:r>
              <a:rPr lang="en-US" altLang="ko-KR" sz="1600" b="1" baseline="30000">
                <a:solidFill>
                  <a:schemeClr val="tx1">
                    <a:lumMod val="65000"/>
                    <a:lumOff val="35000"/>
                  </a:schemeClr>
                </a:solidFill>
                <a:latin typeface="Calibri" pitchFamily="34" charset="0"/>
                <a:cs typeface="Calibri" pitchFamily="34" charset="0"/>
              </a:rPr>
              <a:t>nd</a:t>
            </a:r>
            <a:r>
              <a:rPr lang="en-US" altLang="ko-KR" sz="1600" b="1">
                <a:solidFill>
                  <a:schemeClr val="tx1">
                    <a:lumMod val="65000"/>
                    <a:lumOff val="35000"/>
                  </a:schemeClr>
                </a:solidFill>
                <a:latin typeface="Calibri" pitchFamily="34" charset="0"/>
                <a:cs typeface="Calibri" pitchFamily="34" charset="0"/>
              </a:rPr>
              <a:t> </a:t>
            </a:r>
            <a:endParaRPr lang="ko-KR" altLang="en-US" sz="1600" b="1">
              <a:solidFill>
                <a:schemeClr val="tx1">
                  <a:lumMod val="65000"/>
                  <a:lumOff val="35000"/>
                </a:schemeClr>
              </a:solidFill>
              <a:latin typeface="Calibri" pitchFamily="34" charset="0"/>
              <a:cs typeface="Calibri" pitchFamily="34" charset="0"/>
            </a:endParaRPr>
          </a:p>
        </p:txBody>
      </p:sp>
      <p:sp>
        <p:nvSpPr>
          <p:cNvPr id="19" name="TextBox 18">
            <a:extLst>
              <a:ext uri="{FF2B5EF4-FFF2-40B4-BE49-F238E27FC236}">
                <a16:creationId xmlns:a16="http://schemas.microsoft.com/office/drawing/2014/main" id="{C277358F-8F24-45C3-9955-20886CB9EDE6}"/>
              </a:ext>
            </a:extLst>
          </p:cNvPr>
          <p:cNvSpPr txBox="1"/>
          <p:nvPr/>
        </p:nvSpPr>
        <p:spPr>
          <a:xfrm>
            <a:off x="9907361" y="4626410"/>
            <a:ext cx="1260140" cy="307777"/>
          </a:xfrm>
          <a:prstGeom prst="rect">
            <a:avLst/>
          </a:prstGeom>
          <a:noFill/>
        </p:spPr>
        <p:txBody>
          <a:bodyPr wrap="square" rtlCol="0">
            <a:spAutoFit/>
          </a:bodyPr>
          <a:lstStyle/>
          <a:p>
            <a:pPr algn="ctr"/>
            <a:r>
              <a:rPr lang="en-US" altLang="ko-KR" sz="1400" b="1">
                <a:solidFill>
                  <a:schemeClr val="bg1"/>
                </a:solidFill>
                <a:latin typeface="Calibri" pitchFamily="34" charset="0"/>
                <a:cs typeface="Calibri" pitchFamily="34" charset="0"/>
              </a:rPr>
              <a:t>Your Text</a:t>
            </a:r>
            <a:endParaRPr lang="ko-KR" altLang="en-US" sz="1400" b="1">
              <a:solidFill>
                <a:schemeClr val="bg1"/>
              </a:solidFill>
              <a:latin typeface="Calibri" pitchFamily="34" charset="0"/>
              <a:cs typeface="Calibri" pitchFamily="34" charset="0"/>
            </a:endParaRPr>
          </a:p>
        </p:txBody>
      </p:sp>
      <p:sp>
        <p:nvSpPr>
          <p:cNvPr id="22" name="Oval 21">
            <a:extLst>
              <a:ext uri="{FF2B5EF4-FFF2-40B4-BE49-F238E27FC236}">
                <a16:creationId xmlns:a16="http://schemas.microsoft.com/office/drawing/2014/main" id="{AF7423F3-768C-4CD1-847E-79EED30FC91D}"/>
              </a:ext>
            </a:extLst>
          </p:cNvPr>
          <p:cNvSpPr/>
          <p:nvPr/>
        </p:nvSpPr>
        <p:spPr>
          <a:xfrm rot="10800000" flipH="1">
            <a:off x="2543009" y="3779138"/>
            <a:ext cx="261716" cy="261716"/>
          </a:xfrm>
          <a:prstGeom prst="ellipse">
            <a:avLst/>
          </a:prstGeom>
          <a:solidFill>
            <a:schemeClr val="accent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3" name="Rounded Rectangle 8">
            <a:extLst>
              <a:ext uri="{FF2B5EF4-FFF2-40B4-BE49-F238E27FC236}">
                <a16:creationId xmlns:a16="http://schemas.microsoft.com/office/drawing/2014/main" id="{E48DF0E8-2FAA-4CD9-A4CB-00963E468BEC}"/>
              </a:ext>
            </a:extLst>
          </p:cNvPr>
          <p:cNvSpPr/>
          <p:nvPr/>
        </p:nvSpPr>
        <p:spPr>
          <a:xfrm rot="10800000">
            <a:off x="2027786" y="2361988"/>
            <a:ext cx="1260140" cy="1169553"/>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1"/>
          </a:solidFill>
          <a:ln w="12700">
            <a:gradFill flip="none" rotWithShape="1">
              <a:gsLst>
                <a:gs pos="0">
                  <a:schemeClr val="bg1">
                    <a:alpha val="0"/>
                  </a:schemeClr>
                </a:gs>
                <a:gs pos="100000">
                  <a:schemeClr val="bg1">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TextBox 24">
            <a:extLst>
              <a:ext uri="{FF2B5EF4-FFF2-40B4-BE49-F238E27FC236}">
                <a16:creationId xmlns:a16="http://schemas.microsoft.com/office/drawing/2014/main" id="{FA2069DF-F57E-4A9F-A9B7-0E4196569E00}"/>
              </a:ext>
            </a:extLst>
          </p:cNvPr>
          <p:cNvSpPr txBox="1"/>
          <p:nvPr/>
        </p:nvSpPr>
        <p:spPr>
          <a:xfrm>
            <a:off x="2001167" y="2509922"/>
            <a:ext cx="1260140" cy="738664"/>
          </a:xfrm>
          <a:prstGeom prst="rect">
            <a:avLst/>
          </a:prstGeom>
          <a:noFill/>
        </p:spPr>
        <p:txBody>
          <a:bodyPr wrap="square" rtlCol="0">
            <a:spAutoFit/>
          </a:bodyPr>
          <a:lstStyle/>
          <a:p>
            <a:pPr algn="ctr"/>
            <a:r>
              <a:rPr lang="en-US" altLang="ko-KR" sz="1400" b="1">
                <a:solidFill>
                  <a:schemeClr val="bg1"/>
                </a:solidFill>
                <a:latin typeface="Calibri" pitchFamily="34" charset="0"/>
                <a:cs typeface="Calibri" pitchFamily="34" charset="0"/>
              </a:rPr>
              <a:t>Sony closed down PSN and Qriocity</a:t>
            </a:r>
            <a:endParaRPr lang="ko-KR" altLang="en-US" sz="1400" b="1">
              <a:solidFill>
                <a:schemeClr val="bg1"/>
              </a:solidFill>
              <a:latin typeface="Calibri" pitchFamily="34" charset="0"/>
              <a:cs typeface="Calibri" pitchFamily="34" charset="0"/>
            </a:endParaRPr>
          </a:p>
        </p:txBody>
      </p:sp>
      <p:sp>
        <p:nvSpPr>
          <p:cNvPr id="27" name="TextBox 26">
            <a:extLst>
              <a:ext uri="{FF2B5EF4-FFF2-40B4-BE49-F238E27FC236}">
                <a16:creationId xmlns:a16="http://schemas.microsoft.com/office/drawing/2014/main" id="{ABF4984A-621C-451A-A9CD-8DA45C12E22F}"/>
              </a:ext>
            </a:extLst>
          </p:cNvPr>
          <p:cNvSpPr txBox="1"/>
          <p:nvPr/>
        </p:nvSpPr>
        <p:spPr>
          <a:xfrm>
            <a:off x="2065070" y="4163979"/>
            <a:ext cx="1260140" cy="338554"/>
          </a:xfrm>
          <a:prstGeom prst="rect">
            <a:avLst/>
          </a:prstGeom>
          <a:noFill/>
        </p:spPr>
        <p:txBody>
          <a:bodyPr wrap="square" rtlCol="0">
            <a:spAutoFit/>
          </a:bodyPr>
          <a:lstStyle/>
          <a:p>
            <a:pPr algn="ctr"/>
            <a:r>
              <a:rPr lang="en-US" altLang="ko-KR" sz="1600" b="1">
                <a:solidFill>
                  <a:schemeClr val="tx1">
                    <a:lumMod val="65000"/>
                    <a:lumOff val="35000"/>
                  </a:schemeClr>
                </a:solidFill>
                <a:latin typeface="Calibri" pitchFamily="34" charset="0"/>
                <a:cs typeface="Calibri" pitchFamily="34" charset="0"/>
              </a:rPr>
              <a:t>April 20</a:t>
            </a:r>
            <a:r>
              <a:rPr lang="en-US" altLang="ko-KR" sz="1600" b="1" baseline="30000">
                <a:solidFill>
                  <a:schemeClr val="tx1">
                    <a:lumMod val="65000"/>
                    <a:lumOff val="35000"/>
                  </a:schemeClr>
                </a:solidFill>
                <a:latin typeface="Calibri" pitchFamily="34" charset="0"/>
                <a:cs typeface="Calibri" pitchFamily="34" charset="0"/>
              </a:rPr>
              <a:t>th</a:t>
            </a:r>
            <a:r>
              <a:rPr lang="en-US" altLang="ko-KR" sz="1600" b="1">
                <a:solidFill>
                  <a:schemeClr val="tx1">
                    <a:lumMod val="65000"/>
                    <a:lumOff val="35000"/>
                  </a:schemeClr>
                </a:solidFill>
                <a:latin typeface="Calibri" pitchFamily="34" charset="0"/>
                <a:cs typeface="Calibri" pitchFamily="34" charset="0"/>
              </a:rPr>
              <a:t> </a:t>
            </a:r>
            <a:endParaRPr lang="ko-KR" altLang="en-US" sz="1600" b="1">
              <a:solidFill>
                <a:schemeClr val="tx1">
                  <a:lumMod val="65000"/>
                  <a:lumOff val="35000"/>
                </a:schemeClr>
              </a:solidFill>
              <a:latin typeface="Calibri" pitchFamily="34" charset="0"/>
              <a:cs typeface="Calibri" pitchFamily="34" charset="0"/>
            </a:endParaRPr>
          </a:p>
        </p:txBody>
      </p:sp>
      <p:sp>
        <p:nvSpPr>
          <p:cNvPr id="28" name="Oval 27">
            <a:extLst>
              <a:ext uri="{FF2B5EF4-FFF2-40B4-BE49-F238E27FC236}">
                <a16:creationId xmlns:a16="http://schemas.microsoft.com/office/drawing/2014/main" id="{113A7903-F910-4136-9ACA-87A877D4A2A9}"/>
              </a:ext>
            </a:extLst>
          </p:cNvPr>
          <p:cNvSpPr/>
          <p:nvPr/>
        </p:nvSpPr>
        <p:spPr>
          <a:xfrm rot="10800000" flipH="1">
            <a:off x="6681313" y="3786565"/>
            <a:ext cx="261716" cy="261716"/>
          </a:xfrm>
          <a:prstGeom prst="ellipse">
            <a:avLst/>
          </a:prstGeom>
          <a:solidFill>
            <a:schemeClr val="accent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9" name="Rounded Rectangle 8">
            <a:extLst>
              <a:ext uri="{FF2B5EF4-FFF2-40B4-BE49-F238E27FC236}">
                <a16:creationId xmlns:a16="http://schemas.microsoft.com/office/drawing/2014/main" id="{366206C6-7E04-4BFA-A040-BEA054A14090}"/>
              </a:ext>
            </a:extLst>
          </p:cNvPr>
          <p:cNvSpPr/>
          <p:nvPr/>
        </p:nvSpPr>
        <p:spPr>
          <a:xfrm rot="10800000">
            <a:off x="6182101" y="2049638"/>
            <a:ext cx="1260140" cy="1593428"/>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0" name="그룹 2">
            <a:extLst>
              <a:ext uri="{FF2B5EF4-FFF2-40B4-BE49-F238E27FC236}">
                <a16:creationId xmlns:a16="http://schemas.microsoft.com/office/drawing/2014/main" id="{E53D9EF8-ADB7-43A9-A0F9-947D9ACB6AB0}"/>
              </a:ext>
            </a:extLst>
          </p:cNvPr>
          <p:cNvGrpSpPr/>
          <p:nvPr/>
        </p:nvGrpSpPr>
        <p:grpSpPr>
          <a:xfrm>
            <a:off x="6138953" y="2156062"/>
            <a:ext cx="1482145" cy="1362971"/>
            <a:chOff x="5583547" y="1945043"/>
            <a:chExt cx="1364717" cy="1169551"/>
          </a:xfrm>
        </p:grpSpPr>
        <p:sp>
          <p:nvSpPr>
            <p:cNvPr id="31" name="TextBox 30">
              <a:extLst>
                <a:ext uri="{FF2B5EF4-FFF2-40B4-BE49-F238E27FC236}">
                  <a16:creationId xmlns:a16="http://schemas.microsoft.com/office/drawing/2014/main" id="{C05429D2-A206-4B69-9467-A853D1F92879}"/>
                </a:ext>
              </a:extLst>
            </p:cNvPr>
            <p:cNvSpPr txBox="1"/>
            <p:nvPr/>
          </p:nvSpPr>
          <p:spPr>
            <a:xfrm>
              <a:off x="5583547" y="1945043"/>
              <a:ext cx="1260140" cy="1169551"/>
            </a:xfrm>
            <a:prstGeom prst="rect">
              <a:avLst/>
            </a:prstGeom>
            <a:noFill/>
          </p:spPr>
          <p:txBody>
            <a:bodyPr wrap="square" rtlCol="0">
              <a:spAutoFit/>
            </a:bodyPr>
            <a:lstStyle/>
            <a:p>
              <a:pPr algn="ctr"/>
              <a:r>
                <a:rPr lang="en-GB" altLang="ko-KR" sz="1400" b="1">
                  <a:solidFill>
                    <a:schemeClr val="bg1"/>
                  </a:solidFill>
                  <a:latin typeface="Calibri" pitchFamily="34" charset="0"/>
                  <a:cs typeface="Calibri" pitchFamily="34" charset="0"/>
                </a:rPr>
                <a:t>Detailed statement released regarding the stolen data</a:t>
              </a:r>
              <a:endParaRPr lang="ko-KR" altLang="en-US" sz="1400" b="1">
                <a:solidFill>
                  <a:schemeClr val="bg1"/>
                </a:solidFill>
                <a:latin typeface="Calibri" pitchFamily="34" charset="0"/>
                <a:cs typeface="Calibri" pitchFamily="34" charset="0"/>
              </a:endParaRPr>
            </a:p>
          </p:txBody>
        </p:sp>
        <p:sp>
          <p:nvSpPr>
            <p:cNvPr id="32" name="TextBox 31">
              <a:extLst>
                <a:ext uri="{FF2B5EF4-FFF2-40B4-BE49-F238E27FC236}">
                  <a16:creationId xmlns:a16="http://schemas.microsoft.com/office/drawing/2014/main" id="{95BBA36C-447E-43FC-89A3-F9EE5F8D92B8}"/>
                </a:ext>
              </a:extLst>
            </p:cNvPr>
            <p:cNvSpPr txBox="1"/>
            <p:nvPr/>
          </p:nvSpPr>
          <p:spPr>
            <a:xfrm>
              <a:off x="5688124" y="2715144"/>
              <a:ext cx="1260140" cy="246221"/>
            </a:xfrm>
            <a:prstGeom prst="rect">
              <a:avLst/>
            </a:prstGeom>
            <a:noFill/>
          </p:spPr>
          <p:txBody>
            <a:bodyPr wrap="square" rtlCol="0">
              <a:spAutoFit/>
            </a:bodyPr>
            <a:lstStyle/>
            <a:p>
              <a:pPr algn="ctr"/>
              <a:endParaRPr lang="ko-KR" altLang="en-US" sz="1000">
                <a:solidFill>
                  <a:schemeClr val="bg1"/>
                </a:solidFill>
              </a:endParaRPr>
            </a:p>
          </p:txBody>
        </p:sp>
      </p:grpSp>
      <p:sp>
        <p:nvSpPr>
          <p:cNvPr id="33" name="TextBox 32">
            <a:extLst>
              <a:ext uri="{FF2B5EF4-FFF2-40B4-BE49-F238E27FC236}">
                <a16:creationId xmlns:a16="http://schemas.microsoft.com/office/drawing/2014/main" id="{73EB1827-1226-46A4-8988-5071421A2F50}"/>
              </a:ext>
            </a:extLst>
          </p:cNvPr>
          <p:cNvSpPr txBox="1"/>
          <p:nvPr/>
        </p:nvSpPr>
        <p:spPr>
          <a:xfrm>
            <a:off x="6193168" y="4138371"/>
            <a:ext cx="1260140" cy="338554"/>
          </a:xfrm>
          <a:prstGeom prst="rect">
            <a:avLst/>
          </a:prstGeom>
          <a:noFill/>
        </p:spPr>
        <p:txBody>
          <a:bodyPr wrap="square" rtlCol="0">
            <a:spAutoFit/>
          </a:bodyPr>
          <a:lstStyle/>
          <a:p>
            <a:pPr algn="ctr"/>
            <a:r>
              <a:rPr lang="en-US" altLang="ko-KR" sz="1600" b="1">
                <a:solidFill>
                  <a:schemeClr val="tx1">
                    <a:lumMod val="65000"/>
                    <a:lumOff val="35000"/>
                  </a:schemeClr>
                </a:solidFill>
                <a:latin typeface="Calibri" pitchFamily="34" charset="0"/>
                <a:cs typeface="Calibri" pitchFamily="34" charset="0"/>
              </a:rPr>
              <a:t>April 26</a:t>
            </a:r>
            <a:r>
              <a:rPr lang="en-US" altLang="ko-KR" sz="1600" b="1" baseline="30000">
                <a:solidFill>
                  <a:schemeClr val="tx1">
                    <a:lumMod val="65000"/>
                    <a:lumOff val="35000"/>
                  </a:schemeClr>
                </a:solidFill>
                <a:latin typeface="Calibri" pitchFamily="34" charset="0"/>
                <a:cs typeface="Calibri" pitchFamily="34" charset="0"/>
              </a:rPr>
              <a:t>th</a:t>
            </a:r>
            <a:r>
              <a:rPr lang="en-US" altLang="ko-KR" sz="1600" b="1">
                <a:solidFill>
                  <a:schemeClr val="tx1">
                    <a:lumMod val="65000"/>
                    <a:lumOff val="35000"/>
                  </a:schemeClr>
                </a:solidFill>
                <a:latin typeface="Calibri" pitchFamily="34" charset="0"/>
                <a:cs typeface="Calibri" pitchFamily="34" charset="0"/>
              </a:rPr>
              <a:t>  </a:t>
            </a:r>
            <a:endParaRPr lang="ko-KR" altLang="en-US" sz="1600" b="1">
              <a:solidFill>
                <a:schemeClr val="tx1">
                  <a:lumMod val="65000"/>
                  <a:lumOff val="35000"/>
                </a:schemeClr>
              </a:solidFill>
              <a:latin typeface="Calibri" pitchFamily="34" charset="0"/>
              <a:cs typeface="Calibri" pitchFamily="34" charset="0"/>
            </a:endParaRPr>
          </a:p>
        </p:txBody>
      </p:sp>
      <p:sp>
        <p:nvSpPr>
          <p:cNvPr id="6" name="Rounded Rectangle 8">
            <a:extLst>
              <a:ext uri="{FF2B5EF4-FFF2-40B4-BE49-F238E27FC236}">
                <a16:creationId xmlns:a16="http://schemas.microsoft.com/office/drawing/2014/main" id="{C313F82E-500A-7C57-AA11-77C13193D3E6}"/>
              </a:ext>
            </a:extLst>
          </p:cNvPr>
          <p:cNvSpPr/>
          <p:nvPr/>
        </p:nvSpPr>
        <p:spPr>
          <a:xfrm>
            <a:off x="8266352" y="4248298"/>
            <a:ext cx="1260140" cy="1806457"/>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ko-KR" sz="1400" b="1">
                <a:latin typeface="Calibri" panose="020F0502020204030204" pitchFamily="34" charset="0"/>
                <a:cs typeface="Calibri" panose="020F0502020204030204" pitchFamily="34" charset="0"/>
              </a:rPr>
              <a:t>Class-action lawsuit was filed in the US</a:t>
            </a:r>
            <a:endParaRPr lang="ko-KR" altLang="en-US" sz="1400" b="1">
              <a:latin typeface="Calibri" panose="020F0502020204030204" pitchFamily="34" charset="0"/>
              <a:cs typeface="Calibri" panose="020F0502020204030204" pitchFamily="34" charset="0"/>
            </a:endParaRPr>
          </a:p>
        </p:txBody>
      </p:sp>
      <p:sp>
        <p:nvSpPr>
          <p:cNvPr id="8" name="Oval 7">
            <a:extLst>
              <a:ext uri="{FF2B5EF4-FFF2-40B4-BE49-F238E27FC236}">
                <a16:creationId xmlns:a16="http://schemas.microsoft.com/office/drawing/2014/main" id="{BA6C1B1A-3836-40EC-B8CC-EDCF26FD1325}"/>
              </a:ext>
            </a:extLst>
          </p:cNvPr>
          <p:cNvSpPr/>
          <p:nvPr/>
        </p:nvSpPr>
        <p:spPr>
          <a:xfrm flipH="1">
            <a:off x="8765564" y="3814452"/>
            <a:ext cx="261716" cy="261716"/>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4" name="TextBox 23">
            <a:extLst>
              <a:ext uri="{FF2B5EF4-FFF2-40B4-BE49-F238E27FC236}">
                <a16:creationId xmlns:a16="http://schemas.microsoft.com/office/drawing/2014/main" id="{EB0F5A5A-75C5-8EE1-B94C-E982527C86F0}"/>
              </a:ext>
            </a:extLst>
          </p:cNvPr>
          <p:cNvSpPr txBox="1"/>
          <p:nvPr/>
        </p:nvSpPr>
        <p:spPr>
          <a:xfrm>
            <a:off x="8397210" y="3388242"/>
            <a:ext cx="1260140" cy="338554"/>
          </a:xfrm>
          <a:prstGeom prst="rect">
            <a:avLst/>
          </a:prstGeom>
          <a:noFill/>
        </p:spPr>
        <p:txBody>
          <a:bodyPr wrap="square">
            <a:spAutoFit/>
          </a:bodyPr>
          <a:lstStyle/>
          <a:p>
            <a:r>
              <a:rPr lang="en-US" sz="1600" b="1">
                <a:solidFill>
                  <a:schemeClr val="tx1">
                    <a:lumMod val="65000"/>
                    <a:lumOff val="35000"/>
                  </a:schemeClr>
                </a:solidFill>
                <a:latin typeface="Calibri" pitchFamily="34" charset="0"/>
                <a:cs typeface="Calibri" pitchFamily="34" charset="0"/>
              </a:rPr>
              <a:t>April 27</a:t>
            </a:r>
            <a:r>
              <a:rPr lang="en-US" sz="1600" b="1" baseline="30000">
                <a:solidFill>
                  <a:schemeClr val="tx1">
                    <a:lumMod val="65000"/>
                    <a:lumOff val="35000"/>
                  </a:schemeClr>
                </a:solidFill>
                <a:latin typeface="Calibri" pitchFamily="34" charset="0"/>
                <a:cs typeface="Calibri" pitchFamily="34" charset="0"/>
              </a:rPr>
              <a:t>th</a:t>
            </a:r>
            <a:r>
              <a:rPr lang="en-US" sz="1600" b="1">
                <a:solidFill>
                  <a:schemeClr val="tx1">
                    <a:lumMod val="65000"/>
                    <a:lumOff val="35000"/>
                  </a:schemeClr>
                </a:solidFill>
                <a:latin typeface="Calibri" pitchFamily="34" charset="0"/>
                <a:cs typeface="Calibri" pitchFamily="34" charset="0"/>
              </a:rPr>
              <a:t> </a:t>
            </a:r>
            <a:endParaRPr lang="en-IE" sz="1600"/>
          </a:p>
        </p:txBody>
      </p:sp>
      <p:sp>
        <p:nvSpPr>
          <p:cNvPr id="26" name="Rounded Rectangle 8">
            <a:extLst>
              <a:ext uri="{FF2B5EF4-FFF2-40B4-BE49-F238E27FC236}">
                <a16:creationId xmlns:a16="http://schemas.microsoft.com/office/drawing/2014/main" id="{1D6FBAFC-DE32-6CF3-BC98-33C855E5F477}"/>
              </a:ext>
            </a:extLst>
          </p:cNvPr>
          <p:cNvSpPr/>
          <p:nvPr/>
        </p:nvSpPr>
        <p:spPr>
          <a:xfrm rot="10800000">
            <a:off x="10612319" y="2639952"/>
            <a:ext cx="1260140" cy="1030916"/>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Oval 33">
            <a:extLst>
              <a:ext uri="{FF2B5EF4-FFF2-40B4-BE49-F238E27FC236}">
                <a16:creationId xmlns:a16="http://schemas.microsoft.com/office/drawing/2014/main" id="{14E1C178-3C5E-988C-3B8A-CABE048A9A85}"/>
              </a:ext>
            </a:extLst>
          </p:cNvPr>
          <p:cNvSpPr/>
          <p:nvPr/>
        </p:nvSpPr>
        <p:spPr>
          <a:xfrm rot="10800000" flipH="1">
            <a:off x="11111531" y="3779139"/>
            <a:ext cx="261716" cy="261716"/>
          </a:xfrm>
          <a:prstGeom prst="ellipse">
            <a:avLst/>
          </a:prstGeom>
          <a:solidFill>
            <a:schemeClr val="accent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36" name="TextBox 35">
            <a:extLst>
              <a:ext uri="{FF2B5EF4-FFF2-40B4-BE49-F238E27FC236}">
                <a16:creationId xmlns:a16="http://schemas.microsoft.com/office/drawing/2014/main" id="{89196279-50B7-AE38-C334-F343A28C43EF}"/>
              </a:ext>
            </a:extLst>
          </p:cNvPr>
          <p:cNvSpPr txBox="1"/>
          <p:nvPr/>
        </p:nvSpPr>
        <p:spPr>
          <a:xfrm>
            <a:off x="10769669" y="4234146"/>
            <a:ext cx="1023883" cy="369332"/>
          </a:xfrm>
          <a:prstGeom prst="rect">
            <a:avLst/>
          </a:prstGeom>
          <a:noFill/>
        </p:spPr>
        <p:txBody>
          <a:bodyPr wrap="square">
            <a:spAutoFit/>
          </a:bodyPr>
          <a:lstStyle/>
          <a:p>
            <a:r>
              <a:rPr lang="en-GB" sz="1600">
                <a:latin typeface="Calibri" panose="020F0502020204030204" pitchFamily="34" charset="0"/>
                <a:cs typeface="Calibri" panose="020F0502020204030204" pitchFamily="34" charset="0"/>
              </a:rPr>
              <a:t>May</a:t>
            </a:r>
            <a:r>
              <a:rPr lang="en-GB"/>
              <a:t> </a:t>
            </a:r>
            <a:r>
              <a:rPr lang="en-GB" sz="1600">
                <a:latin typeface="Calibri" panose="020F0502020204030204" pitchFamily="34" charset="0"/>
                <a:cs typeface="Calibri" panose="020F0502020204030204" pitchFamily="34" charset="0"/>
              </a:rPr>
              <a:t>1</a:t>
            </a:r>
            <a:r>
              <a:rPr lang="en-GB" sz="1600" baseline="30000">
                <a:latin typeface="Calibri" panose="020F0502020204030204" pitchFamily="34" charset="0"/>
                <a:cs typeface="Calibri" panose="020F0502020204030204" pitchFamily="34" charset="0"/>
              </a:rPr>
              <a:t>st</a:t>
            </a:r>
            <a:r>
              <a:rPr lang="en-GB"/>
              <a:t> </a:t>
            </a:r>
            <a:endParaRPr lang="en-IE"/>
          </a:p>
        </p:txBody>
      </p:sp>
      <p:sp>
        <p:nvSpPr>
          <p:cNvPr id="37" name="TextBox 36">
            <a:extLst>
              <a:ext uri="{FF2B5EF4-FFF2-40B4-BE49-F238E27FC236}">
                <a16:creationId xmlns:a16="http://schemas.microsoft.com/office/drawing/2014/main" id="{3A508707-6302-8DA5-1B38-53CEFB1C57D5}"/>
              </a:ext>
            </a:extLst>
          </p:cNvPr>
          <p:cNvSpPr txBox="1"/>
          <p:nvPr/>
        </p:nvSpPr>
        <p:spPr>
          <a:xfrm>
            <a:off x="10769669" y="2721046"/>
            <a:ext cx="1260139" cy="738664"/>
          </a:xfrm>
          <a:prstGeom prst="rect">
            <a:avLst/>
          </a:prstGeom>
          <a:noFill/>
        </p:spPr>
        <p:txBody>
          <a:bodyPr wrap="square" rtlCol="0">
            <a:spAutoFit/>
          </a:bodyPr>
          <a:lstStyle/>
          <a:p>
            <a:r>
              <a:rPr lang="en-GB" sz="1400" b="1">
                <a:solidFill>
                  <a:schemeClr val="bg1"/>
                </a:solidFill>
                <a:latin typeface="Calibri" panose="020F0502020204030204" pitchFamily="34" charset="0"/>
                <a:cs typeface="Calibri" panose="020F0502020204030204" pitchFamily="34" charset="0"/>
              </a:rPr>
              <a:t>Sony execs announced reopening</a:t>
            </a:r>
            <a:endParaRPr lang="en-IE" sz="1400" b="1">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86303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3">
                                            <p:txEl>
                                              <p:pRg st="0" end="0"/>
                                            </p:txEl>
                                          </p:spTgt>
                                        </p:tgtEl>
                                        <p:attrNameLst>
                                          <p:attrName>style.visibility</p:attrName>
                                        </p:attrNameLst>
                                      </p:cBhvr>
                                      <p:to>
                                        <p:strVal val="visible"/>
                                      </p:to>
                                    </p:set>
                                    <p:anim calcmode="lin" valueType="num">
                                      <p:cBhvr additive="base">
                                        <p:cTn id="4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additive="base">
                                        <p:cTn id="57" dur="500" fill="hold"/>
                                        <p:tgtEl>
                                          <p:spTgt spid="29"/>
                                        </p:tgtEl>
                                        <p:attrNameLst>
                                          <p:attrName>ppt_x</p:attrName>
                                        </p:attrNameLst>
                                      </p:cBhvr>
                                      <p:tavLst>
                                        <p:tav tm="0">
                                          <p:val>
                                            <p:strVal val="#ppt_x"/>
                                          </p:val>
                                        </p:tav>
                                        <p:tav tm="100000">
                                          <p:val>
                                            <p:strVal val="#ppt_x"/>
                                          </p:val>
                                        </p:tav>
                                      </p:tavLst>
                                    </p:anim>
                                    <p:anim calcmode="lin" valueType="num">
                                      <p:cBhvr additive="base">
                                        <p:cTn id="5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ppt_x"/>
                                          </p:val>
                                        </p:tav>
                                        <p:tav tm="100000">
                                          <p:val>
                                            <p:strVal val="#ppt_x"/>
                                          </p:val>
                                        </p:tav>
                                      </p:tavLst>
                                    </p:anim>
                                    <p:anim calcmode="lin" valueType="num">
                                      <p:cBhvr additive="base">
                                        <p:cTn id="64" dur="500" fill="hold"/>
                                        <p:tgtEl>
                                          <p:spTgt spid="2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ppt_x"/>
                                          </p:val>
                                        </p:tav>
                                        <p:tav tm="100000">
                                          <p:val>
                                            <p:strVal val="#ppt_x"/>
                                          </p:val>
                                        </p:tav>
                                      </p:tavLst>
                                    </p:anim>
                                    <p:anim calcmode="lin" valueType="num">
                                      <p:cBhvr additive="base">
                                        <p:cTn id="68" dur="500" fill="hold"/>
                                        <p:tgtEl>
                                          <p:spTgt spid="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additive="base">
                                        <p:cTn id="77" dur="500" fill="hold"/>
                                        <p:tgtEl>
                                          <p:spTgt spid="36"/>
                                        </p:tgtEl>
                                        <p:attrNameLst>
                                          <p:attrName>ppt_x</p:attrName>
                                        </p:attrNameLst>
                                      </p:cBhvr>
                                      <p:tavLst>
                                        <p:tav tm="0">
                                          <p:val>
                                            <p:strVal val="#ppt_x"/>
                                          </p:val>
                                        </p:tav>
                                        <p:tav tm="100000">
                                          <p:val>
                                            <p:strVal val="#ppt_x"/>
                                          </p:val>
                                        </p:tav>
                                      </p:tavLst>
                                    </p:anim>
                                    <p:anim calcmode="lin" valueType="num">
                                      <p:cBhvr additive="base">
                                        <p:cTn id="78" dur="500" fill="hold"/>
                                        <p:tgtEl>
                                          <p:spTgt spid="3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additive="base">
                                        <p:cTn id="81" dur="500" fill="hold"/>
                                        <p:tgtEl>
                                          <p:spTgt spid="34"/>
                                        </p:tgtEl>
                                        <p:attrNameLst>
                                          <p:attrName>ppt_x</p:attrName>
                                        </p:attrNameLst>
                                      </p:cBhvr>
                                      <p:tavLst>
                                        <p:tav tm="0">
                                          <p:val>
                                            <p:strVal val="#ppt_x"/>
                                          </p:val>
                                        </p:tav>
                                        <p:tav tm="100000">
                                          <p:val>
                                            <p:strVal val="#ppt_x"/>
                                          </p:val>
                                        </p:tav>
                                      </p:tavLst>
                                    </p:anim>
                                    <p:anim calcmode="lin" valueType="num">
                                      <p:cBhvr additive="base">
                                        <p:cTn id="82" dur="500" fill="hold"/>
                                        <p:tgtEl>
                                          <p:spTgt spid="3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fill="hold"/>
                                        <p:tgtEl>
                                          <p:spTgt spid="26"/>
                                        </p:tgtEl>
                                        <p:attrNameLst>
                                          <p:attrName>ppt_x</p:attrName>
                                        </p:attrNameLst>
                                      </p:cBhvr>
                                      <p:tavLst>
                                        <p:tav tm="0">
                                          <p:val>
                                            <p:strVal val="#ppt_x"/>
                                          </p:val>
                                        </p:tav>
                                        <p:tav tm="100000">
                                          <p:val>
                                            <p:strVal val="#ppt_x"/>
                                          </p:val>
                                        </p:tav>
                                      </p:tavLst>
                                    </p:anim>
                                    <p:anim calcmode="lin" valueType="num">
                                      <p:cBhvr additive="base">
                                        <p:cTn id="8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p:bldP spid="10" grpId="0" animBg="1"/>
      <p:bldP spid="11" grpId="0" animBg="1"/>
      <p:bldP spid="15" grpId="0"/>
      <p:bldP spid="22" grpId="0" animBg="1"/>
      <p:bldP spid="23" grpId="0" animBg="1"/>
      <p:bldP spid="27" grpId="0"/>
      <p:bldP spid="28" grpId="0" animBg="1"/>
      <p:bldP spid="29" grpId="0" animBg="1"/>
      <p:bldP spid="6" grpId="0" animBg="1"/>
      <p:bldP spid="8" grpId="0" animBg="1"/>
      <p:bldP spid="24" grpId="0"/>
      <p:bldP spid="26" grpId="0" animBg="1"/>
      <p:bldP spid="34" grpId="0" animBg="1"/>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BB17E4-39A9-5FE8-5F64-7A219327F7E4}"/>
              </a:ext>
            </a:extLst>
          </p:cNvPr>
          <p:cNvSpPr txBox="1"/>
          <p:nvPr/>
        </p:nvSpPr>
        <p:spPr>
          <a:xfrm>
            <a:off x="1215323" y="0"/>
            <a:ext cx="8968902" cy="1107996"/>
          </a:xfrm>
          <a:prstGeom prst="rect">
            <a:avLst/>
          </a:prstGeom>
          <a:noFill/>
        </p:spPr>
        <p:txBody>
          <a:bodyPr wrap="square" rtlCol="0">
            <a:spAutoFit/>
          </a:bodyPr>
          <a:lstStyle/>
          <a:p>
            <a:pPr algn="ctr"/>
            <a:r>
              <a:rPr lang="en-GB" sz="6600">
                <a:solidFill>
                  <a:schemeClr val="bg1"/>
                </a:solidFill>
                <a:latin typeface="Bahnschrift SemiBold SemiConden" panose="020B0502040204020203" pitchFamily="34" charset="0"/>
              </a:rPr>
              <a:t>Consequences</a:t>
            </a:r>
            <a:endParaRPr lang="en-IE" sz="6600">
              <a:solidFill>
                <a:schemeClr val="bg1"/>
              </a:solidFill>
              <a:latin typeface="Bahnschrift SemiBold SemiConden" panose="020B0502040204020203" pitchFamily="34" charset="0"/>
            </a:endParaRPr>
          </a:p>
        </p:txBody>
      </p:sp>
      <p:sp>
        <p:nvSpPr>
          <p:cNvPr id="3" name="TextBox 2">
            <a:extLst>
              <a:ext uri="{FF2B5EF4-FFF2-40B4-BE49-F238E27FC236}">
                <a16:creationId xmlns:a16="http://schemas.microsoft.com/office/drawing/2014/main" id="{F3B4878C-D16D-298A-63B7-3A177A334487}"/>
              </a:ext>
            </a:extLst>
          </p:cNvPr>
          <p:cNvSpPr txBox="1"/>
          <p:nvPr/>
        </p:nvSpPr>
        <p:spPr>
          <a:xfrm>
            <a:off x="829314" y="1588215"/>
            <a:ext cx="10546052" cy="3694409"/>
          </a:xfrm>
          <a:prstGeom prst="rect">
            <a:avLst/>
          </a:prstGeom>
          <a:noFill/>
        </p:spPr>
        <p:txBody>
          <a:bodyPr wrap="square" lIns="91440" tIns="45720" rIns="91440" bIns="45720" rtlCol="0" anchor="t">
            <a:spAutoFit/>
          </a:bodyPr>
          <a:lstStyle/>
          <a:p>
            <a:pPr marL="457200" indent="-457200">
              <a:lnSpc>
                <a:spcPct val="150000"/>
              </a:lnSpc>
              <a:buFont typeface="Courier New" panose="020B0604020202020204" pitchFamily="34" charset="0"/>
              <a:buChar char="o"/>
            </a:pPr>
            <a:r>
              <a:rPr lang="en-GB" sz="3200">
                <a:solidFill>
                  <a:schemeClr val="bg1"/>
                </a:solidFill>
              </a:rPr>
              <a:t>PlayStation network was down for 24 days</a:t>
            </a:r>
            <a:endParaRPr lang="en-US"/>
          </a:p>
          <a:p>
            <a:pPr marL="457200" indent="-457200">
              <a:lnSpc>
                <a:spcPct val="150000"/>
              </a:lnSpc>
              <a:buFont typeface="Courier New" panose="020B0604020202020204" pitchFamily="34" charset="0"/>
              <a:buChar char="o"/>
            </a:pPr>
            <a:r>
              <a:rPr lang="en-GB" sz="3200">
                <a:solidFill>
                  <a:schemeClr val="bg1"/>
                </a:solidFill>
              </a:rPr>
              <a:t>Lost approx. 171 million following the network outage</a:t>
            </a:r>
            <a:endParaRPr lang="en-GB" sz="3200">
              <a:solidFill>
                <a:schemeClr val="bg1"/>
              </a:solidFill>
              <a:cs typeface="Arial"/>
            </a:endParaRPr>
          </a:p>
          <a:p>
            <a:pPr marL="457200" indent="-457200">
              <a:lnSpc>
                <a:spcPct val="150000"/>
              </a:lnSpc>
              <a:buFont typeface="Courier New" panose="020B0604020202020204" pitchFamily="34" charset="0"/>
              <a:buChar char="o"/>
            </a:pPr>
            <a:r>
              <a:rPr lang="en-GB" sz="3200">
                <a:solidFill>
                  <a:schemeClr val="bg1"/>
                </a:solidFill>
              </a:rPr>
              <a:t>70 million users' data was leaked</a:t>
            </a:r>
            <a:endParaRPr lang="en-GB" sz="3200">
              <a:solidFill>
                <a:schemeClr val="bg1"/>
              </a:solidFill>
              <a:cs typeface="Arial"/>
            </a:endParaRPr>
          </a:p>
          <a:p>
            <a:pPr marL="457200" indent="-457200">
              <a:lnSpc>
                <a:spcPct val="150000"/>
              </a:lnSpc>
              <a:buFont typeface="Courier New" panose="020B0604020202020204" pitchFamily="34" charset="0"/>
              <a:buChar char="o"/>
            </a:pPr>
            <a:r>
              <a:rPr lang="en-GB" sz="3200">
                <a:solidFill>
                  <a:schemeClr val="bg1"/>
                </a:solidFill>
              </a:rPr>
              <a:t>Sony settled the US lawsuit for 15 million dollars (but not actually!)</a:t>
            </a:r>
            <a:endParaRPr lang="en-IE" sz="3200">
              <a:solidFill>
                <a:schemeClr val="bg1"/>
              </a:solidFill>
              <a:cs typeface="Arial"/>
            </a:endParaRPr>
          </a:p>
        </p:txBody>
      </p:sp>
    </p:spTree>
    <p:extLst>
      <p:ext uri="{BB962C8B-B14F-4D97-AF65-F5344CB8AC3E}">
        <p14:creationId xmlns:p14="http://schemas.microsoft.com/office/powerpoint/2010/main" val="21019028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D5AD97-4BBF-05FC-3764-9A5C49C9C14B}"/>
              </a:ext>
            </a:extLst>
          </p:cNvPr>
          <p:cNvSpPr txBox="1"/>
          <p:nvPr/>
        </p:nvSpPr>
        <p:spPr>
          <a:xfrm>
            <a:off x="807396" y="369651"/>
            <a:ext cx="9679021" cy="830997"/>
          </a:xfrm>
          <a:prstGeom prst="rect">
            <a:avLst/>
          </a:prstGeom>
          <a:noFill/>
        </p:spPr>
        <p:txBody>
          <a:bodyPr wrap="square" rtlCol="0">
            <a:spAutoFit/>
          </a:bodyPr>
          <a:lstStyle/>
          <a:p>
            <a:r>
              <a:rPr lang="en-GB" sz="4800">
                <a:solidFill>
                  <a:schemeClr val="bg1"/>
                </a:solidFill>
                <a:latin typeface="Bahnschrift SemiBold SemiConden" panose="020B0502040204020203" pitchFamily="34" charset="0"/>
              </a:rPr>
              <a:t>How could this have been prevented?</a:t>
            </a:r>
            <a:endParaRPr lang="en-IE" sz="4800">
              <a:solidFill>
                <a:schemeClr val="bg1"/>
              </a:solidFill>
              <a:latin typeface="Bahnschrift SemiBold SemiConden" panose="020B0502040204020203" pitchFamily="34" charset="0"/>
            </a:endParaRPr>
          </a:p>
        </p:txBody>
      </p:sp>
      <p:sp>
        <p:nvSpPr>
          <p:cNvPr id="3" name="TextBox 2">
            <a:extLst>
              <a:ext uri="{FF2B5EF4-FFF2-40B4-BE49-F238E27FC236}">
                <a16:creationId xmlns:a16="http://schemas.microsoft.com/office/drawing/2014/main" id="{1E760037-E5E4-237F-9957-68EBA8503E1D}"/>
              </a:ext>
            </a:extLst>
          </p:cNvPr>
          <p:cNvSpPr txBox="1"/>
          <p:nvPr/>
        </p:nvSpPr>
        <p:spPr>
          <a:xfrm>
            <a:off x="807396" y="1858761"/>
            <a:ext cx="9131734" cy="4524315"/>
          </a:xfrm>
          <a:prstGeom prst="rect">
            <a:avLst/>
          </a:prstGeom>
          <a:noFill/>
        </p:spPr>
        <p:txBody>
          <a:bodyPr wrap="square" lIns="91440" tIns="45720" rIns="91440" bIns="45720" rtlCol="0" anchor="t">
            <a:spAutoFit/>
          </a:bodyPr>
          <a:lstStyle/>
          <a:p>
            <a:pPr marL="457200" indent="-457200">
              <a:buFont typeface="Courier New" panose="020B0604020202020204" pitchFamily="34" charset="0"/>
              <a:buChar char="o"/>
            </a:pPr>
            <a:r>
              <a:rPr lang="en-GB" sz="3200">
                <a:solidFill>
                  <a:schemeClr val="bg1"/>
                </a:solidFill>
              </a:rPr>
              <a:t>Encrypted passwords better</a:t>
            </a:r>
            <a:endParaRPr lang="en-US"/>
          </a:p>
          <a:p>
            <a:pPr marL="457200" indent="-457200">
              <a:buFont typeface="Courier New" panose="020B0604020202020204" pitchFamily="34" charset="0"/>
              <a:buChar char="o"/>
            </a:pPr>
            <a:r>
              <a:rPr lang="en-GB" sz="3200">
                <a:solidFill>
                  <a:schemeClr val="bg1"/>
                </a:solidFill>
              </a:rPr>
              <a:t>Grant need-to-know access</a:t>
            </a:r>
            <a:endParaRPr lang="en-GB" sz="3200">
              <a:solidFill>
                <a:schemeClr val="bg1"/>
              </a:solidFill>
              <a:cs typeface="Arial"/>
            </a:endParaRPr>
          </a:p>
          <a:p>
            <a:pPr marL="457200" indent="-457200">
              <a:buFont typeface="Courier New" panose="020B0604020202020204" pitchFamily="34" charset="0"/>
              <a:buChar char="o"/>
            </a:pPr>
            <a:r>
              <a:rPr lang="en-GB" sz="3200">
                <a:solidFill>
                  <a:schemeClr val="bg1"/>
                </a:solidFill>
              </a:rPr>
              <a:t>Invest in DDoS, scraping &amp; rate limiting tools to properly defend infrastructure</a:t>
            </a:r>
            <a:endParaRPr lang="en-GB" sz="3200">
              <a:solidFill>
                <a:schemeClr val="bg1"/>
              </a:solidFill>
              <a:cs typeface="Arial"/>
            </a:endParaRPr>
          </a:p>
          <a:p>
            <a:pPr marL="457200" indent="-457200">
              <a:buFont typeface="Courier New" panose="020B0604020202020204" pitchFamily="34" charset="0"/>
              <a:buChar char="o"/>
            </a:pPr>
            <a:r>
              <a:rPr lang="en-GB" sz="3200">
                <a:solidFill>
                  <a:schemeClr val="bg1"/>
                </a:solidFill>
              </a:rPr>
              <a:t>Implement tools that contain malware and trojan</a:t>
            </a:r>
            <a:endParaRPr lang="en-GB" sz="3200">
              <a:solidFill>
                <a:schemeClr val="bg1"/>
              </a:solidFill>
              <a:cs typeface="Arial"/>
            </a:endParaRPr>
          </a:p>
          <a:p>
            <a:pPr marL="457200" indent="-457200">
              <a:buFont typeface="Courier New" panose="020B0604020202020204" pitchFamily="34" charset="0"/>
              <a:buChar char="o"/>
            </a:pPr>
            <a:r>
              <a:rPr lang="en-GB" sz="3200">
                <a:solidFill>
                  <a:schemeClr val="bg1"/>
                </a:solidFill>
              </a:rPr>
              <a:t>If an attack happens, the network should be able to defend itself </a:t>
            </a:r>
            <a:endParaRPr lang="en-GB" sz="3200">
              <a:solidFill>
                <a:schemeClr val="bg1"/>
              </a:solidFill>
              <a:cs typeface="Arial"/>
            </a:endParaRPr>
          </a:p>
          <a:p>
            <a:pPr marL="457200" indent="-457200">
              <a:buFont typeface="Courier New" panose="020B0604020202020204" pitchFamily="34" charset="0"/>
              <a:buChar char="o"/>
            </a:pPr>
            <a:r>
              <a:rPr lang="en-GB" sz="3200">
                <a:solidFill>
                  <a:schemeClr val="bg1"/>
                </a:solidFill>
              </a:rPr>
              <a:t>Strong incident response plan</a:t>
            </a:r>
            <a:endParaRPr lang="en-IE" sz="3200">
              <a:solidFill>
                <a:schemeClr val="bg1"/>
              </a:solidFill>
              <a:cs typeface="Arial"/>
            </a:endParaRPr>
          </a:p>
        </p:txBody>
      </p:sp>
    </p:spTree>
    <p:extLst>
      <p:ext uri="{BB962C8B-B14F-4D97-AF65-F5344CB8AC3E}">
        <p14:creationId xmlns:p14="http://schemas.microsoft.com/office/powerpoint/2010/main" val="25161474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437322" y="743374"/>
            <a:ext cx="11430283" cy="3256996"/>
            <a:chOff x="186028" y="635346"/>
            <a:chExt cx="11776988" cy="3256996"/>
          </a:xfrm>
        </p:grpSpPr>
        <p:sp>
          <p:nvSpPr>
            <p:cNvPr id="8" name="TextBox 7">
              <a:extLst>
                <a:ext uri="{FF2B5EF4-FFF2-40B4-BE49-F238E27FC236}">
                  <a16:creationId xmlns:a16="http://schemas.microsoft.com/office/drawing/2014/main" id="{5CF5BDA4-10C7-46A6-AC30-523A3FC438AC}"/>
                </a:ext>
              </a:extLst>
            </p:cNvPr>
            <p:cNvSpPr txBox="1"/>
            <p:nvPr/>
          </p:nvSpPr>
          <p:spPr>
            <a:xfrm>
              <a:off x="186028" y="635346"/>
              <a:ext cx="11776988" cy="830997"/>
            </a:xfrm>
            <a:prstGeom prst="rect">
              <a:avLst/>
            </a:prstGeom>
            <a:noFill/>
          </p:spPr>
          <p:txBody>
            <a:bodyPr wrap="square" rtlCol="0" anchor="ctr">
              <a:spAutoFit/>
            </a:bodyPr>
            <a:lstStyle/>
            <a:p>
              <a:r>
                <a:rPr lang="en-GB" sz="4800">
                  <a:solidFill>
                    <a:schemeClr val="bg1"/>
                  </a:solidFill>
                </a:rPr>
                <a:t>2014 - </a:t>
              </a:r>
              <a:r>
                <a:rPr lang="en-US" altLang="ko-KR" sz="4800" b="1">
                  <a:solidFill>
                    <a:schemeClr val="bg1"/>
                  </a:solidFill>
                  <a:latin typeface="Calibri" pitchFamily="34" charset="0"/>
                  <a:cs typeface="Calibri" pitchFamily="34" charset="0"/>
                </a:rPr>
                <a:t>Sony Pictures Entertainment Breach</a:t>
              </a:r>
              <a:endParaRPr lang="ko-KR" altLang="en-US" sz="4800" b="1">
                <a:solidFill>
                  <a:schemeClr val="bg1"/>
                </a:solidFill>
                <a:latin typeface="Calibri" pitchFamily="34" charset="0"/>
                <a:cs typeface="Calibri"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85691" y="3512686"/>
              <a:ext cx="4777096" cy="379656"/>
            </a:xfrm>
            <a:prstGeom prst="rect">
              <a:avLst/>
            </a:prstGeom>
            <a:noFill/>
          </p:spPr>
          <p:txBody>
            <a:bodyPr wrap="square" rtlCol="0" anchor="ctr">
              <a:spAutoFit/>
            </a:bodyPr>
            <a:lstStyle/>
            <a:p>
              <a:endParaRPr lang="ko-KR" altLang="en-US" sz="1867">
                <a:solidFill>
                  <a:schemeClr val="bg1"/>
                </a:solidFill>
                <a:cs typeface="Arial" pitchFamily="34" charset="0"/>
              </a:endParaRPr>
            </a:p>
          </p:txBody>
        </p:sp>
      </p:grpSp>
    </p:spTree>
    <p:extLst>
      <p:ext uri="{BB962C8B-B14F-4D97-AF65-F5344CB8AC3E}">
        <p14:creationId xmlns:p14="http://schemas.microsoft.com/office/powerpoint/2010/main" val="227721721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8F95E5-3E97-912E-C7F0-AAFF55121A52}"/>
              </a:ext>
            </a:extLst>
          </p:cNvPr>
          <p:cNvSpPr txBox="1"/>
          <p:nvPr/>
        </p:nvSpPr>
        <p:spPr>
          <a:xfrm>
            <a:off x="649357" y="344557"/>
            <a:ext cx="9819860" cy="1015663"/>
          </a:xfrm>
          <a:prstGeom prst="rect">
            <a:avLst/>
          </a:prstGeom>
          <a:noFill/>
        </p:spPr>
        <p:txBody>
          <a:bodyPr wrap="square" rtlCol="0">
            <a:spAutoFit/>
          </a:bodyPr>
          <a:lstStyle/>
          <a:p>
            <a:r>
              <a:rPr lang="en-GB" sz="6000">
                <a:solidFill>
                  <a:schemeClr val="bg1"/>
                </a:solidFill>
              </a:rPr>
              <a:t>What happened?</a:t>
            </a:r>
            <a:endParaRPr lang="en-IE" sz="6000">
              <a:solidFill>
                <a:schemeClr val="bg1"/>
              </a:solidFill>
            </a:endParaRPr>
          </a:p>
        </p:txBody>
      </p:sp>
      <p:sp>
        <p:nvSpPr>
          <p:cNvPr id="4" name="TextBox 3">
            <a:extLst>
              <a:ext uri="{FF2B5EF4-FFF2-40B4-BE49-F238E27FC236}">
                <a16:creationId xmlns:a16="http://schemas.microsoft.com/office/drawing/2014/main" id="{F270AC74-3908-F535-750C-DB2DFCD97745}"/>
              </a:ext>
            </a:extLst>
          </p:cNvPr>
          <p:cNvSpPr txBox="1"/>
          <p:nvPr/>
        </p:nvSpPr>
        <p:spPr>
          <a:xfrm>
            <a:off x="4452730" y="1524000"/>
            <a:ext cx="7103166" cy="4955203"/>
          </a:xfrm>
          <a:prstGeom prst="rect">
            <a:avLst/>
          </a:prstGeom>
          <a:noFill/>
        </p:spPr>
        <p:txBody>
          <a:bodyPr wrap="square" lIns="91440" tIns="45720" rIns="91440" bIns="45720" rtlCol="0" anchor="t">
            <a:spAutoFit/>
          </a:bodyPr>
          <a:lstStyle/>
          <a:p>
            <a:pPr marL="342900" indent="-342900">
              <a:lnSpc>
                <a:spcPct val="150000"/>
              </a:lnSpc>
              <a:buFont typeface="Courier New" panose="02070309020205020404" pitchFamily="49" charset="0"/>
              <a:buChar char="o"/>
            </a:pPr>
            <a:r>
              <a:rPr lang="en-GB" sz="2000">
                <a:solidFill>
                  <a:schemeClr val="bg1"/>
                </a:solidFill>
              </a:rPr>
              <a:t>A group called "Guardians of Peace", believed to be working with North Korea, hacked Sony Pictures Entertainment</a:t>
            </a:r>
            <a:endParaRPr lang="en-GB" sz="2000">
              <a:solidFill>
                <a:schemeClr val="bg1"/>
              </a:solidFill>
              <a:cs typeface="Arial"/>
            </a:endParaRPr>
          </a:p>
          <a:p>
            <a:pPr marL="342900" indent="-342900">
              <a:lnSpc>
                <a:spcPct val="150000"/>
              </a:lnSpc>
              <a:buFont typeface="Courier New" panose="02070309020205020404" pitchFamily="49" charset="0"/>
              <a:buChar char="o"/>
            </a:pPr>
            <a:r>
              <a:rPr lang="en-GB" sz="2000">
                <a:solidFill>
                  <a:schemeClr val="bg1"/>
                </a:solidFill>
                <a:cs typeface="Arial"/>
              </a:rPr>
              <a:t>The hackers demanded a halt of the release of the movie "The Interview"</a:t>
            </a:r>
          </a:p>
          <a:p>
            <a:pPr marL="342900" indent="-342900">
              <a:lnSpc>
                <a:spcPct val="150000"/>
              </a:lnSpc>
              <a:buFont typeface="Courier New" panose="02070309020205020404" pitchFamily="49" charset="0"/>
              <a:buChar char="o"/>
            </a:pPr>
            <a:r>
              <a:rPr lang="en-GB" sz="2000">
                <a:solidFill>
                  <a:schemeClr val="bg1"/>
                </a:solidFill>
                <a:cs typeface="Arial"/>
              </a:rPr>
              <a:t>When demands were not met:</a:t>
            </a:r>
          </a:p>
          <a:p>
            <a:pPr marL="800100" lvl="1" indent="-342900">
              <a:lnSpc>
                <a:spcPct val="150000"/>
              </a:lnSpc>
              <a:buFont typeface="Courier New" panose="02070309020205020404" pitchFamily="49" charset="0"/>
              <a:buChar char="o"/>
            </a:pPr>
            <a:r>
              <a:rPr lang="en-GB" sz="2000">
                <a:solidFill>
                  <a:schemeClr val="bg1"/>
                </a:solidFill>
                <a:cs typeface="Arial"/>
              </a:rPr>
              <a:t>Unreleased scripts and films were leaked</a:t>
            </a:r>
          </a:p>
          <a:p>
            <a:pPr marL="800100" lvl="1" indent="-342900">
              <a:lnSpc>
                <a:spcPct val="150000"/>
              </a:lnSpc>
              <a:buFont typeface="Courier New" panose="02070309020205020404" pitchFamily="49" charset="0"/>
              <a:buChar char="o"/>
            </a:pPr>
            <a:r>
              <a:rPr lang="en-GB" sz="2000">
                <a:solidFill>
                  <a:schemeClr val="bg1"/>
                </a:solidFill>
                <a:cs typeface="Arial"/>
              </a:rPr>
              <a:t>Employee social security numbers and records were stolen</a:t>
            </a:r>
          </a:p>
          <a:p>
            <a:pPr marL="800100" lvl="1" indent="-342900">
              <a:lnSpc>
                <a:spcPct val="150000"/>
              </a:lnSpc>
              <a:buFont typeface="Courier New" panose="02070309020205020404" pitchFamily="49" charset="0"/>
              <a:buChar char="o"/>
            </a:pPr>
            <a:r>
              <a:rPr lang="en-GB" sz="2000">
                <a:solidFill>
                  <a:schemeClr val="bg1"/>
                </a:solidFill>
                <a:cs typeface="Arial"/>
              </a:rPr>
              <a:t>salary lists, and sensitive emails were disclosed</a:t>
            </a:r>
            <a:endParaRPr lang="en-GB">
              <a:solidFill>
                <a:schemeClr val="bg1"/>
              </a:solidFill>
            </a:endParaRPr>
          </a:p>
          <a:p>
            <a:endParaRPr lang="en-IE" sz="1600">
              <a:cs typeface="Arial"/>
            </a:endParaRPr>
          </a:p>
        </p:txBody>
      </p:sp>
    </p:spTree>
    <p:extLst>
      <p:ext uri="{BB962C8B-B14F-4D97-AF65-F5344CB8AC3E}">
        <p14:creationId xmlns:p14="http://schemas.microsoft.com/office/powerpoint/2010/main" val="2542310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a:t>2014 Hack Timeline </a:t>
            </a:r>
          </a:p>
        </p:txBody>
      </p:sp>
      <p:sp>
        <p:nvSpPr>
          <p:cNvPr id="3" name="Rounded Rectangle 1">
            <a:extLst>
              <a:ext uri="{FF2B5EF4-FFF2-40B4-BE49-F238E27FC236}">
                <a16:creationId xmlns:a16="http://schemas.microsoft.com/office/drawing/2014/main" id="{C764B49E-C1B8-4637-A382-31B55D998655}"/>
              </a:ext>
            </a:extLst>
          </p:cNvPr>
          <p:cNvSpPr/>
          <p:nvPr/>
        </p:nvSpPr>
        <p:spPr>
          <a:xfrm>
            <a:off x="949611" y="3869228"/>
            <a:ext cx="10332000" cy="96391"/>
          </a:xfrm>
          <a:prstGeom prst="roundRect">
            <a:avLst>
              <a:gd name="adj" fmla="val 50000"/>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111150F9-7F06-4C77-8B30-44A86B25F715}"/>
              </a:ext>
            </a:extLst>
          </p:cNvPr>
          <p:cNvSpPr/>
          <p:nvPr/>
        </p:nvSpPr>
        <p:spPr>
          <a:xfrm flipH="1">
            <a:off x="828625" y="3761815"/>
            <a:ext cx="261716" cy="261716"/>
          </a:xfrm>
          <a:prstGeom prst="ellipse">
            <a:avLst/>
          </a:prstGeom>
          <a:solidFill>
            <a:schemeClr val="accent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5" name="Rounded Rectangle 8">
            <a:extLst>
              <a:ext uri="{FF2B5EF4-FFF2-40B4-BE49-F238E27FC236}">
                <a16:creationId xmlns:a16="http://schemas.microsoft.com/office/drawing/2014/main" id="{CE22BD83-6058-4EB4-A481-D2EFD59C8582}"/>
              </a:ext>
            </a:extLst>
          </p:cNvPr>
          <p:cNvSpPr/>
          <p:nvPr/>
        </p:nvSpPr>
        <p:spPr>
          <a:xfrm>
            <a:off x="342606" y="4189056"/>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6"/>
          </a:solidFill>
          <a:ln w="12700">
            <a:gradFill flip="none" rotWithShape="1">
              <a:gsLst>
                <a:gs pos="0">
                  <a:schemeClr val="bg1"/>
                </a:gs>
                <a:gs pos="100000">
                  <a:schemeClr val="bg1">
                    <a:alpha val="98000"/>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id="{026F05CD-7226-4C62-A7AB-BA6F07FF54BB}"/>
              </a:ext>
            </a:extLst>
          </p:cNvPr>
          <p:cNvSpPr txBox="1"/>
          <p:nvPr/>
        </p:nvSpPr>
        <p:spPr>
          <a:xfrm>
            <a:off x="295156" y="4604975"/>
            <a:ext cx="1341595" cy="1169551"/>
          </a:xfrm>
          <a:prstGeom prst="rect">
            <a:avLst/>
          </a:prstGeom>
          <a:noFill/>
        </p:spPr>
        <p:txBody>
          <a:bodyPr wrap="square" lIns="91440" tIns="45720" rIns="91440" bIns="45720" rtlCol="0" anchor="t">
            <a:spAutoFit/>
          </a:bodyPr>
          <a:lstStyle/>
          <a:p>
            <a:pPr algn="ctr"/>
            <a:r>
              <a:rPr lang="en-US" altLang="ko-KR" sz="1400" b="1">
                <a:solidFill>
                  <a:schemeClr val="bg1"/>
                </a:solidFill>
                <a:latin typeface="Calibri"/>
                <a:cs typeface="Calibri"/>
              </a:rPr>
              <a:t>News of the attack by Guardians of Peace (GOP)  surfaced</a:t>
            </a:r>
            <a:endParaRPr lang="en-US" altLang="ko-KR" sz="1400" b="1">
              <a:solidFill>
                <a:schemeClr val="bg1"/>
              </a:solidFill>
              <a:latin typeface="Calibri" pitchFamily="34" charset="0"/>
              <a:cs typeface="Calibri" pitchFamily="34" charset="0"/>
            </a:endParaRPr>
          </a:p>
        </p:txBody>
      </p:sp>
      <p:sp>
        <p:nvSpPr>
          <p:cNvPr id="9" name="TextBox 8">
            <a:extLst>
              <a:ext uri="{FF2B5EF4-FFF2-40B4-BE49-F238E27FC236}">
                <a16:creationId xmlns:a16="http://schemas.microsoft.com/office/drawing/2014/main" id="{8595513D-D3EA-4FB0-A4AE-FBF7343CDAFD}"/>
              </a:ext>
            </a:extLst>
          </p:cNvPr>
          <p:cNvSpPr txBox="1"/>
          <p:nvPr/>
        </p:nvSpPr>
        <p:spPr>
          <a:xfrm>
            <a:off x="342606" y="3135625"/>
            <a:ext cx="1260140" cy="584775"/>
          </a:xfrm>
          <a:prstGeom prst="rect">
            <a:avLst/>
          </a:prstGeom>
          <a:noFill/>
        </p:spPr>
        <p:txBody>
          <a:bodyPr wrap="square" lIns="91440" tIns="45720" rIns="91440" bIns="45720" rtlCol="0" anchor="t">
            <a:spAutoFit/>
          </a:bodyPr>
          <a:lstStyle/>
          <a:p>
            <a:pPr algn="ctr"/>
            <a:r>
              <a:rPr lang="en-US" altLang="ko-KR" sz="1600" b="1">
                <a:latin typeface="Calibri"/>
                <a:cs typeface="Calibri"/>
              </a:rPr>
              <a:t>November 24th, 2014</a:t>
            </a:r>
            <a:endParaRPr lang="ko-KR" altLang="en-US" sz="1600" b="1">
              <a:latin typeface="Calibri" pitchFamily="34" charset="0"/>
              <a:cs typeface="Calibri" pitchFamily="34" charset="0"/>
            </a:endParaRPr>
          </a:p>
        </p:txBody>
      </p:sp>
      <p:sp>
        <p:nvSpPr>
          <p:cNvPr id="10" name="Oval 9">
            <a:extLst>
              <a:ext uri="{FF2B5EF4-FFF2-40B4-BE49-F238E27FC236}">
                <a16:creationId xmlns:a16="http://schemas.microsoft.com/office/drawing/2014/main" id="{03778983-9DCA-4F53-A3A1-11ACAAAB3451}"/>
              </a:ext>
            </a:extLst>
          </p:cNvPr>
          <p:cNvSpPr/>
          <p:nvPr/>
        </p:nvSpPr>
        <p:spPr>
          <a:xfrm flipH="1">
            <a:off x="4627260" y="3779138"/>
            <a:ext cx="261716" cy="261716"/>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1" name="Rounded Rectangle 8">
            <a:extLst>
              <a:ext uri="{FF2B5EF4-FFF2-40B4-BE49-F238E27FC236}">
                <a16:creationId xmlns:a16="http://schemas.microsoft.com/office/drawing/2014/main" id="{2CAC82EB-B75B-4C65-AE7F-21A40C72C56C}"/>
              </a:ext>
            </a:extLst>
          </p:cNvPr>
          <p:cNvSpPr/>
          <p:nvPr/>
        </p:nvSpPr>
        <p:spPr>
          <a:xfrm>
            <a:off x="3867087" y="4163979"/>
            <a:ext cx="1826393"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tLang="ko-KR" sz="1400" b="1">
              <a:solidFill>
                <a:schemeClr val="bg1"/>
              </a:solidFill>
              <a:latin typeface="Calibri" pitchFamily="34" charset="0"/>
              <a:cs typeface="Calibri" pitchFamily="34" charset="0"/>
            </a:endParaRPr>
          </a:p>
        </p:txBody>
      </p:sp>
      <p:sp>
        <p:nvSpPr>
          <p:cNvPr id="14" name="TextBox 13">
            <a:extLst>
              <a:ext uri="{FF2B5EF4-FFF2-40B4-BE49-F238E27FC236}">
                <a16:creationId xmlns:a16="http://schemas.microsoft.com/office/drawing/2014/main" id="{BBF38912-FFED-4DBC-9496-B207A420D5EE}"/>
              </a:ext>
            </a:extLst>
          </p:cNvPr>
          <p:cNvSpPr txBox="1"/>
          <p:nvPr/>
        </p:nvSpPr>
        <p:spPr>
          <a:xfrm>
            <a:off x="7409714" y="5867111"/>
            <a:ext cx="1260140" cy="246221"/>
          </a:xfrm>
          <a:prstGeom prst="rect">
            <a:avLst/>
          </a:prstGeom>
          <a:noFill/>
        </p:spPr>
        <p:txBody>
          <a:bodyPr wrap="square" rtlCol="0">
            <a:spAutoFit/>
          </a:bodyPr>
          <a:lstStyle/>
          <a:p>
            <a:pPr algn="ctr"/>
            <a:endParaRPr lang="ko-KR" altLang="en-US" sz="1000">
              <a:solidFill>
                <a:schemeClr val="bg1"/>
              </a:solidFill>
            </a:endParaRPr>
          </a:p>
        </p:txBody>
      </p:sp>
      <p:sp>
        <p:nvSpPr>
          <p:cNvPr id="15" name="TextBox 14">
            <a:extLst>
              <a:ext uri="{FF2B5EF4-FFF2-40B4-BE49-F238E27FC236}">
                <a16:creationId xmlns:a16="http://schemas.microsoft.com/office/drawing/2014/main" id="{2479A752-0D5F-4169-943B-697ABBB10780}"/>
              </a:ext>
            </a:extLst>
          </p:cNvPr>
          <p:cNvSpPr txBox="1"/>
          <p:nvPr/>
        </p:nvSpPr>
        <p:spPr>
          <a:xfrm>
            <a:off x="6310070" y="4312588"/>
            <a:ext cx="1260140" cy="584775"/>
          </a:xfrm>
          <a:prstGeom prst="rect">
            <a:avLst/>
          </a:prstGeom>
          <a:noFill/>
        </p:spPr>
        <p:txBody>
          <a:bodyPr wrap="square" lIns="91440" tIns="45720" rIns="91440" bIns="45720" rtlCol="0" anchor="t">
            <a:spAutoFit/>
          </a:bodyPr>
          <a:lstStyle/>
          <a:p>
            <a:pPr algn="ctr"/>
            <a:r>
              <a:rPr lang="en-US" altLang="ko-KR" sz="1600" b="1">
                <a:latin typeface="Calibri"/>
                <a:cs typeface="Calibri"/>
              </a:rPr>
              <a:t>December 19, 2014</a:t>
            </a:r>
            <a:endParaRPr lang="ko-KR" altLang="en-US" sz="1600" b="1">
              <a:latin typeface="Calibri" pitchFamily="34" charset="0"/>
              <a:cs typeface="Calibri" pitchFamily="34" charset="0"/>
            </a:endParaRPr>
          </a:p>
        </p:txBody>
      </p:sp>
      <p:sp>
        <p:nvSpPr>
          <p:cNvPr id="19" name="TextBox 18">
            <a:extLst>
              <a:ext uri="{FF2B5EF4-FFF2-40B4-BE49-F238E27FC236}">
                <a16:creationId xmlns:a16="http://schemas.microsoft.com/office/drawing/2014/main" id="{C277358F-8F24-45C3-9955-20886CB9EDE6}"/>
              </a:ext>
            </a:extLst>
          </p:cNvPr>
          <p:cNvSpPr txBox="1"/>
          <p:nvPr/>
        </p:nvSpPr>
        <p:spPr>
          <a:xfrm>
            <a:off x="9907361" y="4626410"/>
            <a:ext cx="1260140" cy="307777"/>
          </a:xfrm>
          <a:prstGeom prst="rect">
            <a:avLst/>
          </a:prstGeom>
          <a:noFill/>
        </p:spPr>
        <p:txBody>
          <a:bodyPr wrap="square" rtlCol="0">
            <a:spAutoFit/>
          </a:bodyPr>
          <a:lstStyle/>
          <a:p>
            <a:pPr algn="ctr"/>
            <a:r>
              <a:rPr lang="en-US" altLang="ko-KR" sz="1400" b="1">
                <a:solidFill>
                  <a:schemeClr val="bg1"/>
                </a:solidFill>
                <a:latin typeface="Calibri" pitchFamily="34" charset="0"/>
                <a:cs typeface="Calibri" pitchFamily="34" charset="0"/>
              </a:rPr>
              <a:t>Your Text</a:t>
            </a:r>
            <a:endParaRPr lang="ko-KR" altLang="en-US" sz="1400" b="1">
              <a:solidFill>
                <a:schemeClr val="bg1"/>
              </a:solidFill>
              <a:latin typeface="Calibri" pitchFamily="34" charset="0"/>
              <a:cs typeface="Calibri" pitchFamily="34" charset="0"/>
            </a:endParaRPr>
          </a:p>
        </p:txBody>
      </p:sp>
      <p:sp>
        <p:nvSpPr>
          <p:cNvPr id="22" name="Oval 21">
            <a:extLst>
              <a:ext uri="{FF2B5EF4-FFF2-40B4-BE49-F238E27FC236}">
                <a16:creationId xmlns:a16="http://schemas.microsoft.com/office/drawing/2014/main" id="{AF7423F3-768C-4CD1-847E-79EED30FC91D}"/>
              </a:ext>
            </a:extLst>
          </p:cNvPr>
          <p:cNvSpPr/>
          <p:nvPr/>
        </p:nvSpPr>
        <p:spPr>
          <a:xfrm rot="10800000" flipH="1">
            <a:off x="2543009" y="3779138"/>
            <a:ext cx="261716" cy="261716"/>
          </a:xfrm>
          <a:prstGeom prst="ellipse">
            <a:avLst/>
          </a:prstGeom>
          <a:solidFill>
            <a:schemeClr val="accent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3" name="Rounded Rectangle 8">
            <a:extLst>
              <a:ext uri="{FF2B5EF4-FFF2-40B4-BE49-F238E27FC236}">
                <a16:creationId xmlns:a16="http://schemas.microsoft.com/office/drawing/2014/main" id="{E48DF0E8-2FAA-4CD9-A4CB-00963E468BEC}"/>
              </a:ext>
            </a:extLst>
          </p:cNvPr>
          <p:cNvSpPr/>
          <p:nvPr/>
        </p:nvSpPr>
        <p:spPr>
          <a:xfrm rot="10800000">
            <a:off x="1964720" y="1556786"/>
            <a:ext cx="1418289" cy="1974685"/>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1"/>
          </a:solidFill>
          <a:ln w="12700">
            <a:gradFill flip="none" rotWithShape="1">
              <a:gsLst>
                <a:gs pos="0">
                  <a:schemeClr val="bg1">
                    <a:alpha val="0"/>
                  </a:schemeClr>
                </a:gs>
                <a:gs pos="100000">
                  <a:schemeClr val="bg1">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TextBox 24">
            <a:extLst>
              <a:ext uri="{FF2B5EF4-FFF2-40B4-BE49-F238E27FC236}">
                <a16:creationId xmlns:a16="http://schemas.microsoft.com/office/drawing/2014/main" id="{FA2069DF-F57E-4A9F-A9B7-0E4196569E00}"/>
              </a:ext>
            </a:extLst>
          </p:cNvPr>
          <p:cNvSpPr txBox="1"/>
          <p:nvPr/>
        </p:nvSpPr>
        <p:spPr>
          <a:xfrm>
            <a:off x="1916033" y="1746691"/>
            <a:ext cx="1515665" cy="1384995"/>
          </a:xfrm>
          <a:prstGeom prst="rect">
            <a:avLst/>
          </a:prstGeom>
          <a:noFill/>
        </p:spPr>
        <p:txBody>
          <a:bodyPr wrap="square" lIns="91440" tIns="45720" rIns="91440" bIns="45720" rtlCol="0" anchor="t">
            <a:spAutoFit/>
          </a:bodyPr>
          <a:lstStyle/>
          <a:p>
            <a:pPr algn="ctr"/>
            <a:r>
              <a:rPr lang="en-US" sz="1400" b="1">
                <a:solidFill>
                  <a:schemeClr val="bg1"/>
                </a:solidFill>
                <a:latin typeface="Calibri"/>
                <a:ea typeface="Calibri"/>
                <a:cs typeface="Calibri"/>
              </a:rPr>
              <a:t>Sony employees are threatened by the GOP unless they </a:t>
            </a:r>
            <a:endParaRPr lang="en-US">
              <a:solidFill>
                <a:schemeClr val="bg1"/>
              </a:solidFill>
              <a:latin typeface="맑은 고딕"/>
              <a:ea typeface="맑은 고딕"/>
              <a:cs typeface="Calibri"/>
            </a:endParaRPr>
          </a:p>
          <a:p>
            <a:pPr algn="ctr"/>
            <a:r>
              <a:rPr lang="en-US" sz="1400" b="1">
                <a:solidFill>
                  <a:schemeClr val="bg1"/>
                </a:solidFill>
                <a:latin typeface="Calibri"/>
                <a:ea typeface="Calibri"/>
                <a:cs typeface="Calibri"/>
              </a:rPr>
              <a:t>disassociate with Sony</a:t>
            </a:r>
            <a:endParaRPr lang="en-US">
              <a:solidFill>
                <a:schemeClr val="bg1"/>
              </a:solidFill>
              <a:latin typeface="Calibri"/>
              <a:cs typeface="Calibri"/>
            </a:endParaRPr>
          </a:p>
        </p:txBody>
      </p:sp>
      <p:sp>
        <p:nvSpPr>
          <p:cNvPr id="27" name="TextBox 26">
            <a:extLst>
              <a:ext uri="{FF2B5EF4-FFF2-40B4-BE49-F238E27FC236}">
                <a16:creationId xmlns:a16="http://schemas.microsoft.com/office/drawing/2014/main" id="{ABF4984A-621C-451A-A9CD-8DA45C12E22F}"/>
              </a:ext>
            </a:extLst>
          </p:cNvPr>
          <p:cNvSpPr txBox="1"/>
          <p:nvPr/>
        </p:nvSpPr>
        <p:spPr>
          <a:xfrm>
            <a:off x="2065070" y="4163979"/>
            <a:ext cx="1260140" cy="584775"/>
          </a:xfrm>
          <a:prstGeom prst="rect">
            <a:avLst/>
          </a:prstGeom>
          <a:noFill/>
        </p:spPr>
        <p:txBody>
          <a:bodyPr wrap="square" lIns="91440" tIns="45720" rIns="91440" bIns="45720" rtlCol="0" anchor="t">
            <a:spAutoFit/>
          </a:bodyPr>
          <a:lstStyle/>
          <a:p>
            <a:pPr algn="ctr"/>
            <a:r>
              <a:rPr lang="en-US" altLang="ko-KR" sz="1600" b="1">
                <a:latin typeface="Calibri"/>
                <a:cs typeface="Calibri"/>
              </a:rPr>
              <a:t>December 8th, 2014</a:t>
            </a:r>
            <a:endParaRPr lang="en-US" altLang="ko-KR" sz="1600" b="1">
              <a:latin typeface="Calibri" pitchFamily="34" charset="0"/>
              <a:cs typeface="Calibri" pitchFamily="34" charset="0"/>
            </a:endParaRPr>
          </a:p>
        </p:txBody>
      </p:sp>
      <p:sp>
        <p:nvSpPr>
          <p:cNvPr id="28" name="Oval 27">
            <a:extLst>
              <a:ext uri="{FF2B5EF4-FFF2-40B4-BE49-F238E27FC236}">
                <a16:creationId xmlns:a16="http://schemas.microsoft.com/office/drawing/2014/main" id="{113A7903-F910-4136-9ACA-87A877D4A2A9}"/>
              </a:ext>
            </a:extLst>
          </p:cNvPr>
          <p:cNvSpPr/>
          <p:nvPr/>
        </p:nvSpPr>
        <p:spPr>
          <a:xfrm rot="10800000" flipH="1">
            <a:off x="6681313" y="3786565"/>
            <a:ext cx="261716" cy="261716"/>
          </a:xfrm>
          <a:prstGeom prst="ellipse">
            <a:avLst/>
          </a:prstGeom>
          <a:solidFill>
            <a:schemeClr val="accent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9" name="Rounded Rectangle 8">
            <a:extLst>
              <a:ext uri="{FF2B5EF4-FFF2-40B4-BE49-F238E27FC236}">
                <a16:creationId xmlns:a16="http://schemas.microsoft.com/office/drawing/2014/main" id="{366206C6-7E04-4BFA-A040-BEA054A14090}"/>
              </a:ext>
            </a:extLst>
          </p:cNvPr>
          <p:cNvSpPr/>
          <p:nvPr/>
        </p:nvSpPr>
        <p:spPr>
          <a:xfrm rot="10800000">
            <a:off x="6196479" y="1546432"/>
            <a:ext cx="1245763" cy="2067881"/>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TextBox 30">
            <a:extLst>
              <a:ext uri="{FF2B5EF4-FFF2-40B4-BE49-F238E27FC236}">
                <a16:creationId xmlns:a16="http://schemas.microsoft.com/office/drawing/2014/main" id="{C05429D2-A206-4B69-9467-A853D1F92879}"/>
              </a:ext>
            </a:extLst>
          </p:cNvPr>
          <p:cNvSpPr txBox="1"/>
          <p:nvPr/>
        </p:nvSpPr>
        <p:spPr>
          <a:xfrm>
            <a:off x="3854079" y="4626410"/>
            <a:ext cx="1826394" cy="1169551"/>
          </a:xfrm>
          <a:prstGeom prst="rect">
            <a:avLst/>
          </a:prstGeom>
          <a:noFill/>
        </p:spPr>
        <p:txBody>
          <a:bodyPr wrap="square" lIns="91440" tIns="45720" rIns="91440" bIns="45720" rtlCol="0" anchor="t">
            <a:spAutoFit/>
          </a:bodyPr>
          <a:lstStyle/>
          <a:p>
            <a:pPr algn="ctr"/>
            <a:r>
              <a:rPr lang="en-US" altLang="ko-KR" sz="1400" b="1">
                <a:solidFill>
                  <a:schemeClr val="bg1"/>
                </a:solidFill>
                <a:latin typeface="Calibri"/>
                <a:cs typeface="Calibri"/>
              </a:rPr>
              <a:t>Lawsuits are filed against Sony Studios for negligence, resulting in the attack</a:t>
            </a:r>
            <a:endParaRPr lang="en-US" altLang="ko-KR" sz="1400" b="1">
              <a:solidFill>
                <a:schemeClr val="bg1"/>
              </a:solidFill>
              <a:latin typeface="Calibri" pitchFamily="34" charset="0"/>
              <a:cs typeface="Calibri" pitchFamily="34" charset="0"/>
            </a:endParaRPr>
          </a:p>
        </p:txBody>
      </p:sp>
      <p:sp>
        <p:nvSpPr>
          <p:cNvPr id="33" name="TextBox 32">
            <a:extLst>
              <a:ext uri="{FF2B5EF4-FFF2-40B4-BE49-F238E27FC236}">
                <a16:creationId xmlns:a16="http://schemas.microsoft.com/office/drawing/2014/main" id="{73EB1827-1226-46A4-8988-5071421A2F50}"/>
              </a:ext>
            </a:extLst>
          </p:cNvPr>
          <p:cNvSpPr txBox="1"/>
          <p:nvPr/>
        </p:nvSpPr>
        <p:spPr>
          <a:xfrm>
            <a:off x="4194716" y="3131955"/>
            <a:ext cx="1145121" cy="584775"/>
          </a:xfrm>
          <a:prstGeom prst="rect">
            <a:avLst/>
          </a:prstGeom>
          <a:noFill/>
        </p:spPr>
        <p:txBody>
          <a:bodyPr wrap="square" lIns="91440" tIns="45720" rIns="91440" bIns="45720" rtlCol="0" anchor="t">
            <a:spAutoFit/>
          </a:bodyPr>
          <a:lstStyle/>
          <a:p>
            <a:pPr algn="ctr"/>
            <a:r>
              <a:rPr lang="en-US" altLang="ko-KR" sz="1600" b="1">
                <a:latin typeface="Calibri"/>
                <a:cs typeface="Calibri"/>
              </a:rPr>
              <a:t>December 16th, 2014</a:t>
            </a:r>
            <a:endParaRPr lang="ko-KR" altLang="en-US" sz="1600" b="1">
              <a:latin typeface="Calibri" pitchFamily="34" charset="0"/>
              <a:cs typeface="Calibri" pitchFamily="34" charset="0"/>
            </a:endParaRPr>
          </a:p>
        </p:txBody>
      </p:sp>
      <p:sp>
        <p:nvSpPr>
          <p:cNvPr id="6" name="Rounded Rectangle 8">
            <a:extLst>
              <a:ext uri="{FF2B5EF4-FFF2-40B4-BE49-F238E27FC236}">
                <a16:creationId xmlns:a16="http://schemas.microsoft.com/office/drawing/2014/main" id="{C313F82E-500A-7C57-AA11-77C13193D3E6}"/>
              </a:ext>
            </a:extLst>
          </p:cNvPr>
          <p:cNvSpPr/>
          <p:nvPr/>
        </p:nvSpPr>
        <p:spPr>
          <a:xfrm>
            <a:off x="8266352" y="4248298"/>
            <a:ext cx="1260140" cy="1806457"/>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ko-KR" sz="1400" b="1">
                <a:solidFill>
                  <a:schemeClr val="bg1"/>
                </a:solidFill>
                <a:latin typeface="Calibri"/>
                <a:cs typeface="Calibri"/>
              </a:rPr>
              <a:t>Sony confirm the hack cost them $15 million in the fiscal third quarter</a:t>
            </a:r>
            <a:endParaRPr lang="en-US" altLang="ko-KR" sz="1400" b="1">
              <a:solidFill>
                <a:schemeClr val="bg1"/>
              </a:solidFill>
              <a:latin typeface="Calibri" panose="020F0502020204030204" pitchFamily="34" charset="0"/>
              <a:cs typeface="Calibri" panose="020F0502020204030204" pitchFamily="34" charset="0"/>
            </a:endParaRPr>
          </a:p>
        </p:txBody>
      </p:sp>
      <p:sp>
        <p:nvSpPr>
          <p:cNvPr id="8" name="Oval 7">
            <a:extLst>
              <a:ext uri="{FF2B5EF4-FFF2-40B4-BE49-F238E27FC236}">
                <a16:creationId xmlns:a16="http://schemas.microsoft.com/office/drawing/2014/main" id="{BA6C1B1A-3836-40EC-B8CC-EDCF26FD1325}"/>
              </a:ext>
            </a:extLst>
          </p:cNvPr>
          <p:cNvSpPr/>
          <p:nvPr/>
        </p:nvSpPr>
        <p:spPr>
          <a:xfrm flipH="1">
            <a:off x="8765564" y="3814452"/>
            <a:ext cx="261716" cy="261716"/>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4" name="TextBox 23">
            <a:extLst>
              <a:ext uri="{FF2B5EF4-FFF2-40B4-BE49-F238E27FC236}">
                <a16:creationId xmlns:a16="http://schemas.microsoft.com/office/drawing/2014/main" id="{EB0F5A5A-75C5-8EE1-B94C-E982527C86F0}"/>
              </a:ext>
            </a:extLst>
          </p:cNvPr>
          <p:cNvSpPr txBox="1"/>
          <p:nvPr/>
        </p:nvSpPr>
        <p:spPr>
          <a:xfrm>
            <a:off x="8397210" y="3186959"/>
            <a:ext cx="1260140" cy="584775"/>
          </a:xfrm>
          <a:prstGeom prst="rect">
            <a:avLst/>
          </a:prstGeom>
          <a:noFill/>
        </p:spPr>
        <p:txBody>
          <a:bodyPr wrap="square" lIns="91440" tIns="45720" rIns="91440" bIns="45720" anchor="t">
            <a:spAutoFit/>
          </a:bodyPr>
          <a:lstStyle/>
          <a:p>
            <a:pPr algn="ctr"/>
            <a:r>
              <a:rPr lang="en-US" altLang="ko-KR" sz="1600" b="1">
                <a:latin typeface="Calibri"/>
                <a:cs typeface="Calibri"/>
              </a:rPr>
              <a:t>February 4th, 2015</a:t>
            </a:r>
            <a:endParaRPr lang="en-US" altLang="ko-KR" sz="1600" b="1">
              <a:latin typeface="Calibri" pitchFamily="34" charset="0"/>
              <a:cs typeface="Calibri" pitchFamily="34" charset="0"/>
            </a:endParaRPr>
          </a:p>
        </p:txBody>
      </p:sp>
      <p:sp>
        <p:nvSpPr>
          <p:cNvPr id="26" name="Rounded Rectangle 8">
            <a:extLst>
              <a:ext uri="{FF2B5EF4-FFF2-40B4-BE49-F238E27FC236}">
                <a16:creationId xmlns:a16="http://schemas.microsoft.com/office/drawing/2014/main" id="{1D6FBAFC-DE32-6CF3-BC98-33C855E5F477}"/>
              </a:ext>
            </a:extLst>
          </p:cNvPr>
          <p:cNvSpPr/>
          <p:nvPr/>
        </p:nvSpPr>
        <p:spPr>
          <a:xfrm rot="10800000">
            <a:off x="10669828" y="1561651"/>
            <a:ext cx="1245762" cy="2094840"/>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Oval 33">
            <a:extLst>
              <a:ext uri="{FF2B5EF4-FFF2-40B4-BE49-F238E27FC236}">
                <a16:creationId xmlns:a16="http://schemas.microsoft.com/office/drawing/2014/main" id="{14E1C178-3C5E-988C-3B8A-CABE048A9A85}"/>
              </a:ext>
            </a:extLst>
          </p:cNvPr>
          <p:cNvSpPr/>
          <p:nvPr/>
        </p:nvSpPr>
        <p:spPr>
          <a:xfrm rot="10800000" flipH="1">
            <a:off x="11111531" y="3779139"/>
            <a:ext cx="261716" cy="261716"/>
          </a:xfrm>
          <a:prstGeom prst="ellipse">
            <a:avLst/>
          </a:prstGeom>
          <a:solidFill>
            <a:schemeClr val="accent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36" name="TextBox 35">
            <a:extLst>
              <a:ext uri="{FF2B5EF4-FFF2-40B4-BE49-F238E27FC236}">
                <a16:creationId xmlns:a16="http://schemas.microsoft.com/office/drawing/2014/main" id="{89196279-50B7-AE38-C334-F343A28C43EF}"/>
              </a:ext>
            </a:extLst>
          </p:cNvPr>
          <p:cNvSpPr txBox="1"/>
          <p:nvPr/>
        </p:nvSpPr>
        <p:spPr>
          <a:xfrm>
            <a:off x="10769669" y="4234146"/>
            <a:ext cx="1023883" cy="584775"/>
          </a:xfrm>
          <a:prstGeom prst="rect">
            <a:avLst/>
          </a:prstGeom>
          <a:noFill/>
        </p:spPr>
        <p:txBody>
          <a:bodyPr wrap="square" lIns="91440" tIns="45720" rIns="91440" bIns="45720" anchor="t">
            <a:spAutoFit/>
          </a:bodyPr>
          <a:lstStyle/>
          <a:p>
            <a:r>
              <a:rPr lang="en-US" altLang="ko-KR" sz="1600" b="1">
                <a:latin typeface="Calibri"/>
                <a:cs typeface="Calibri"/>
              </a:rPr>
              <a:t>October 6th, 2015</a:t>
            </a:r>
            <a:endParaRPr lang="en-US" altLang="ko-KR" sz="1600" b="1">
              <a:latin typeface="Calibri" pitchFamily="34" charset="0"/>
              <a:cs typeface="Calibri" pitchFamily="34" charset="0"/>
            </a:endParaRPr>
          </a:p>
        </p:txBody>
      </p:sp>
      <p:sp>
        <p:nvSpPr>
          <p:cNvPr id="37" name="TextBox 36">
            <a:extLst>
              <a:ext uri="{FF2B5EF4-FFF2-40B4-BE49-F238E27FC236}">
                <a16:creationId xmlns:a16="http://schemas.microsoft.com/office/drawing/2014/main" id="{3A508707-6302-8DA5-1B38-53CEFB1C57D5}"/>
              </a:ext>
            </a:extLst>
          </p:cNvPr>
          <p:cNvSpPr txBox="1"/>
          <p:nvPr/>
        </p:nvSpPr>
        <p:spPr>
          <a:xfrm>
            <a:off x="10655452" y="1560316"/>
            <a:ext cx="1245761" cy="1815882"/>
          </a:xfrm>
          <a:prstGeom prst="rect">
            <a:avLst/>
          </a:prstGeom>
          <a:noFill/>
        </p:spPr>
        <p:txBody>
          <a:bodyPr wrap="square" lIns="91440" tIns="45720" rIns="91440" bIns="45720" rtlCol="0" anchor="t">
            <a:spAutoFit/>
          </a:bodyPr>
          <a:lstStyle/>
          <a:p>
            <a:pPr algn="ctr"/>
            <a:r>
              <a:rPr lang="en-US" altLang="ko-KR" sz="1400" b="1">
                <a:solidFill>
                  <a:schemeClr val="bg1"/>
                </a:solidFill>
                <a:latin typeface="Calibri"/>
                <a:cs typeface="Calibri"/>
              </a:rPr>
              <a:t>A new government office is created to prevent attacks and respond when they happen.</a:t>
            </a:r>
            <a:endParaRPr lang="en-US" altLang="ko-KR" sz="1400" b="1">
              <a:solidFill>
                <a:schemeClr val="bg1"/>
              </a:solidFill>
              <a:latin typeface="Calibri" pitchFamily="34" charset="0"/>
              <a:cs typeface="Calibri" pitchFamily="34" charset="0"/>
            </a:endParaRPr>
          </a:p>
        </p:txBody>
      </p:sp>
      <p:sp>
        <p:nvSpPr>
          <p:cNvPr id="17" name="TextBox 16">
            <a:extLst>
              <a:ext uri="{FF2B5EF4-FFF2-40B4-BE49-F238E27FC236}">
                <a16:creationId xmlns:a16="http://schemas.microsoft.com/office/drawing/2014/main" id="{9C044422-3F3A-519B-A1D1-5D3B83F032C6}"/>
              </a:ext>
            </a:extLst>
          </p:cNvPr>
          <p:cNvSpPr txBox="1"/>
          <p:nvPr/>
        </p:nvSpPr>
        <p:spPr>
          <a:xfrm>
            <a:off x="6217261" y="1543296"/>
            <a:ext cx="1222642"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solidFill>
                  <a:schemeClr val="bg1"/>
                </a:solidFill>
                <a:latin typeface="Calibri"/>
                <a:ea typeface="Calibri"/>
                <a:cs typeface="Calibri"/>
              </a:rPr>
              <a:t>It is concluded </a:t>
            </a:r>
            <a:endParaRPr lang="en-US">
              <a:solidFill>
                <a:schemeClr val="bg1"/>
              </a:solidFill>
              <a:latin typeface="Arial"/>
              <a:ea typeface="맑은 고딕"/>
              <a:cs typeface="Arial"/>
            </a:endParaRPr>
          </a:p>
          <a:p>
            <a:pPr algn="ctr"/>
            <a:r>
              <a:rPr lang="en-US" sz="1400" b="1">
                <a:solidFill>
                  <a:schemeClr val="bg1"/>
                </a:solidFill>
                <a:latin typeface="Calibri"/>
                <a:ea typeface="Calibri"/>
                <a:cs typeface="Calibri"/>
              </a:rPr>
              <a:t>that the North Korean government </a:t>
            </a:r>
            <a:endParaRPr lang="en-US">
              <a:solidFill>
                <a:schemeClr val="bg1"/>
              </a:solidFill>
              <a:latin typeface="Arial"/>
              <a:ea typeface="맑은 고딕"/>
              <a:cs typeface="Arial"/>
            </a:endParaRPr>
          </a:p>
          <a:p>
            <a:pPr algn="ctr"/>
            <a:r>
              <a:rPr lang="en-US" sz="1400" b="1">
                <a:solidFill>
                  <a:schemeClr val="bg1"/>
                </a:solidFill>
                <a:latin typeface="Calibri"/>
                <a:ea typeface="Calibri"/>
                <a:cs typeface="Calibri"/>
              </a:rPr>
              <a:t>carried out the attack</a:t>
            </a:r>
            <a:endParaRPr lang="en-US">
              <a:solidFill>
                <a:schemeClr val="bg1"/>
              </a:solidFill>
              <a:cs typeface="Arial"/>
            </a:endParaRPr>
          </a:p>
        </p:txBody>
      </p:sp>
    </p:spTree>
    <p:extLst>
      <p:ext uri="{BB962C8B-B14F-4D97-AF65-F5344CB8AC3E}">
        <p14:creationId xmlns:p14="http://schemas.microsoft.com/office/powerpoint/2010/main" val="6791273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5">
                                            <p:txEl>
                                              <p:pRg st="0" end="0"/>
                                            </p:txEl>
                                          </p:spTgt>
                                        </p:tgtEl>
                                        <p:attrNameLst>
                                          <p:attrName>style.visibility</p:attrName>
                                        </p:attrNameLst>
                                      </p:cBhvr>
                                      <p:to>
                                        <p:strVal val="visible"/>
                                      </p:to>
                                    </p:set>
                                    <p:anim calcmode="lin" valueType="num">
                                      <p:cBhvr additive="base">
                                        <p:cTn id="49"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additive="base">
                                        <p:cTn id="57" dur="500" fill="hold"/>
                                        <p:tgtEl>
                                          <p:spTgt spid="29"/>
                                        </p:tgtEl>
                                        <p:attrNameLst>
                                          <p:attrName>ppt_x</p:attrName>
                                        </p:attrNameLst>
                                      </p:cBhvr>
                                      <p:tavLst>
                                        <p:tav tm="0">
                                          <p:val>
                                            <p:strVal val="#ppt_x"/>
                                          </p:val>
                                        </p:tav>
                                        <p:tav tm="100000">
                                          <p:val>
                                            <p:strVal val="#ppt_x"/>
                                          </p:val>
                                        </p:tav>
                                      </p:tavLst>
                                    </p:anim>
                                    <p:anim calcmode="lin" valueType="num">
                                      <p:cBhvr additive="base">
                                        <p:cTn id="5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ppt_x"/>
                                          </p:val>
                                        </p:tav>
                                        <p:tav tm="100000">
                                          <p:val>
                                            <p:strVal val="#ppt_x"/>
                                          </p:val>
                                        </p:tav>
                                      </p:tavLst>
                                    </p:anim>
                                    <p:anim calcmode="lin" valueType="num">
                                      <p:cBhvr additive="base">
                                        <p:cTn id="68" dur="500" fill="hold"/>
                                        <p:tgtEl>
                                          <p:spTgt spid="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6">
                                            <p:txEl>
                                              <p:pRg st="0" end="0"/>
                                            </p:txEl>
                                          </p:spTgt>
                                        </p:tgtEl>
                                        <p:attrNameLst>
                                          <p:attrName>style.visibility</p:attrName>
                                        </p:attrNameLst>
                                      </p:cBhvr>
                                      <p:to>
                                        <p:strVal val="visible"/>
                                      </p:to>
                                    </p:set>
                                    <p:anim calcmode="lin" valueType="num">
                                      <p:cBhvr additive="base">
                                        <p:cTn id="77"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additive="base">
                                        <p:cTn id="81" dur="500" fill="hold"/>
                                        <p:tgtEl>
                                          <p:spTgt spid="34"/>
                                        </p:tgtEl>
                                        <p:attrNameLst>
                                          <p:attrName>ppt_x</p:attrName>
                                        </p:attrNameLst>
                                      </p:cBhvr>
                                      <p:tavLst>
                                        <p:tav tm="0">
                                          <p:val>
                                            <p:strVal val="#ppt_x"/>
                                          </p:val>
                                        </p:tav>
                                        <p:tav tm="100000">
                                          <p:val>
                                            <p:strVal val="#ppt_x"/>
                                          </p:val>
                                        </p:tav>
                                      </p:tavLst>
                                    </p:anim>
                                    <p:anim calcmode="lin" valueType="num">
                                      <p:cBhvr additive="base">
                                        <p:cTn id="82" dur="500" fill="hold"/>
                                        <p:tgtEl>
                                          <p:spTgt spid="3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fill="hold"/>
                                        <p:tgtEl>
                                          <p:spTgt spid="26"/>
                                        </p:tgtEl>
                                        <p:attrNameLst>
                                          <p:attrName>ppt_x</p:attrName>
                                        </p:attrNameLst>
                                      </p:cBhvr>
                                      <p:tavLst>
                                        <p:tav tm="0">
                                          <p:val>
                                            <p:strVal val="#ppt_x"/>
                                          </p:val>
                                        </p:tav>
                                        <p:tav tm="100000">
                                          <p:val>
                                            <p:strVal val="#ppt_x"/>
                                          </p:val>
                                        </p:tav>
                                      </p:tavLst>
                                    </p:anim>
                                    <p:anim calcmode="lin" valueType="num">
                                      <p:cBhvr additive="base">
                                        <p:cTn id="8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p:bldP spid="10" grpId="0" animBg="1"/>
      <p:bldP spid="11" grpId="0" animBg="1"/>
      <p:bldP spid="22" grpId="0" animBg="1"/>
      <p:bldP spid="23" grpId="0" animBg="1"/>
      <p:bldP spid="27" grpId="0"/>
      <p:bldP spid="28" grpId="0" animBg="1"/>
      <p:bldP spid="29" grpId="0" animBg="1"/>
      <p:bldP spid="6" grpId="0" animBg="1"/>
      <p:bldP spid="8" grpId="0" animBg="1"/>
      <p:bldP spid="26" grpId="0" animBg="1"/>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BB17E4-39A9-5FE8-5F64-7A219327F7E4}"/>
              </a:ext>
            </a:extLst>
          </p:cNvPr>
          <p:cNvSpPr txBox="1"/>
          <p:nvPr/>
        </p:nvSpPr>
        <p:spPr>
          <a:xfrm>
            <a:off x="1031132" y="305406"/>
            <a:ext cx="8968902" cy="769441"/>
          </a:xfrm>
          <a:prstGeom prst="rect">
            <a:avLst/>
          </a:prstGeom>
          <a:noFill/>
        </p:spPr>
        <p:txBody>
          <a:bodyPr wrap="square" rtlCol="0">
            <a:spAutoFit/>
          </a:bodyPr>
          <a:lstStyle/>
          <a:p>
            <a:pPr algn="ctr"/>
            <a:r>
              <a:rPr lang="en-GB" sz="4400">
                <a:solidFill>
                  <a:schemeClr val="bg1"/>
                </a:solidFill>
              </a:rPr>
              <a:t>Consequences</a:t>
            </a:r>
            <a:endParaRPr lang="en-IE" sz="4400">
              <a:solidFill>
                <a:schemeClr val="bg1"/>
              </a:solidFill>
            </a:endParaRPr>
          </a:p>
        </p:txBody>
      </p:sp>
      <p:sp>
        <p:nvSpPr>
          <p:cNvPr id="4" name="TextBox 1">
            <a:extLst>
              <a:ext uri="{FF2B5EF4-FFF2-40B4-BE49-F238E27FC236}">
                <a16:creationId xmlns:a16="http://schemas.microsoft.com/office/drawing/2014/main" id="{2BCBB9DF-FFA9-F556-E293-B7CCC0D0E005}"/>
              </a:ext>
            </a:extLst>
          </p:cNvPr>
          <p:cNvSpPr txBox="1"/>
          <p:nvPr/>
        </p:nvSpPr>
        <p:spPr>
          <a:xfrm>
            <a:off x="765225" y="1074847"/>
            <a:ext cx="10287000" cy="518315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Courier New"/>
              <a:buChar char="o"/>
            </a:pPr>
            <a:r>
              <a:rPr lang="en-GB" sz="2800">
                <a:solidFill>
                  <a:schemeClr val="bg1"/>
                </a:solidFill>
                <a:cs typeface="Arial"/>
              </a:rPr>
              <a:t>The attacked resulted in the piracy of five Sony films</a:t>
            </a:r>
            <a:endParaRPr lang="en-US"/>
          </a:p>
          <a:p>
            <a:pPr marL="457200" indent="-457200">
              <a:lnSpc>
                <a:spcPct val="150000"/>
              </a:lnSpc>
              <a:buFont typeface="Courier New"/>
              <a:buChar char="o"/>
            </a:pPr>
            <a:r>
              <a:rPr lang="en-GB" sz="2800">
                <a:solidFill>
                  <a:schemeClr val="bg1"/>
                </a:solidFill>
                <a:cs typeface="Arial"/>
              </a:rPr>
              <a:t>Digital files containing 47,000 Social Security numbers of current or former Sony employees, contractors, and actors were stolen</a:t>
            </a:r>
          </a:p>
          <a:p>
            <a:pPr marL="457200" indent="-457200">
              <a:lnSpc>
                <a:spcPct val="150000"/>
              </a:lnSpc>
              <a:buFont typeface="Courier New"/>
              <a:buChar char="o"/>
            </a:pPr>
            <a:r>
              <a:rPr lang="en-GB" sz="2800">
                <a:solidFill>
                  <a:schemeClr val="bg1"/>
                </a:solidFill>
                <a:cs typeface="Arial"/>
              </a:rPr>
              <a:t>The attack cost Sony $15 million in the third fiscal quarter</a:t>
            </a:r>
          </a:p>
          <a:p>
            <a:pPr marL="457200" indent="-457200">
              <a:lnSpc>
                <a:spcPct val="150000"/>
              </a:lnSpc>
              <a:buFont typeface="Courier New"/>
              <a:buChar char="o"/>
            </a:pPr>
            <a:r>
              <a:rPr lang="en-GB" sz="2800">
                <a:solidFill>
                  <a:schemeClr val="bg1"/>
                </a:solidFill>
                <a:cs typeface="Arial"/>
              </a:rPr>
              <a:t>Sony reached an $8 million settlement with their current and former employees to re-imburse them for identity-theft losses, preventative measures and legal fees</a:t>
            </a:r>
          </a:p>
        </p:txBody>
      </p:sp>
    </p:spTree>
    <p:extLst>
      <p:ext uri="{BB962C8B-B14F-4D97-AF65-F5344CB8AC3E}">
        <p14:creationId xmlns:p14="http://schemas.microsoft.com/office/powerpoint/2010/main" val="32348586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D5AD97-4BBF-05FC-3764-9A5C49C9C14B}"/>
              </a:ext>
            </a:extLst>
          </p:cNvPr>
          <p:cNvSpPr txBox="1"/>
          <p:nvPr/>
        </p:nvSpPr>
        <p:spPr>
          <a:xfrm>
            <a:off x="807395" y="369651"/>
            <a:ext cx="9679021" cy="769441"/>
          </a:xfrm>
          <a:prstGeom prst="rect">
            <a:avLst/>
          </a:prstGeom>
          <a:noFill/>
        </p:spPr>
        <p:txBody>
          <a:bodyPr wrap="square" rtlCol="0">
            <a:spAutoFit/>
          </a:bodyPr>
          <a:lstStyle/>
          <a:p>
            <a:r>
              <a:rPr lang="en-GB" sz="4400">
                <a:solidFill>
                  <a:schemeClr val="bg1"/>
                </a:solidFill>
              </a:rPr>
              <a:t>How could this have been prevented?</a:t>
            </a:r>
            <a:endParaRPr lang="en-IE" sz="4400">
              <a:solidFill>
                <a:schemeClr val="bg1"/>
              </a:solidFill>
            </a:endParaRPr>
          </a:p>
        </p:txBody>
      </p:sp>
      <p:sp>
        <p:nvSpPr>
          <p:cNvPr id="4" name="TextBox 3">
            <a:extLst>
              <a:ext uri="{FF2B5EF4-FFF2-40B4-BE49-F238E27FC236}">
                <a16:creationId xmlns:a16="http://schemas.microsoft.com/office/drawing/2014/main" id="{F501486A-6720-C7BE-F213-E884645BEF79}"/>
              </a:ext>
            </a:extLst>
          </p:cNvPr>
          <p:cNvSpPr txBox="1"/>
          <p:nvPr/>
        </p:nvSpPr>
        <p:spPr>
          <a:xfrm>
            <a:off x="503406" y="1139092"/>
            <a:ext cx="10287000" cy="712214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Courier New"/>
              <a:buChar char="o"/>
            </a:pPr>
            <a:r>
              <a:rPr lang="en-GB" sz="2800">
                <a:solidFill>
                  <a:schemeClr val="bg1"/>
                </a:solidFill>
                <a:cs typeface="Arial"/>
              </a:rPr>
              <a:t>If Sony Studios had not been negligent by ignoring computer system warnings that that the servers were prone to attack, the attack may have been prevented.</a:t>
            </a:r>
            <a:endParaRPr lang="en-US">
              <a:solidFill>
                <a:schemeClr val="bg1"/>
              </a:solidFill>
            </a:endParaRPr>
          </a:p>
          <a:p>
            <a:pPr marL="457200" indent="-457200">
              <a:lnSpc>
                <a:spcPct val="150000"/>
              </a:lnSpc>
              <a:buFont typeface="Courier New"/>
              <a:buChar char="o"/>
            </a:pPr>
            <a:r>
              <a:rPr lang="en-GB" sz="2800">
                <a:solidFill>
                  <a:schemeClr val="bg1"/>
                </a:solidFill>
                <a:cs typeface="Arial"/>
              </a:rPr>
              <a:t>Conducting regular employee training on cyber security could prevent an attack like this happening again</a:t>
            </a:r>
          </a:p>
          <a:p>
            <a:pPr marL="457200" indent="-457200">
              <a:lnSpc>
                <a:spcPct val="150000"/>
              </a:lnSpc>
              <a:buFont typeface="Courier New"/>
              <a:buChar char="o"/>
            </a:pPr>
            <a:r>
              <a:rPr lang="en-GB" sz="2800">
                <a:solidFill>
                  <a:schemeClr val="bg1"/>
                </a:solidFill>
                <a:cs typeface="Arial"/>
              </a:rPr>
              <a:t>As most of the confidential files were                        password protected, perhaps multi- factor authentication could have prevented sensitive information from being accessed</a:t>
            </a:r>
          </a:p>
          <a:p>
            <a:pPr marL="285750" indent="-285750">
              <a:lnSpc>
                <a:spcPct val="150000"/>
              </a:lnSpc>
              <a:buFont typeface="Arial,Sans-Serif"/>
              <a:buChar char="•"/>
            </a:pPr>
            <a:endParaRPr lang="en-GB" sz="2800">
              <a:solidFill>
                <a:schemeClr val="bg1"/>
              </a:solidFill>
              <a:cs typeface="Arial"/>
            </a:endParaRPr>
          </a:p>
          <a:p>
            <a:pPr marL="285750" indent="-285750">
              <a:lnSpc>
                <a:spcPct val="150000"/>
              </a:lnSpc>
              <a:buFont typeface="Arial,Sans-Serif"/>
              <a:buChar char="•"/>
            </a:pPr>
            <a:endParaRPr lang="en-GB" sz="2800">
              <a:solidFill>
                <a:schemeClr val="bg1"/>
              </a:solidFill>
              <a:cs typeface="Arial"/>
            </a:endParaRPr>
          </a:p>
        </p:txBody>
      </p:sp>
    </p:spTree>
    <p:extLst>
      <p:ext uri="{BB962C8B-B14F-4D97-AF65-F5344CB8AC3E}">
        <p14:creationId xmlns:p14="http://schemas.microsoft.com/office/powerpoint/2010/main" val="28449154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1183998" y="713681"/>
            <a:ext cx="3478885" cy="1754326"/>
          </a:xfrm>
          <a:prstGeom prst="rect">
            <a:avLst/>
          </a:prstGeom>
          <a:noFill/>
        </p:spPr>
        <p:txBody>
          <a:bodyPr wrap="square" rtlCol="0" anchor="ctr">
            <a:spAutoFit/>
          </a:bodyPr>
          <a:lstStyle/>
          <a:p>
            <a:r>
              <a:rPr lang="en-US" altLang="ko-KR" sz="5400">
                <a:solidFill>
                  <a:schemeClr val="bg1"/>
                </a:solidFill>
                <a:cs typeface="Arial" pitchFamily="34" charset="0"/>
              </a:rPr>
              <a:t>Topics of discussion</a:t>
            </a:r>
            <a:endParaRPr lang="ko-KR" altLang="en-US" sz="5400">
              <a:solidFill>
                <a:schemeClr val="bg1"/>
              </a:solidFill>
              <a:cs typeface="Arial" pitchFamily="34" charset="0"/>
            </a:endParaRPr>
          </a:p>
        </p:txBody>
      </p:sp>
      <p:grpSp>
        <p:nvGrpSpPr>
          <p:cNvPr id="5" name="Group 4">
            <a:extLst>
              <a:ext uri="{FF2B5EF4-FFF2-40B4-BE49-F238E27FC236}">
                <a16:creationId xmlns:a16="http://schemas.microsoft.com/office/drawing/2014/main" id="{38877758-0130-4B47-B37B-2645E0648265}"/>
              </a:ext>
            </a:extLst>
          </p:cNvPr>
          <p:cNvGrpSpPr/>
          <p:nvPr/>
        </p:nvGrpSpPr>
        <p:grpSpPr>
          <a:xfrm>
            <a:off x="6096000" y="1269825"/>
            <a:ext cx="4912002" cy="1293492"/>
            <a:chOff x="756138" y="1008450"/>
            <a:chExt cx="4912002" cy="1293492"/>
          </a:xfrm>
        </p:grpSpPr>
        <p:sp>
          <p:nvSpPr>
            <p:cNvPr id="6" name="TextBox 5">
              <a:extLst>
                <a:ext uri="{FF2B5EF4-FFF2-40B4-BE49-F238E27FC236}">
                  <a16:creationId xmlns:a16="http://schemas.microsoft.com/office/drawing/2014/main" id="{2947E2A2-80C5-4050-946D-2423EA7FB990}"/>
                </a:ext>
              </a:extLst>
            </p:cNvPr>
            <p:cNvSpPr txBox="1"/>
            <p:nvPr/>
          </p:nvSpPr>
          <p:spPr>
            <a:xfrm>
              <a:off x="756138" y="1100479"/>
              <a:ext cx="1292103" cy="1200329"/>
            </a:xfrm>
            <a:prstGeom prst="rect">
              <a:avLst/>
            </a:prstGeom>
            <a:noFill/>
          </p:spPr>
          <p:txBody>
            <a:bodyPr wrap="square" lIns="108000" rIns="108000" rtlCol="0">
              <a:spAutoFit/>
            </a:bodyPr>
            <a:lstStyle/>
            <a:p>
              <a:pPr algn="r"/>
              <a:r>
                <a:rPr lang="en-US" altLang="ko-KR" sz="7200" b="1">
                  <a:solidFill>
                    <a:schemeClr val="accent1">
                      <a:alpha val="40000"/>
                    </a:schemeClr>
                  </a:solidFill>
                  <a:cs typeface="Arial" pitchFamily="34" charset="0"/>
                </a:rPr>
                <a:t>01</a:t>
              </a:r>
              <a:endParaRPr lang="ko-KR" altLang="en-US" sz="7200" b="1">
                <a:solidFill>
                  <a:schemeClr val="accent1">
                    <a:alpha val="40000"/>
                  </a:schemeClr>
                </a:solidFill>
                <a:cs typeface="Arial" pitchFamily="34" charset="0"/>
              </a:endParaRPr>
            </a:p>
          </p:txBody>
        </p:sp>
        <p:grpSp>
          <p:nvGrpSpPr>
            <p:cNvPr id="7" name="Group 6">
              <a:extLst>
                <a:ext uri="{FF2B5EF4-FFF2-40B4-BE49-F238E27FC236}">
                  <a16:creationId xmlns:a16="http://schemas.microsoft.com/office/drawing/2014/main" id="{A1E97F1F-60CF-46F5-A856-4F4172FF2478}"/>
                </a:ext>
              </a:extLst>
            </p:cNvPr>
            <p:cNvGrpSpPr/>
            <p:nvPr/>
          </p:nvGrpSpPr>
          <p:grpSpPr>
            <a:xfrm>
              <a:off x="1826869" y="1008450"/>
              <a:ext cx="3841271" cy="1293492"/>
              <a:chOff x="956431" y="1080243"/>
              <a:chExt cx="3841271" cy="1293492"/>
            </a:xfrm>
          </p:grpSpPr>
          <p:sp>
            <p:nvSpPr>
              <p:cNvPr id="8" name="TextBox 7">
                <a:extLst>
                  <a:ext uri="{FF2B5EF4-FFF2-40B4-BE49-F238E27FC236}">
                    <a16:creationId xmlns:a16="http://schemas.microsoft.com/office/drawing/2014/main" id="{ABEF3D05-DBED-477E-AB55-60CAC33E919F}"/>
                  </a:ext>
                </a:extLst>
              </p:cNvPr>
              <p:cNvSpPr txBox="1"/>
              <p:nvPr/>
            </p:nvSpPr>
            <p:spPr>
              <a:xfrm>
                <a:off x="956431" y="1080243"/>
                <a:ext cx="3841271" cy="338554"/>
              </a:xfrm>
              <a:prstGeom prst="rect">
                <a:avLst/>
              </a:prstGeom>
              <a:noFill/>
            </p:spPr>
            <p:txBody>
              <a:bodyPr wrap="square" lIns="108000" rIns="108000" rtlCol="0">
                <a:spAutoFit/>
              </a:bodyPr>
              <a:lstStyle/>
              <a:p>
                <a:r>
                  <a:rPr lang="en-US" altLang="ko-KR" sz="1600" b="1">
                    <a:solidFill>
                      <a:schemeClr val="bg1"/>
                    </a:solidFill>
                    <a:cs typeface="Arial" pitchFamily="34" charset="0"/>
                  </a:rPr>
                  <a:t>Introduction to cyber attacks</a:t>
                </a:r>
                <a:endParaRPr lang="ko-KR" altLang="en-US" sz="1600" b="1">
                  <a:solidFill>
                    <a:schemeClr val="bg1"/>
                  </a:solidFill>
                  <a:cs typeface="Arial" pitchFamily="34" charset="0"/>
                </a:endParaRPr>
              </a:p>
            </p:txBody>
          </p:sp>
          <p:sp>
            <p:nvSpPr>
              <p:cNvPr id="9" name="TextBox 8">
                <a:extLst>
                  <a:ext uri="{FF2B5EF4-FFF2-40B4-BE49-F238E27FC236}">
                    <a16:creationId xmlns:a16="http://schemas.microsoft.com/office/drawing/2014/main" id="{3ED9CA4B-818D-4FC2-B606-12A65F5454AA}"/>
                  </a:ext>
                </a:extLst>
              </p:cNvPr>
              <p:cNvSpPr txBox="1"/>
              <p:nvPr/>
            </p:nvSpPr>
            <p:spPr>
              <a:xfrm>
                <a:off x="1053147" y="1358072"/>
                <a:ext cx="3647840" cy="1015663"/>
              </a:xfrm>
              <a:prstGeom prst="rect">
                <a:avLst/>
              </a:prstGeom>
              <a:noFill/>
            </p:spPr>
            <p:txBody>
              <a:bodyPr wrap="square" rtlCol="0" anchor="ctr">
                <a:spAutoFit/>
              </a:bodyPr>
              <a:lstStyle/>
              <a:p>
                <a:pPr marL="171459" indent="-171459">
                  <a:buFont typeface="Wingdings" panose="05000000000000000000" pitchFamily="2" charset="2"/>
                  <a:buChar char="Ø"/>
                </a:pPr>
                <a:r>
                  <a:rPr lang="en-US" altLang="ko-KR" sz="1200">
                    <a:solidFill>
                      <a:schemeClr val="bg1"/>
                    </a:solidFill>
                    <a:cs typeface="Arial" pitchFamily="34" charset="0"/>
                  </a:rPr>
                  <a:t>What is a cyber attack</a:t>
                </a:r>
              </a:p>
              <a:p>
                <a:pPr marL="171459" indent="-171459">
                  <a:buFont typeface="Wingdings" panose="05000000000000000000" pitchFamily="2" charset="2"/>
                  <a:buChar char="Ø"/>
                </a:pPr>
                <a:r>
                  <a:rPr lang="en-US" altLang="ko-KR" sz="1200">
                    <a:solidFill>
                      <a:schemeClr val="bg1"/>
                    </a:solidFill>
                    <a:cs typeface="Arial" pitchFamily="34" charset="0"/>
                  </a:rPr>
                  <a:t>Motivation for cyber attacks</a:t>
                </a:r>
              </a:p>
              <a:p>
                <a:pPr marL="171459" indent="-171459">
                  <a:buFont typeface="Wingdings" panose="05000000000000000000" pitchFamily="2" charset="2"/>
                  <a:buChar char="Ø"/>
                </a:pPr>
                <a:r>
                  <a:rPr lang="en-US" altLang="ko-KR" sz="1200">
                    <a:solidFill>
                      <a:schemeClr val="bg1"/>
                    </a:solidFill>
                    <a:cs typeface="Arial" pitchFamily="34" charset="0"/>
                  </a:rPr>
                  <a:t>How cyber attacks happen</a:t>
                </a:r>
              </a:p>
              <a:p>
                <a:pPr marL="171459" indent="-171459">
                  <a:buFont typeface="Wingdings" panose="05000000000000000000" pitchFamily="2" charset="2"/>
                  <a:buChar char="Ø"/>
                </a:pPr>
                <a:r>
                  <a:rPr lang="en-US" altLang="ko-KR" sz="1200">
                    <a:solidFill>
                      <a:schemeClr val="bg1"/>
                    </a:solidFill>
                    <a:cs typeface="Arial" pitchFamily="34" charset="0"/>
                  </a:rPr>
                  <a:t>Cyber Attacks</a:t>
                </a:r>
              </a:p>
              <a:p>
                <a:pPr marL="171459" indent="-171459">
                  <a:buFont typeface="Wingdings" panose="05000000000000000000" pitchFamily="2" charset="2"/>
                  <a:buChar char="Ø"/>
                </a:pPr>
                <a:r>
                  <a:rPr lang="en-US" altLang="ko-KR" sz="1200">
                    <a:solidFill>
                      <a:schemeClr val="bg1"/>
                    </a:solidFill>
                    <a:cs typeface="Arial" pitchFamily="34" charset="0"/>
                  </a:rPr>
                  <a:t>Cyber Attack Prevention</a:t>
                </a:r>
              </a:p>
            </p:txBody>
          </p:sp>
        </p:grpSp>
      </p:grpSp>
      <p:grpSp>
        <p:nvGrpSpPr>
          <p:cNvPr id="10" name="Group 9">
            <a:extLst>
              <a:ext uri="{FF2B5EF4-FFF2-40B4-BE49-F238E27FC236}">
                <a16:creationId xmlns:a16="http://schemas.microsoft.com/office/drawing/2014/main" id="{DE430930-E28C-4495-AA16-BE8B4280B144}"/>
              </a:ext>
            </a:extLst>
          </p:cNvPr>
          <p:cNvGrpSpPr/>
          <p:nvPr/>
        </p:nvGrpSpPr>
        <p:grpSpPr>
          <a:xfrm>
            <a:off x="6096000" y="3090893"/>
            <a:ext cx="4974331" cy="1265410"/>
            <a:chOff x="756138" y="1100479"/>
            <a:chExt cx="4974331" cy="1265410"/>
          </a:xfrm>
        </p:grpSpPr>
        <p:sp>
          <p:nvSpPr>
            <p:cNvPr id="11" name="TextBox 10">
              <a:extLst>
                <a:ext uri="{FF2B5EF4-FFF2-40B4-BE49-F238E27FC236}">
                  <a16:creationId xmlns:a16="http://schemas.microsoft.com/office/drawing/2014/main" id="{D4042D83-6D94-4C7D-AF7E-6001991A5C32}"/>
                </a:ext>
              </a:extLst>
            </p:cNvPr>
            <p:cNvSpPr txBox="1"/>
            <p:nvPr/>
          </p:nvSpPr>
          <p:spPr>
            <a:xfrm>
              <a:off x="756138" y="1100479"/>
              <a:ext cx="1292103" cy="1200329"/>
            </a:xfrm>
            <a:prstGeom prst="rect">
              <a:avLst/>
            </a:prstGeom>
            <a:noFill/>
          </p:spPr>
          <p:txBody>
            <a:bodyPr wrap="square" lIns="108000" rIns="108000" rtlCol="0">
              <a:spAutoFit/>
            </a:bodyPr>
            <a:lstStyle/>
            <a:p>
              <a:pPr algn="r"/>
              <a:r>
                <a:rPr lang="en-US" altLang="ko-KR" sz="7200" b="1">
                  <a:solidFill>
                    <a:schemeClr val="accent2">
                      <a:alpha val="40000"/>
                    </a:schemeClr>
                  </a:solidFill>
                  <a:cs typeface="Arial" pitchFamily="34" charset="0"/>
                </a:rPr>
                <a:t>02</a:t>
              </a:r>
              <a:endParaRPr lang="ko-KR" altLang="en-US" sz="7200" b="1">
                <a:solidFill>
                  <a:schemeClr val="accent2">
                    <a:alpha val="40000"/>
                  </a:schemeClr>
                </a:solidFill>
                <a:cs typeface="Arial" pitchFamily="34" charset="0"/>
              </a:endParaRPr>
            </a:p>
          </p:txBody>
        </p:sp>
        <p:grpSp>
          <p:nvGrpSpPr>
            <p:cNvPr id="12" name="Group 11">
              <a:extLst>
                <a:ext uri="{FF2B5EF4-FFF2-40B4-BE49-F238E27FC236}">
                  <a16:creationId xmlns:a16="http://schemas.microsoft.com/office/drawing/2014/main" id="{9ABA2892-A556-4744-9932-E2E0F8642398}"/>
                </a:ext>
              </a:extLst>
            </p:cNvPr>
            <p:cNvGrpSpPr/>
            <p:nvPr/>
          </p:nvGrpSpPr>
          <p:grpSpPr>
            <a:xfrm>
              <a:off x="1889198" y="1133122"/>
              <a:ext cx="3841271" cy="1232767"/>
              <a:chOff x="1018760" y="1204915"/>
              <a:chExt cx="3841271" cy="1232767"/>
            </a:xfrm>
          </p:grpSpPr>
          <p:sp>
            <p:nvSpPr>
              <p:cNvPr id="13" name="TextBox 12">
                <a:extLst>
                  <a:ext uri="{FF2B5EF4-FFF2-40B4-BE49-F238E27FC236}">
                    <a16:creationId xmlns:a16="http://schemas.microsoft.com/office/drawing/2014/main" id="{56F5094A-1E53-4834-909E-E39252592B06}"/>
                  </a:ext>
                </a:extLst>
              </p:cNvPr>
              <p:cNvSpPr txBox="1"/>
              <p:nvPr/>
            </p:nvSpPr>
            <p:spPr>
              <a:xfrm>
                <a:off x="1018760" y="1204915"/>
                <a:ext cx="3841271" cy="338554"/>
              </a:xfrm>
              <a:prstGeom prst="rect">
                <a:avLst/>
              </a:prstGeom>
              <a:noFill/>
            </p:spPr>
            <p:txBody>
              <a:bodyPr wrap="square" lIns="108000" rIns="108000" rtlCol="0">
                <a:spAutoFit/>
              </a:bodyPr>
              <a:lstStyle/>
              <a:p>
                <a:r>
                  <a:rPr lang="en-US" altLang="ko-KR" sz="1600" b="1">
                    <a:solidFill>
                      <a:schemeClr val="bg1"/>
                    </a:solidFill>
                    <a:cs typeface="Arial" pitchFamily="34" charset="0"/>
                  </a:rPr>
                  <a:t>Sony cyber attacks</a:t>
                </a:r>
                <a:endParaRPr lang="ko-KR" altLang="en-US" sz="1600" b="1">
                  <a:solidFill>
                    <a:schemeClr val="bg1"/>
                  </a:solidFill>
                  <a:cs typeface="Arial" pitchFamily="34" charset="0"/>
                </a:endParaRPr>
              </a:p>
            </p:txBody>
          </p:sp>
          <p:sp>
            <p:nvSpPr>
              <p:cNvPr id="14" name="TextBox 13">
                <a:extLst>
                  <a:ext uri="{FF2B5EF4-FFF2-40B4-BE49-F238E27FC236}">
                    <a16:creationId xmlns:a16="http://schemas.microsoft.com/office/drawing/2014/main" id="{80265188-9BE9-4313-A539-6528A964AACD}"/>
                  </a:ext>
                </a:extLst>
              </p:cNvPr>
              <p:cNvSpPr txBox="1"/>
              <p:nvPr/>
            </p:nvSpPr>
            <p:spPr>
              <a:xfrm>
                <a:off x="1053147" y="1422019"/>
                <a:ext cx="3647840" cy="1015663"/>
              </a:xfrm>
              <a:prstGeom prst="rect">
                <a:avLst/>
              </a:prstGeom>
              <a:noFill/>
            </p:spPr>
            <p:txBody>
              <a:bodyPr wrap="square" rtlCol="0" anchor="ctr">
                <a:spAutoFit/>
              </a:bodyPr>
              <a:lstStyle/>
              <a:p>
                <a:pPr marL="171459" indent="-171459">
                  <a:buFont typeface="Wingdings" panose="05000000000000000000" pitchFamily="2" charset="2"/>
                  <a:buChar char="Ø"/>
                </a:pPr>
                <a:r>
                  <a:rPr lang="en-US" altLang="ko-KR" sz="1200">
                    <a:solidFill>
                      <a:schemeClr val="bg1"/>
                    </a:solidFill>
                    <a:cs typeface="Arial" pitchFamily="34" charset="0"/>
                  </a:rPr>
                  <a:t>Timeline</a:t>
                </a:r>
              </a:p>
              <a:p>
                <a:pPr marL="171459" indent="-171459">
                  <a:buFont typeface="Wingdings" panose="05000000000000000000" pitchFamily="2" charset="2"/>
                  <a:buChar char="Ø"/>
                </a:pPr>
                <a:r>
                  <a:rPr lang="en-US" altLang="ko-KR" sz="1200">
                    <a:solidFill>
                      <a:schemeClr val="bg1"/>
                    </a:solidFill>
                    <a:cs typeface="Arial" pitchFamily="34" charset="0"/>
                  </a:rPr>
                  <a:t>2011 </a:t>
                </a:r>
              </a:p>
              <a:p>
                <a:pPr marL="171459" indent="-171459">
                  <a:buFont typeface="Wingdings" panose="05000000000000000000" pitchFamily="2" charset="2"/>
                  <a:buChar char="Ø"/>
                </a:pPr>
                <a:r>
                  <a:rPr lang="en-US" altLang="ko-KR" sz="1200">
                    <a:solidFill>
                      <a:schemeClr val="bg1"/>
                    </a:solidFill>
                    <a:cs typeface="Arial" pitchFamily="34" charset="0"/>
                  </a:rPr>
                  <a:t>2014  </a:t>
                </a:r>
              </a:p>
              <a:p>
                <a:pPr marL="171459" indent="-171459">
                  <a:buFont typeface="Wingdings" panose="05000000000000000000" pitchFamily="2" charset="2"/>
                  <a:buChar char="Ø"/>
                </a:pPr>
                <a:r>
                  <a:rPr lang="en-US" altLang="ko-KR" sz="1200">
                    <a:solidFill>
                      <a:schemeClr val="bg1"/>
                    </a:solidFill>
                    <a:cs typeface="Arial" pitchFamily="34" charset="0"/>
                  </a:rPr>
                  <a:t>2017  </a:t>
                </a:r>
              </a:p>
              <a:p>
                <a:pPr marL="171459" indent="-171459">
                  <a:buFont typeface="Wingdings" panose="05000000000000000000" pitchFamily="2" charset="2"/>
                  <a:buChar char="Ø"/>
                </a:pPr>
                <a:r>
                  <a:rPr lang="en-US" altLang="ko-KR" sz="1200">
                    <a:solidFill>
                      <a:schemeClr val="bg1"/>
                    </a:solidFill>
                    <a:cs typeface="Arial" pitchFamily="34" charset="0"/>
                  </a:rPr>
                  <a:t>2023  </a:t>
                </a:r>
              </a:p>
            </p:txBody>
          </p:sp>
        </p:grpSp>
      </p:grpSp>
      <p:grpSp>
        <p:nvGrpSpPr>
          <p:cNvPr id="15" name="Group 14">
            <a:extLst>
              <a:ext uri="{FF2B5EF4-FFF2-40B4-BE49-F238E27FC236}">
                <a16:creationId xmlns:a16="http://schemas.microsoft.com/office/drawing/2014/main" id="{6597F79A-37DD-44B2-A79B-C1F933227444}"/>
              </a:ext>
            </a:extLst>
          </p:cNvPr>
          <p:cNvGrpSpPr/>
          <p:nvPr/>
        </p:nvGrpSpPr>
        <p:grpSpPr>
          <a:xfrm>
            <a:off x="6096000" y="4852271"/>
            <a:ext cx="5008718" cy="1200329"/>
            <a:chOff x="756138" y="1100479"/>
            <a:chExt cx="5008718" cy="1200329"/>
          </a:xfrm>
        </p:grpSpPr>
        <p:sp>
          <p:nvSpPr>
            <p:cNvPr id="16" name="TextBox 15">
              <a:extLst>
                <a:ext uri="{FF2B5EF4-FFF2-40B4-BE49-F238E27FC236}">
                  <a16:creationId xmlns:a16="http://schemas.microsoft.com/office/drawing/2014/main" id="{6290E45A-078D-4537-9792-CA96313E8A83}"/>
                </a:ext>
              </a:extLst>
            </p:cNvPr>
            <p:cNvSpPr txBox="1"/>
            <p:nvPr/>
          </p:nvSpPr>
          <p:spPr>
            <a:xfrm>
              <a:off x="756138" y="1100479"/>
              <a:ext cx="1292103" cy="1200329"/>
            </a:xfrm>
            <a:prstGeom prst="rect">
              <a:avLst/>
            </a:prstGeom>
            <a:noFill/>
          </p:spPr>
          <p:txBody>
            <a:bodyPr wrap="square" lIns="108000" rIns="108000" rtlCol="0">
              <a:spAutoFit/>
            </a:bodyPr>
            <a:lstStyle/>
            <a:p>
              <a:pPr algn="r"/>
              <a:r>
                <a:rPr lang="en-US" altLang="ko-KR" sz="7200" b="1">
                  <a:solidFill>
                    <a:schemeClr val="accent3">
                      <a:alpha val="40000"/>
                    </a:schemeClr>
                  </a:solidFill>
                  <a:cs typeface="Arial" pitchFamily="34" charset="0"/>
                </a:rPr>
                <a:t>03</a:t>
              </a:r>
              <a:endParaRPr lang="ko-KR" altLang="en-US" sz="7200" b="1">
                <a:solidFill>
                  <a:schemeClr val="accent3">
                    <a:alpha val="40000"/>
                  </a:schemeClr>
                </a:solidFill>
                <a:cs typeface="Arial" pitchFamily="34" charset="0"/>
              </a:endParaRPr>
            </a:p>
          </p:txBody>
        </p:sp>
        <p:grpSp>
          <p:nvGrpSpPr>
            <p:cNvPr id="17" name="Group 16">
              <a:extLst>
                <a:ext uri="{FF2B5EF4-FFF2-40B4-BE49-F238E27FC236}">
                  <a16:creationId xmlns:a16="http://schemas.microsoft.com/office/drawing/2014/main" id="{B71788B9-34D0-4F5E-9380-FC1E0446DF97}"/>
                </a:ext>
              </a:extLst>
            </p:cNvPr>
            <p:cNvGrpSpPr/>
            <p:nvPr/>
          </p:nvGrpSpPr>
          <p:grpSpPr>
            <a:xfrm>
              <a:off x="1923585" y="1531366"/>
              <a:ext cx="3841271" cy="338554"/>
              <a:chOff x="1053147" y="1603159"/>
              <a:chExt cx="3841271" cy="338554"/>
            </a:xfrm>
          </p:grpSpPr>
          <p:sp>
            <p:nvSpPr>
              <p:cNvPr id="18" name="TextBox 17">
                <a:extLst>
                  <a:ext uri="{FF2B5EF4-FFF2-40B4-BE49-F238E27FC236}">
                    <a16:creationId xmlns:a16="http://schemas.microsoft.com/office/drawing/2014/main" id="{ECC0D166-6C32-4520-819F-B1AB80AB2B38}"/>
                  </a:ext>
                </a:extLst>
              </p:cNvPr>
              <p:cNvSpPr txBox="1"/>
              <p:nvPr/>
            </p:nvSpPr>
            <p:spPr>
              <a:xfrm>
                <a:off x="1053147" y="1603159"/>
                <a:ext cx="3841271" cy="338554"/>
              </a:xfrm>
              <a:prstGeom prst="rect">
                <a:avLst/>
              </a:prstGeom>
              <a:noFill/>
            </p:spPr>
            <p:txBody>
              <a:bodyPr wrap="square" lIns="108000" rIns="108000" rtlCol="0">
                <a:spAutoFit/>
              </a:bodyPr>
              <a:lstStyle/>
              <a:p>
                <a:r>
                  <a:rPr lang="en-US" altLang="ko-KR" sz="1600" b="1">
                    <a:solidFill>
                      <a:schemeClr val="bg1"/>
                    </a:solidFill>
                    <a:cs typeface="Arial" pitchFamily="34" charset="0"/>
                  </a:rPr>
                  <a:t>Q&amp;A Session</a:t>
                </a:r>
                <a:endParaRPr lang="ko-KR" altLang="en-US" sz="1600" b="1">
                  <a:solidFill>
                    <a:schemeClr val="bg1"/>
                  </a:solidFill>
                  <a:cs typeface="Arial" pitchFamily="34" charset="0"/>
                </a:endParaRPr>
              </a:p>
            </p:txBody>
          </p:sp>
          <p:sp>
            <p:nvSpPr>
              <p:cNvPr id="19" name="TextBox 18">
                <a:extLst>
                  <a:ext uri="{FF2B5EF4-FFF2-40B4-BE49-F238E27FC236}">
                    <a16:creationId xmlns:a16="http://schemas.microsoft.com/office/drawing/2014/main" id="{5C49DD5E-A68F-4ACA-895F-B6F1AFD2783A}"/>
                  </a:ext>
                </a:extLst>
              </p:cNvPr>
              <p:cNvSpPr txBox="1"/>
              <p:nvPr/>
            </p:nvSpPr>
            <p:spPr>
              <a:xfrm>
                <a:off x="1053147" y="1639708"/>
                <a:ext cx="3647840" cy="276999"/>
              </a:xfrm>
              <a:prstGeom prst="rect">
                <a:avLst/>
              </a:prstGeom>
              <a:noFill/>
            </p:spPr>
            <p:txBody>
              <a:bodyPr wrap="square" rtlCol="0" anchor="ctr">
                <a:spAutoFit/>
              </a:bodyPr>
              <a:lstStyle/>
              <a:p>
                <a:pPr marL="171459" indent="-171459">
                  <a:buFont typeface="Wingdings" panose="05000000000000000000" pitchFamily="2" charset="2"/>
                  <a:buChar char="Ø"/>
                </a:pPr>
                <a:endParaRPr lang="en-US" altLang="ko-KR" sz="1200">
                  <a:solidFill>
                    <a:schemeClr val="bg1"/>
                  </a:solidFill>
                  <a:cs typeface="Arial" pitchFamily="34" charset="0"/>
                </a:endParaRPr>
              </a:p>
            </p:txBody>
          </p:sp>
        </p:grpSp>
      </p:grpSp>
    </p:spTree>
    <p:extLst>
      <p:ext uri="{BB962C8B-B14F-4D97-AF65-F5344CB8AC3E}">
        <p14:creationId xmlns:p14="http://schemas.microsoft.com/office/powerpoint/2010/main" val="37849891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649357" y="296259"/>
            <a:ext cx="11430283" cy="3995659"/>
            <a:chOff x="186028" y="-103317"/>
            <a:chExt cx="11776988" cy="3995659"/>
          </a:xfrm>
        </p:grpSpPr>
        <p:sp>
          <p:nvSpPr>
            <p:cNvPr id="8" name="TextBox 7">
              <a:extLst>
                <a:ext uri="{FF2B5EF4-FFF2-40B4-BE49-F238E27FC236}">
                  <a16:creationId xmlns:a16="http://schemas.microsoft.com/office/drawing/2014/main" id="{5CF5BDA4-10C7-46A6-AC30-523A3FC438AC}"/>
                </a:ext>
              </a:extLst>
            </p:cNvPr>
            <p:cNvSpPr txBox="1"/>
            <p:nvPr/>
          </p:nvSpPr>
          <p:spPr>
            <a:xfrm>
              <a:off x="186028" y="-103317"/>
              <a:ext cx="11776988" cy="2308324"/>
            </a:xfrm>
            <a:prstGeom prst="rect">
              <a:avLst/>
            </a:prstGeom>
            <a:noFill/>
          </p:spPr>
          <p:txBody>
            <a:bodyPr wrap="square" rtlCol="0" anchor="ctr">
              <a:spAutoFit/>
            </a:bodyPr>
            <a:lstStyle/>
            <a:p>
              <a:r>
                <a:rPr lang="en-GB" sz="4800">
                  <a:solidFill>
                    <a:schemeClr val="bg1"/>
                  </a:solidFill>
                </a:rPr>
                <a:t>2017 -</a:t>
              </a:r>
              <a:r>
                <a:rPr lang="en-US" altLang="ko-KR" sz="4800" b="1">
                  <a:solidFill>
                    <a:schemeClr val="bg1"/>
                  </a:solidFill>
                  <a:latin typeface="Calibri" pitchFamily="34" charset="0"/>
                  <a:cs typeface="Calibri" pitchFamily="34" charset="0"/>
                </a:rPr>
                <a:t>Sony PlayStation social media accounts compromisation</a:t>
              </a:r>
              <a:endParaRPr lang="ko-KR" altLang="en-US" sz="4800" b="1">
                <a:solidFill>
                  <a:schemeClr val="bg1"/>
                </a:solidFill>
                <a:latin typeface="Calibri" pitchFamily="34" charset="0"/>
                <a:cs typeface="Calibri" pitchFamily="34" charset="0"/>
              </a:endParaRPr>
            </a:p>
            <a:p>
              <a:endParaRPr lang="ko-KR" altLang="en-US" sz="4800" b="1">
                <a:solidFill>
                  <a:schemeClr val="bg1"/>
                </a:solidFill>
                <a:latin typeface="Calibri" pitchFamily="34" charset="0"/>
                <a:cs typeface="Calibri"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85691" y="3512686"/>
              <a:ext cx="4777096" cy="379656"/>
            </a:xfrm>
            <a:prstGeom prst="rect">
              <a:avLst/>
            </a:prstGeom>
            <a:noFill/>
          </p:spPr>
          <p:txBody>
            <a:bodyPr wrap="square" rtlCol="0" anchor="ctr">
              <a:spAutoFit/>
            </a:bodyPr>
            <a:lstStyle/>
            <a:p>
              <a:endParaRPr lang="ko-KR" altLang="en-US" sz="1867">
                <a:solidFill>
                  <a:schemeClr val="bg1"/>
                </a:solidFill>
                <a:cs typeface="Arial" pitchFamily="34" charset="0"/>
              </a:endParaRPr>
            </a:p>
          </p:txBody>
        </p:sp>
      </p:grpSp>
    </p:spTree>
    <p:extLst>
      <p:ext uri="{BB962C8B-B14F-4D97-AF65-F5344CB8AC3E}">
        <p14:creationId xmlns:p14="http://schemas.microsoft.com/office/powerpoint/2010/main" val="202443857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8F95E5-3E97-912E-C7F0-AAFF55121A52}"/>
              </a:ext>
            </a:extLst>
          </p:cNvPr>
          <p:cNvSpPr txBox="1"/>
          <p:nvPr/>
        </p:nvSpPr>
        <p:spPr>
          <a:xfrm>
            <a:off x="649357" y="344557"/>
            <a:ext cx="9819860" cy="1015663"/>
          </a:xfrm>
          <a:prstGeom prst="rect">
            <a:avLst/>
          </a:prstGeom>
          <a:noFill/>
        </p:spPr>
        <p:txBody>
          <a:bodyPr wrap="square" rtlCol="0">
            <a:spAutoFit/>
          </a:bodyPr>
          <a:lstStyle/>
          <a:p>
            <a:r>
              <a:rPr lang="en-GB" sz="6000">
                <a:solidFill>
                  <a:schemeClr val="bg1"/>
                </a:solidFill>
              </a:rPr>
              <a:t>What happened?</a:t>
            </a:r>
            <a:endParaRPr lang="en-IE" sz="6000">
              <a:solidFill>
                <a:schemeClr val="bg1"/>
              </a:solidFill>
            </a:endParaRPr>
          </a:p>
        </p:txBody>
      </p:sp>
      <p:sp>
        <p:nvSpPr>
          <p:cNvPr id="3" name="TextBox 2">
            <a:extLst>
              <a:ext uri="{FF2B5EF4-FFF2-40B4-BE49-F238E27FC236}">
                <a16:creationId xmlns:a16="http://schemas.microsoft.com/office/drawing/2014/main" id="{3797A44D-8673-614D-D28E-E5412DB0FC7C}"/>
              </a:ext>
            </a:extLst>
          </p:cNvPr>
          <p:cNvSpPr txBox="1"/>
          <p:nvPr/>
        </p:nvSpPr>
        <p:spPr>
          <a:xfrm>
            <a:off x="4779818" y="1989128"/>
            <a:ext cx="7204364" cy="4524315"/>
          </a:xfrm>
          <a:prstGeom prst="rect">
            <a:avLst/>
          </a:prstGeom>
          <a:noFill/>
        </p:spPr>
        <p:txBody>
          <a:bodyPr wrap="square" rtlCol="0">
            <a:spAutoFit/>
          </a:bodyPr>
          <a:lstStyle/>
          <a:p>
            <a:pPr marL="457200" indent="-457200">
              <a:buFont typeface="Courier New" panose="02070309020205020404" pitchFamily="49" charset="0"/>
              <a:buChar char="o"/>
            </a:pPr>
            <a:r>
              <a:rPr lang="en-IE" sz="3200">
                <a:solidFill>
                  <a:schemeClr val="bg1"/>
                </a:solidFill>
              </a:rPr>
              <a:t>In August 2017 “</a:t>
            </a:r>
            <a:r>
              <a:rPr lang="en-IE" sz="3200" err="1">
                <a:solidFill>
                  <a:schemeClr val="bg1"/>
                </a:solidFill>
              </a:rPr>
              <a:t>Ourmine</a:t>
            </a:r>
            <a:r>
              <a:rPr lang="en-IE" sz="3200">
                <a:solidFill>
                  <a:schemeClr val="bg1"/>
                </a:solidFill>
              </a:rPr>
              <a:t>” gained access to Sony’s social media accounts.</a:t>
            </a:r>
          </a:p>
          <a:p>
            <a:pPr marL="457200" indent="-457200">
              <a:buFont typeface="Courier New" panose="02070309020205020404" pitchFamily="49" charset="0"/>
              <a:buChar char="o"/>
            </a:pPr>
            <a:r>
              <a:rPr lang="en-IE" sz="3200">
                <a:solidFill>
                  <a:schemeClr val="bg1"/>
                </a:solidFill>
              </a:rPr>
              <a:t>The claimed they had accessed the network database and collected log-in info usernames etc.</a:t>
            </a:r>
          </a:p>
          <a:p>
            <a:pPr marL="457200" indent="-457200">
              <a:buFont typeface="Courier New" panose="02070309020205020404" pitchFamily="49" charset="0"/>
              <a:buChar char="o"/>
            </a:pPr>
            <a:r>
              <a:rPr lang="en-IE" sz="3200">
                <a:solidFill>
                  <a:schemeClr val="bg1"/>
                </a:solidFill>
              </a:rPr>
              <a:t>They also claimed that they had no malicious intent.</a:t>
            </a:r>
          </a:p>
          <a:p>
            <a:pPr marL="457200" indent="-457200">
              <a:buFont typeface="Courier New" panose="02070309020205020404" pitchFamily="49" charset="0"/>
              <a:buChar char="o"/>
            </a:pPr>
            <a:endParaRPr lang="en-IE" sz="3200">
              <a:solidFill>
                <a:schemeClr val="bg1"/>
              </a:solidFill>
            </a:endParaRPr>
          </a:p>
        </p:txBody>
      </p:sp>
    </p:spTree>
    <p:extLst>
      <p:ext uri="{BB962C8B-B14F-4D97-AF65-F5344CB8AC3E}">
        <p14:creationId xmlns:p14="http://schemas.microsoft.com/office/powerpoint/2010/main" val="4000828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a:t>2017 Hack Timeline </a:t>
            </a:r>
          </a:p>
        </p:txBody>
      </p:sp>
      <p:sp>
        <p:nvSpPr>
          <p:cNvPr id="3" name="Rounded Rectangle 1">
            <a:extLst>
              <a:ext uri="{FF2B5EF4-FFF2-40B4-BE49-F238E27FC236}">
                <a16:creationId xmlns:a16="http://schemas.microsoft.com/office/drawing/2014/main" id="{C764B49E-C1B8-4637-A382-31B55D998655}"/>
              </a:ext>
            </a:extLst>
          </p:cNvPr>
          <p:cNvSpPr/>
          <p:nvPr/>
        </p:nvSpPr>
        <p:spPr>
          <a:xfrm>
            <a:off x="949611" y="3869228"/>
            <a:ext cx="10332000" cy="96391"/>
          </a:xfrm>
          <a:prstGeom prst="roundRect">
            <a:avLst>
              <a:gd name="adj" fmla="val 50000"/>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111150F9-7F06-4C77-8B30-44A86B25F715}"/>
              </a:ext>
            </a:extLst>
          </p:cNvPr>
          <p:cNvSpPr/>
          <p:nvPr/>
        </p:nvSpPr>
        <p:spPr>
          <a:xfrm flipH="1">
            <a:off x="828625" y="3761815"/>
            <a:ext cx="261716" cy="261716"/>
          </a:xfrm>
          <a:prstGeom prst="ellipse">
            <a:avLst/>
          </a:prstGeom>
          <a:solidFill>
            <a:schemeClr val="accent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5" name="Rounded Rectangle 8">
            <a:extLst>
              <a:ext uri="{FF2B5EF4-FFF2-40B4-BE49-F238E27FC236}">
                <a16:creationId xmlns:a16="http://schemas.microsoft.com/office/drawing/2014/main" id="{CE22BD83-6058-4EB4-A481-D2EFD59C8582}"/>
              </a:ext>
            </a:extLst>
          </p:cNvPr>
          <p:cNvSpPr/>
          <p:nvPr/>
        </p:nvSpPr>
        <p:spPr>
          <a:xfrm>
            <a:off x="342606" y="4189056"/>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6"/>
          </a:solidFill>
          <a:ln w="12700">
            <a:gradFill flip="none" rotWithShape="1">
              <a:gsLst>
                <a:gs pos="0">
                  <a:schemeClr val="bg1"/>
                </a:gs>
                <a:gs pos="100000">
                  <a:schemeClr val="bg1">
                    <a:alpha val="98000"/>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id="{026F05CD-7226-4C62-A7AB-BA6F07FF54BB}"/>
              </a:ext>
            </a:extLst>
          </p:cNvPr>
          <p:cNvSpPr txBox="1"/>
          <p:nvPr/>
        </p:nvSpPr>
        <p:spPr>
          <a:xfrm>
            <a:off x="342606" y="4605226"/>
            <a:ext cx="1260140" cy="1169551"/>
          </a:xfrm>
          <a:prstGeom prst="rect">
            <a:avLst/>
          </a:prstGeom>
          <a:noFill/>
        </p:spPr>
        <p:txBody>
          <a:bodyPr wrap="square" rtlCol="0">
            <a:spAutoFit/>
          </a:bodyPr>
          <a:lstStyle/>
          <a:p>
            <a:pPr algn="ctr"/>
            <a:r>
              <a:rPr lang="en-US" altLang="ko-KR" sz="1400" b="1" err="1">
                <a:solidFill>
                  <a:schemeClr val="bg1"/>
                </a:solidFill>
                <a:latin typeface="Calibri" pitchFamily="34" charset="0"/>
                <a:cs typeface="Calibri" pitchFamily="34" charset="0"/>
              </a:rPr>
              <a:t>Ourmine</a:t>
            </a:r>
            <a:r>
              <a:rPr lang="en-US" altLang="ko-KR" sz="1400" b="1">
                <a:solidFill>
                  <a:schemeClr val="bg1"/>
                </a:solidFill>
                <a:latin typeface="Calibri" pitchFamily="34" charset="0"/>
                <a:cs typeface="Calibri" pitchFamily="34" charset="0"/>
              </a:rPr>
              <a:t> gains access to </a:t>
            </a:r>
            <a:r>
              <a:rPr lang="en-US" altLang="ko-KR" sz="1400" b="1" err="1">
                <a:solidFill>
                  <a:schemeClr val="bg1"/>
                </a:solidFill>
                <a:latin typeface="Calibri" pitchFamily="34" charset="0"/>
                <a:cs typeface="Calibri" pitchFamily="34" charset="0"/>
              </a:rPr>
              <a:t>Playstation</a:t>
            </a:r>
            <a:r>
              <a:rPr lang="en-US" altLang="ko-KR" sz="1400" b="1">
                <a:solidFill>
                  <a:schemeClr val="bg1"/>
                </a:solidFill>
                <a:latin typeface="Calibri" pitchFamily="34" charset="0"/>
                <a:cs typeface="Calibri" pitchFamily="34" charset="0"/>
              </a:rPr>
              <a:t> social media accounts</a:t>
            </a:r>
            <a:endParaRPr lang="ko-KR" altLang="en-US" sz="1400" b="1">
              <a:solidFill>
                <a:schemeClr val="bg1"/>
              </a:solidFill>
              <a:latin typeface="Calibri" pitchFamily="34" charset="0"/>
              <a:cs typeface="Calibri" pitchFamily="34" charset="0"/>
            </a:endParaRPr>
          </a:p>
        </p:txBody>
      </p:sp>
      <p:sp>
        <p:nvSpPr>
          <p:cNvPr id="9" name="TextBox 8">
            <a:extLst>
              <a:ext uri="{FF2B5EF4-FFF2-40B4-BE49-F238E27FC236}">
                <a16:creationId xmlns:a16="http://schemas.microsoft.com/office/drawing/2014/main" id="{8595513D-D3EA-4FB0-A4AE-FBF7343CDAFD}"/>
              </a:ext>
            </a:extLst>
          </p:cNvPr>
          <p:cNvSpPr txBox="1"/>
          <p:nvPr/>
        </p:nvSpPr>
        <p:spPr>
          <a:xfrm>
            <a:off x="342606" y="3308153"/>
            <a:ext cx="1260140" cy="338554"/>
          </a:xfrm>
          <a:prstGeom prst="rect">
            <a:avLst/>
          </a:prstGeom>
          <a:noFill/>
        </p:spPr>
        <p:txBody>
          <a:bodyPr wrap="square" rtlCol="0">
            <a:spAutoFit/>
          </a:bodyPr>
          <a:lstStyle/>
          <a:p>
            <a:pPr algn="ctr"/>
            <a:r>
              <a:rPr lang="en-US" altLang="ko-KR" sz="1600" b="1">
                <a:latin typeface="Calibri" pitchFamily="34" charset="0"/>
                <a:cs typeface="Calibri" pitchFamily="34" charset="0"/>
              </a:rPr>
              <a:t>August 2017</a:t>
            </a:r>
            <a:endParaRPr lang="ko-KR" altLang="en-US" sz="1600" b="1">
              <a:latin typeface="Calibri" pitchFamily="34" charset="0"/>
              <a:cs typeface="Calibri" pitchFamily="34" charset="0"/>
            </a:endParaRPr>
          </a:p>
        </p:txBody>
      </p:sp>
      <p:grpSp>
        <p:nvGrpSpPr>
          <p:cNvPr id="12" name="그룹 9">
            <a:extLst>
              <a:ext uri="{FF2B5EF4-FFF2-40B4-BE49-F238E27FC236}">
                <a16:creationId xmlns:a16="http://schemas.microsoft.com/office/drawing/2014/main" id="{3782C3AC-C0AD-4CBF-BCCD-6B55BB8D0915}"/>
              </a:ext>
            </a:extLst>
          </p:cNvPr>
          <p:cNvGrpSpPr/>
          <p:nvPr/>
        </p:nvGrpSpPr>
        <p:grpSpPr>
          <a:xfrm>
            <a:off x="7359269" y="4650078"/>
            <a:ext cx="1406295" cy="1463254"/>
            <a:chOff x="3917183" y="4344904"/>
            <a:chExt cx="1406295" cy="1463254"/>
          </a:xfrm>
        </p:grpSpPr>
        <p:sp>
          <p:nvSpPr>
            <p:cNvPr id="13" name="TextBox 12">
              <a:extLst>
                <a:ext uri="{FF2B5EF4-FFF2-40B4-BE49-F238E27FC236}">
                  <a16:creationId xmlns:a16="http://schemas.microsoft.com/office/drawing/2014/main" id="{BDF17BBB-4ADB-452F-923D-01483892C64B}"/>
                </a:ext>
              </a:extLst>
            </p:cNvPr>
            <p:cNvSpPr txBox="1"/>
            <p:nvPr/>
          </p:nvSpPr>
          <p:spPr>
            <a:xfrm>
              <a:off x="3917183" y="4344904"/>
              <a:ext cx="1406295" cy="1169551"/>
            </a:xfrm>
            <a:prstGeom prst="rect">
              <a:avLst/>
            </a:prstGeom>
            <a:noFill/>
          </p:spPr>
          <p:txBody>
            <a:bodyPr wrap="square" rtlCol="0">
              <a:spAutoFit/>
            </a:bodyPr>
            <a:lstStyle/>
            <a:p>
              <a:pPr algn="ctr"/>
              <a:r>
                <a:rPr lang="en-US" altLang="ko-KR" sz="1400" b="1">
                  <a:solidFill>
                    <a:schemeClr val="bg1"/>
                  </a:solidFill>
                  <a:latin typeface="Calibri" pitchFamily="34" charset="0"/>
                  <a:cs typeface="Calibri" pitchFamily="34" charset="0"/>
                </a:rPr>
                <a:t>Sony PlayStation social media accounts compromisation</a:t>
              </a:r>
              <a:endParaRPr lang="ko-KR" altLang="en-US" sz="1400" b="1">
                <a:solidFill>
                  <a:schemeClr val="bg1"/>
                </a:solidFill>
                <a:latin typeface="Calibri" pitchFamily="34" charset="0"/>
                <a:cs typeface="Calibri" pitchFamily="34" charset="0"/>
              </a:endParaRPr>
            </a:p>
          </p:txBody>
        </p:sp>
        <p:sp>
          <p:nvSpPr>
            <p:cNvPr id="14" name="TextBox 13">
              <a:extLst>
                <a:ext uri="{FF2B5EF4-FFF2-40B4-BE49-F238E27FC236}">
                  <a16:creationId xmlns:a16="http://schemas.microsoft.com/office/drawing/2014/main" id="{BBF38912-FFED-4DBC-9496-B207A420D5EE}"/>
                </a:ext>
              </a:extLst>
            </p:cNvPr>
            <p:cNvSpPr txBox="1"/>
            <p:nvPr/>
          </p:nvSpPr>
          <p:spPr>
            <a:xfrm>
              <a:off x="3967628" y="5561937"/>
              <a:ext cx="1260140" cy="246221"/>
            </a:xfrm>
            <a:prstGeom prst="rect">
              <a:avLst/>
            </a:prstGeom>
            <a:noFill/>
          </p:spPr>
          <p:txBody>
            <a:bodyPr wrap="square" rtlCol="0">
              <a:spAutoFit/>
            </a:bodyPr>
            <a:lstStyle/>
            <a:p>
              <a:pPr algn="ctr"/>
              <a:endParaRPr lang="ko-KR" altLang="en-US" sz="1000">
                <a:solidFill>
                  <a:schemeClr val="bg1"/>
                </a:solidFill>
              </a:endParaRPr>
            </a:p>
          </p:txBody>
        </p:sp>
      </p:grpSp>
      <p:sp>
        <p:nvSpPr>
          <p:cNvPr id="19" name="TextBox 18">
            <a:extLst>
              <a:ext uri="{FF2B5EF4-FFF2-40B4-BE49-F238E27FC236}">
                <a16:creationId xmlns:a16="http://schemas.microsoft.com/office/drawing/2014/main" id="{C277358F-8F24-45C3-9955-20886CB9EDE6}"/>
              </a:ext>
            </a:extLst>
          </p:cNvPr>
          <p:cNvSpPr txBox="1"/>
          <p:nvPr/>
        </p:nvSpPr>
        <p:spPr>
          <a:xfrm>
            <a:off x="9907361" y="4626410"/>
            <a:ext cx="1260140" cy="307777"/>
          </a:xfrm>
          <a:prstGeom prst="rect">
            <a:avLst/>
          </a:prstGeom>
          <a:noFill/>
        </p:spPr>
        <p:txBody>
          <a:bodyPr wrap="square" rtlCol="0">
            <a:spAutoFit/>
          </a:bodyPr>
          <a:lstStyle/>
          <a:p>
            <a:pPr algn="ctr"/>
            <a:r>
              <a:rPr lang="en-US" altLang="ko-KR" sz="1400" b="1">
                <a:solidFill>
                  <a:schemeClr val="bg1"/>
                </a:solidFill>
                <a:latin typeface="Calibri" pitchFamily="34" charset="0"/>
                <a:cs typeface="Calibri" pitchFamily="34" charset="0"/>
              </a:rPr>
              <a:t>Your Text</a:t>
            </a:r>
            <a:endParaRPr lang="ko-KR" altLang="en-US" sz="1400" b="1">
              <a:solidFill>
                <a:schemeClr val="bg1"/>
              </a:solidFill>
              <a:latin typeface="Calibri" pitchFamily="34" charset="0"/>
              <a:cs typeface="Calibri" pitchFamily="34" charset="0"/>
            </a:endParaRPr>
          </a:p>
        </p:txBody>
      </p:sp>
      <p:sp>
        <p:nvSpPr>
          <p:cNvPr id="25" name="TextBox 24">
            <a:extLst>
              <a:ext uri="{FF2B5EF4-FFF2-40B4-BE49-F238E27FC236}">
                <a16:creationId xmlns:a16="http://schemas.microsoft.com/office/drawing/2014/main" id="{FA2069DF-F57E-4A9F-A9B7-0E4196569E00}"/>
              </a:ext>
            </a:extLst>
          </p:cNvPr>
          <p:cNvSpPr txBox="1"/>
          <p:nvPr/>
        </p:nvSpPr>
        <p:spPr>
          <a:xfrm>
            <a:off x="2043796" y="2538575"/>
            <a:ext cx="1260140" cy="307777"/>
          </a:xfrm>
          <a:prstGeom prst="rect">
            <a:avLst/>
          </a:prstGeom>
          <a:noFill/>
        </p:spPr>
        <p:txBody>
          <a:bodyPr wrap="square" rtlCol="0">
            <a:spAutoFit/>
          </a:bodyPr>
          <a:lstStyle/>
          <a:p>
            <a:pPr algn="ctr"/>
            <a:r>
              <a:rPr lang="en-US" altLang="ko-KR" sz="1400" b="1">
                <a:solidFill>
                  <a:schemeClr val="bg1"/>
                </a:solidFill>
                <a:latin typeface="Calibri" pitchFamily="34" charset="0"/>
                <a:cs typeface="Calibri" pitchFamily="34" charset="0"/>
              </a:rPr>
              <a:t>Eter text</a:t>
            </a:r>
            <a:endParaRPr lang="ko-KR" altLang="en-US" sz="1400" b="1">
              <a:solidFill>
                <a:schemeClr val="bg1"/>
              </a:solidFill>
              <a:latin typeface="Calibri" pitchFamily="34" charset="0"/>
              <a:cs typeface="Calibri" pitchFamily="34" charset="0"/>
            </a:endParaRPr>
          </a:p>
        </p:txBody>
      </p:sp>
      <p:sp>
        <p:nvSpPr>
          <p:cNvPr id="28" name="Oval 27">
            <a:extLst>
              <a:ext uri="{FF2B5EF4-FFF2-40B4-BE49-F238E27FC236}">
                <a16:creationId xmlns:a16="http://schemas.microsoft.com/office/drawing/2014/main" id="{113A7903-F910-4136-9ACA-87A877D4A2A9}"/>
              </a:ext>
            </a:extLst>
          </p:cNvPr>
          <p:cNvSpPr/>
          <p:nvPr/>
        </p:nvSpPr>
        <p:spPr>
          <a:xfrm rot="10800000" flipH="1">
            <a:off x="3765835" y="3786565"/>
            <a:ext cx="261716" cy="261716"/>
          </a:xfrm>
          <a:prstGeom prst="ellipse">
            <a:avLst/>
          </a:prstGeom>
          <a:solidFill>
            <a:schemeClr val="accent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9" name="Rounded Rectangle 8">
            <a:extLst>
              <a:ext uri="{FF2B5EF4-FFF2-40B4-BE49-F238E27FC236}">
                <a16:creationId xmlns:a16="http://schemas.microsoft.com/office/drawing/2014/main" id="{366206C6-7E04-4BFA-A040-BEA054A14090}"/>
              </a:ext>
            </a:extLst>
          </p:cNvPr>
          <p:cNvSpPr/>
          <p:nvPr/>
        </p:nvSpPr>
        <p:spPr>
          <a:xfrm rot="10800000">
            <a:off x="3303936" y="1835572"/>
            <a:ext cx="1260140" cy="1593428"/>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TextBox 30">
            <a:extLst>
              <a:ext uri="{FF2B5EF4-FFF2-40B4-BE49-F238E27FC236}">
                <a16:creationId xmlns:a16="http://schemas.microsoft.com/office/drawing/2014/main" id="{C05429D2-A206-4B69-9467-A853D1F92879}"/>
              </a:ext>
            </a:extLst>
          </p:cNvPr>
          <p:cNvSpPr txBox="1"/>
          <p:nvPr/>
        </p:nvSpPr>
        <p:spPr>
          <a:xfrm>
            <a:off x="6138953" y="2156062"/>
            <a:ext cx="1368570" cy="307777"/>
          </a:xfrm>
          <a:prstGeom prst="rect">
            <a:avLst/>
          </a:prstGeom>
          <a:noFill/>
        </p:spPr>
        <p:txBody>
          <a:bodyPr wrap="square" rtlCol="0">
            <a:spAutoFit/>
          </a:bodyPr>
          <a:lstStyle/>
          <a:p>
            <a:pPr algn="ctr"/>
            <a:r>
              <a:rPr lang="en-US" altLang="ko-KR" sz="1400" b="1">
                <a:solidFill>
                  <a:schemeClr val="bg1"/>
                </a:solidFill>
                <a:latin typeface="Calibri" pitchFamily="34" charset="0"/>
                <a:cs typeface="Calibri" pitchFamily="34" charset="0"/>
              </a:rPr>
              <a:t>Enter text</a:t>
            </a:r>
            <a:endParaRPr lang="ko-KR" altLang="en-US" sz="1400" b="1">
              <a:solidFill>
                <a:schemeClr val="bg1"/>
              </a:solidFill>
              <a:latin typeface="Calibri" pitchFamily="34" charset="0"/>
              <a:cs typeface="Calibri" pitchFamily="34" charset="0"/>
            </a:endParaRPr>
          </a:p>
        </p:txBody>
      </p:sp>
      <p:sp>
        <p:nvSpPr>
          <p:cNvPr id="33" name="TextBox 32">
            <a:extLst>
              <a:ext uri="{FF2B5EF4-FFF2-40B4-BE49-F238E27FC236}">
                <a16:creationId xmlns:a16="http://schemas.microsoft.com/office/drawing/2014/main" id="{73EB1827-1226-46A4-8988-5071421A2F50}"/>
              </a:ext>
            </a:extLst>
          </p:cNvPr>
          <p:cNvSpPr txBox="1"/>
          <p:nvPr/>
        </p:nvSpPr>
        <p:spPr>
          <a:xfrm>
            <a:off x="3303936" y="4242266"/>
            <a:ext cx="1260140" cy="338554"/>
          </a:xfrm>
          <a:prstGeom prst="rect">
            <a:avLst/>
          </a:prstGeom>
          <a:noFill/>
        </p:spPr>
        <p:txBody>
          <a:bodyPr wrap="square" rtlCol="0">
            <a:spAutoFit/>
          </a:bodyPr>
          <a:lstStyle/>
          <a:p>
            <a:pPr algn="ctr"/>
            <a:r>
              <a:rPr lang="en-US" altLang="ko-KR" sz="1600" b="1">
                <a:latin typeface="Calibri" pitchFamily="34" charset="0"/>
                <a:cs typeface="Calibri" pitchFamily="34" charset="0"/>
              </a:rPr>
              <a:t>August 2017</a:t>
            </a:r>
            <a:endParaRPr lang="ko-KR" altLang="en-US" sz="1600" b="1">
              <a:latin typeface="Calibri" pitchFamily="34" charset="0"/>
              <a:cs typeface="Calibri" pitchFamily="34" charset="0"/>
            </a:endParaRPr>
          </a:p>
        </p:txBody>
      </p:sp>
      <p:sp>
        <p:nvSpPr>
          <p:cNvPr id="6" name="Rounded Rectangle 8">
            <a:extLst>
              <a:ext uri="{FF2B5EF4-FFF2-40B4-BE49-F238E27FC236}">
                <a16:creationId xmlns:a16="http://schemas.microsoft.com/office/drawing/2014/main" id="{C313F82E-500A-7C57-AA11-77C13193D3E6}"/>
              </a:ext>
            </a:extLst>
          </p:cNvPr>
          <p:cNvSpPr/>
          <p:nvPr/>
        </p:nvSpPr>
        <p:spPr>
          <a:xfrm>
            <a:off x="6598341" y="4306875"/>
            <a:ext cx="1260140" cy="1806457"/>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err="1">
                <a:solidFill>
                  <a:schemeClr val="bg1"/>
                </a:solidFill>
                <a:latin typeface="Calibri" pitchFamily="34" charset="0"/>
                <a:cs typeface="Calibri" pitchFamily="34" charset="0"/>
              </a:rPr>
              <a:t>Ourmine</a:t>
            </a:r>
            <a:r>
              <a:rPr lang="en-US" altLang="ko-KR" sz="1200" b="1" dirty="0">
                <a:solidFill>
                  <a:schemeClr val="bg1"/>
                </a:solidFill>
                <a:latin typeface="Calibri" pitchFamily="34" charset="0"/>
                <a:cs typeface="Calibri" pitchFamily="34" charset="0"/>
              </a:rPr>
              <a:t> Claimed to be white hat hackers and that the breach wasn’t </a:t>
            </a:r>
            <a:r>
              <a:rPr lang="en-US" altLang="ko-KR" sz="1200" b="1" dirty="0" err="1">
                <a:solidFill>
                  <a:schemeClr val="bg1"/>
                </a:solidFill>
                <a:latin typeface="Calibri" pitchFamily="34" charset="0"/>
                <a:cs typeface="Calibri" pitchFamily="34" charset="0"/>
              </a:rPr>
              <a:t>mallicious</a:t>
            </a:r>
            <a:endParaRPr lang="ko-KR" altLang="en-US" sz="1200" b="1" dirty="0">
              <a:latin typeface="Calibri" panose="020F0502020204030204" pitchFamily="34" charset="0"/>
              <a:cs typeface="Calibri" panose="020F0502020204030204" pitchFamily="34" charset="0"/>
            </a:endParaRPr>
          </a:p>
        </p:txBody>
      </p:sp>
      <p:sp>
        <p:nvSpPr>
          <p:cNvPr id="8" name="Oval 7">
            <a:extLst>
              <a:ext uri="{FF2B5EF4-FFF2-40B4-BE49-F238E27FC236}">
                <a16:creationId xmlns:a16="http://schemas.microsoft.com/office/drawing/2014/main" id="{BA6C1B1A-3836-40EC-B8CC-EDCF26FD1325}"/>
              </a:ext>
            </a:extLst>
          </p:cNvPr>
          <p:cNvSpPr/>
          <p:nvPr/>
        </p:nvSpPr>
        <p:spPr>
          <a:xfrm flipH="1">
            <a:off x="7097553" y="3774542"/>
            <a:ext cx="261716" cy="261716"/>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4" name="TextBox 23">
            <a:extLst>
              <a:ext uri="{FF2B5EF4-FFF2-40B4-BE49-F238E27FC236}">
                <a16:creationId xmlns:a16="http://schemas.microsoft.com/office/drawing/2014/main" id="{EB0F5A5A-75C5-8EE1-B94C-E982527C86F0}"/>
              </a:ext>
            </a:extLst>
          </p:cNvPr>
          <p:cNvSpPr txBox="1"/>
          <p:nvPr/>
        </p:nvSpPr>
        <p:spPr>
          <a:xfrm>
            <a:off x="6598341" y="3259723"/>
            <a:ext cx="1260140" cy="338554"/>
          </a:xfrm>
          <a:prstGeom prst="rect">
            <a:avLst/>
          </a:prstGeom>
          <a:noFill/>
        </p:spPr>
        <p:txBody>
          <a:bodyPr wrap="square">
            <a:spAutoFit/>
          </a:bodyPr>
          <a:lstStyle/>
          <a:p>
            <a:pPr algn="ctr"/>
            <a:r>
              <a:rPr lang="en-US" altLang="ko-KR" sz="1600" b="1">
                <a:latin typeface="Calibri" pitchFamily="34" charset="0"/>
                <a:cs typeface="Calibri" pitchFamily="34" charset="0"/>
              </a:rPr>
              <a:t>August 2017</a:t>
            </a:r>
            <a:endParaRPr lang="ko-KR" altLang="en-US" sz="1600" b="1">
              <a:latin typeface="Calibri" pitchFamily="34" charset="0"/>
              <a:cs typeface="Calibri" pitchFamily="34" charset="0"/>
            </a:endParaRPr>
          </a:p>
        </p:txBody>
      </p:sp>
      <p:sp>
        <p:nvSpPr>
          <p:cNvPr id="26" name="Rounded Rectangle 8">
            <a:extLst>
              <a:ext uri="{FF2B5EF4-FFF2-40B4-BE49-F238E27FC236}">
                <a16:creationId xmlns:a16="http://schemas.microsoft.com/office/drawing/2014/main" id="{1D6FBAFC-DE32-6CF3-BC98-33C855E5F477}"/>
              </a:ext>
            </a:extLst>
          </p:cNvPr>
          <p:cNvSpPr/>
          <p:nvPr/>
        </p:nvSpPr>
        <p:spPr>
          <a:xfrm rot="10800000">
            <a:off x="10612319" y="2639952"/>
            <a:ext cx="1260140" cy="1030916"/>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Oval 33">
            <a:extLst>
              <a:ext uri="{FF2B5EF4-FFF2-40B4-BE49-F238E27FC236}">
                <a16:creationId xmlns:a16="http://schemas.microsoft.com/office/drawing/2014/main" id="{14E1C178-3C5E-988C-3B8A-CABE048A9A85}"/>
              </a:ext>
            </a:extLst>
          </p:cNvPr>
          <p:cNvSpPr/>
          <p:nvPr/>
        </p:nvSpPr>
        <p:spPr>
          <a:xfrm rot="10800000" flipH="1">
            <a:off x="11111531" y="3779139"/>
            <a:ext cx="261716" cy="261716"/>
          </a:xfrm>
          <a:prstGeom prst="ellipse">
            <a:avLst/>
          </a:prstGeom>
          <a:solidFill>
            <a:schemeClr val="accent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36" name="TextBox 35">
            <a:extLst>
              <a:ext uri="{FF2B5EF4-FFF2-40B4-BE49-F238E27FC236}">
                <a16:creationId xmlns:a16="http://schemas.microsoft.com/office/drawing/2014/main" id="{89196279-50B7-AE38-C334-F343A28C43EF}"/>
              </a:ext>
            </a:extLst>
          </p:cNvPr>
          <p:cNvSpPr txBox="1"/>
          <p:nvPr/>
        </p:nvSpPr>
        <p:spPr>
          <a:xfrm>
            <a:off x="10769669" y="4234146"/>
            <a:ext cx="1260139" cy="338554"/>
          </a:xfrm>
          <a:prstGeom prst="rect">
            <a:avLst/>
          </a:prstGeom>
          <a:noFill/>
        </p:spPr>
        <p:txBody>
          <a:bodyPr wrap="square">
            <a:spAutoFit/>
          </a:bodyPr>
          <a:lstStyle/>
          <a:p>
            <a:r>
              <a:rPr lang="en-US" altLang="ko-KR" sz="1600" b="1">
                <a:latin typeface="Calibri" pitchFamily="34" charset="0"/>
                <a:cs typeface="Calibri" pitchFamily="34" charset="0"/>
              </a:rPr>
              <a:t>August 2017</a:t>
            </a:r>
            <a:endParaRPr lang="ko-KR" altLang="en-US" sz="1600" b="1">
              <a:latin typeface="Calibri" pitchFamily="34" charset="0"/>
              <a:cs typeface="Calibri" pitchFamily="34" charset="0"/>
            </a:endParaRPr>
          </a:p>
        </p:txBody>
      </p:sp>
      <p:sp>
        <p:nvSpPr>
          <p:cNvPr id="37" name="TextBox 36">
            <a:extLst>
              <a:ext uri="{FF2B5EF4-FFF2-40B4-BE49-F238E27FC236}">
                <a16:creationId xmlns:a16="http://schemas.microsoft.com/office/drawing/2014/main" id="{3A508707-6302-8DA5-1B38-53CEFB1C57D5}"/>
              </a:ext>
            </a:extLst>
          </p:cNvPr>
          <p:cNvSpPr txBox="1"/>
          <p:nvPr/>
        </p:nvSpPr>
        <p:spPr>
          <a:xfrm>
            <a:off x="10612319" y="2696126"/>
            <a:ext cx="1260139" cy="646331"/>
          </a:xfrm>
          <a:prstGeom prst="rect">
            <a:avLst/>
          </a:prstGeom>
          <a:noFill/>
        </p:spPr>
        <p:txBody>
          <a:bodyPr wrap="square" rtlCol="0">
            <a:spAutoFit/>
          </a:bodyPr>
          <a:lstStyle/>
          <a:p>
            <a:pPr algn="ctr"/>
            <a:r>
              <a:rPr lang="en-US" altLang="ko-KR" sz="1200" b="1" dirty="0">
                <a:solidFill>
                  <a:schemeClr val="bg1"/>
                </a:solidFill>
                <a:latin typeface="Calibri" pitchFamily="34" charset="0"/>
                <a:cs typeface="Calibri" pitchFamily="34" charset="0"/>
              </a:rPr>
              <a:t>Sony quickly regained access to their accounts</a:t>
            </a:r>
            <a:endParaRPr lang="ko-KR" altLang="en-US" sz="1200" b="1" dirty="0">
              <a:solidFill>
                <a:schemeClr val="bg1"/>
              </a:solidFill>
              <a:latin typeface="Calibri" pitchFamily="34" charset="0"/>
              <a:cs typeface="Calibri" pitchFamily="34" charset="0"/>
            </a:endParaRPr>
          </a:p>
        </p:txBody>
      </p:sp>
      <p:sp>
        <p:nvSpPr>
          <p:cNvPr id="16" name="TextBox 15">
            <a:extLst>
              <a:ext uri="{FF2B5EF4-FFF2-40B4-BE49-F238E27FC236}">
                <a16:creationId xmlns:a16="http://schemas.microsoft.com/office/drawing/2014/main" id="{EFAAB771-9044-9808-08DE-934171020EA0}"/>
              </a:ext>
            </a:extLst>
          </p:cNvPr>
          <p:cNvSpPr txBox="1"/>
          <p:nvPr/>
        </p:nvSpPr>
        <p:spPr>
          <a:xfrm>
            <a:off x="3262915" y="1879063"/>
            <a:ext cx="1345875" cy="1169551"/>
          </a:xfrm>
          <a:prstGeom prst="rect">
            <a:avLst/>
          </a:prstGeom>
          <a:noFill/>
        </p:spPr>
        <p:txBody>
          <a:bodyPr wrap="square" rtlCol="0">
            <a:spAutoFit/>
          </a:bodyPr>
          <a:lstStyle/>
          <a:p>
            <a:pPr algn="ctr"/>
            <a:r>
              <a:rPr lang="en-IE"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Ourmine</a:t>
            </a:r>
            <a:r>
              <a:rPr lang="en-IE" sz="1400" dirty="0">
                <a:solidFill>
                  <a:schemeClr val="bg1"/>
                </a:solidFill>
                <a:latin typeface="Calibri" panose="020F0502020204030204" pitchFamily="34" charset="0"/>
                <a:ea typeface="Calibri" panose="020F0502020204030204" pitchFamily="34" charset="0"/>
                <a:cs typeface="Calibri" panose="020F0502020204030204" pitchFamily="34" charset="0"/>
              </a:rPr>
              <a:t> posted claims that they have breached the Sony database</a:t>
            </a:r>
          </a:p>
        </p:txBody>
      </p:sp>
    </p:spTree>
    <p:extLst>
      <p:ext uri="{BB962C8B-B14F-4D97-AF65-F5344CB8AC3E}">
        <p14:creationId xmlns:p14="http://schemas.microsoft.com/office/powerpoint/2010/main" val="2919798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ppt_x"/>
                                          </p:val>
                                        </p:tav>
                                        <p:tav tm="100000">
                                          <p:val>
                                            <p:strVal val="#ppt_x"/>
                                          </p:val>
                                        </p:tav>
                                      </p:tavLst>
                                    </p:anim>
                                    <p:anim calcmode="lin" valueType="num">
                                      <p:cBhvr additive="base">
                                        <p:cTn id="22" dur="500" fill="hold"/>
                                        <p:tgtEl>
                                          <p:spTgt spid="3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ppt_x"/>
                                          </p:val>
                                        </p:tav>
                                        <p:tav tm="100000">
                                          <p:val>
                                            <p:strVal val="#ppt_x"/>
                                          </p:val>
                                        </p:tav>
                                      </p:tavLst>
                                    </p:anim>
                                    <p:anim calcmode="lin" valueType="num">
                                      <p:cBhvr additive="base">
                                        <p:cTn id="50" dur="500" fill="hold"/>
                                        <p:tgtEl>
                                          <p:spTgt spid="3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additive="base">
                                        <p:cTn id="53" dur="500" fill="hold"/>
                                        <p:tgtEl>
                                          <p:spTgt spid="34"/>
                                        </p:tgtEl>
                                        <p:attrNameLst>
                                          <p:attrName>ppt_x</p:attrName>
                                        </p:attrNameLst>
                                      </p:cBhvr>
                                      <p:tavLst>
                                        <p:tav tm="0">
                                          <p:val>
                                            <p:strVal val="#ppt_x"/>
                                          </p:val>
                                        </p:tav>
                                        <p:tav tm="100000">
                                          <p:val>
                                            <p:strVal val="#ppt_x"/>
                                          </p:val>
                                        </p:tav>
                                      </p:tavLst>
                                    </p:anim>
                                    <p:anim calcmode="lin" valueType="num">
                                      <p:cBhvr additive="base">
                                        <p:cTn id="54" dur="500" fill="hold"/>
                                        <p:tgtEl>
                                          <p:spTgt spid="3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additive="base">
                                        <p:cTn id="57" dur="500" fill="hold"/>
                                        <p:tgtEl>
                                          <p:spTgt spid="26"/>
                                        </p:tgtEl>
                                        <p:attrNameLst>
                                          <p:attrName>ppt_x</p:attrName>
                                        </p:attrNameLst>
                                      </p:cBhvr>
                                      <p:tavLst>
                                        <p:tav tm="0">
                                          <p:val>
                                            <p:strVal val="#ppt_x"/>
                                          </p:val>
                                        </p:tav>
                                        <p:tav tm="100000">
                                          <p:val>
                                            <p:strVal val="#ppt_x"/>
                                          </p:val>
                                        </p:tav>
                                      </p:tavLst>
                                    </p:anim>
                                    <p:anim calcmode="lin" valueType="num">
                                      <p:cBhvr additive="base">
                                        <p:cTn id="5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p:bldP spid="28" grpId="0" animBg="1"/>
      <p:bldP spid="29" grpId="0" animBg="1"/>
      <p:bldP spid="33" grpId="0"/>
      <p:bldP spid="6" grpId="0" animBg="1"/>
      <p:bldP spid="8" grpId="0" animBg="1"/>
      <p:bldP spid="24" grpId="0"/>
      <p:bldP spid="26" grpId="0" animBg="1"/>
      <p:bldP spid="34" grpId="0" animBg="1"/>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BB17E4-39A9-5FE8-5F64-7A219327F7E4}"/>
              </a:ext>
            </a:extLst>
          </p:cNvPr>
          <p:cNvSpPr txBox="1"/>
          <p:nvPr/>
        </p:nvSpPr>
        <p:spPr>
          <a:xfrm>
            <a:off x="1031132" y="603115"/>
            <a:ext cx="8968902" cy="769441"/>
          </a:xfrm>
          <a:prstGeom prst="rect">
            <a:avLst/>
          </a:prstGeom>
          <a:noFill/>
        </p:spPr>
        <p:txBody>
          <a:bodyPr wrap="square" rtlCol="0">
            <a:spAutoFit/>
          </a:bodyPr>
          <a:lstStyle/>
          <a:p>
            <a:pPr algn="ctr"/>
            <a:r>
              <a:rPr lang="en-GB" sz="4400">
                <a:solidFill>
                  <a:schemeClr val="bg1"/>
                </a:solidFill>
              </a:rPr>
              <a:t>Consequences</a:t>
            </a:r>
            <a:endParaRPr lang="en-IE" sz="4400">
              <a:solidFill>
                <a:schemeClr val="bg1"/>
              </a:solidFill>
            </a:endParaRPr>
          </a:p>
        </p:txBody>
      </p:sp>
      <p:sp>
        <p:nvSpPr>
          <p:cNvPr id="3" name="TextBox 2">
            <a:extLst>
              <a:ext uri="{FF2B5EF4-FFF2-40B4-BE49-F238E27FC236}">
                <a16:creationId xmlns:a16="http://schemas.microsoft.com/office/drawing/2014/main" id="{387A2731-A667-F422-5C0B-4D94654CD708}"/>
              </a:ext>
            </a:extLst>
          </p:cNvPr>
          <p:cNvSpPr txBox="1"/>
          <p:nvPr/>
        </p:nvSpPr>
        <p:spPr>
          <a:xfrm>
            <a:off x="1325217" y="1802296"/>
            <a:ext cx="9183757" cy="3036665"/>
          </a:xfrm>
          <a:prstGeom prst="rect">
            <a:avLst/>
          </a:prstGeom>
          <a:noFill/>
        </p:spPr>
        <p:txBody>
          <a:bodyPr wrap="square" lIns="91440" tIns="45720" rIns="91440" bIns="45720" rtlCol="0" anchor="t">
            <a:spAutoFit/>
          </a:bodyPr>
          <a:lstStyle/>
          <a:p>
            <a:pPr marL="571500" indent="-571500">
              <a:buFont typeface="Courier New" panose="02070309020205020404" pitchFamily="49" charset="0"/>
              <a:buChar char="o"/>
            </a:pPr>
            <a:r>
              <a:rPr lang="en-IE" sz="3600">
                <a:solidFill>
                  <a:schemeClr val="bg1"/>
                </a:solidFill>
              </a:rPr>
              <a:t>PlayStation's integrity was stained.</a:t>
            </a:r>
          </a:p>
          <a:p>
            <a:pPr marL="571500" indent="-571500">
              <a:lnSpc>
                <a:spcPct val="150000"/>
              </a:lnSpc>
              <a:buFont typeface="Courier New" panose="02070309020205020404" pitchFamily="49" charset="0"/>
              <a:buChar char="o"/>
            </a:pPr>
            <a:r>
              <a:rPr lang="en-IE" sz="3600">
                <a:solidFill>
                  <a:schemeClr val="bg1"/>
                </a:solidFill>
              </a:rPr>
              <a:t>The breach showed how simple it was to gain access.</a:t>
            </a:r>
            <a:endParaRPr lang="en-IE" sz="3600">
              <a:solidFill>
                <a:schemeClr val="bg1"/>
              </a:solidFill>
              <a:cs typeface="Arial"/>
            </a:endParaRPr>
          </a:p>
          <a:p>
            <a:pPr marL="571500" indent="-571500">
              <a:lnSpc>
                <a:spcPct val="150000"/>
              </a:lnSpc>
              <a:buFont typeface="Courier New" panose="02070309020205020404" pitchFamily="49" charset="0"/>
              <a:buChar char="o"/>
            </a:pPr>
            <a:r>
              <a:rPr lang="en-IE" sz="3600">
                <a:solidFill>
                  <a:schemeClr val="bg1"/>
                </a:solidFill>
              </a:rPr>
              <a:t>Customer’s data were compromised. </a:t>
            </a:r>
            <a:endParaRPr lang="en-IE" sz="3600">
              <a:solidFill>
                <a:schemeClr val="bg1"/>
              </a:solidFill>
              <a:cs typeface="Arial"/>
            </a:endParaRPr>
          </a:p>
        </p:txBody>
      </p:sp>
    </p:spTree>
    <p:extLst>
      <p:ext uri="{BB962C8B-B14F-4D97-AF65-F5344CB8AC3E}">
        <p14:creationId xmlns:p14="http://schemas.microsoft.com/office/powerpoint/2010/main" val="21250905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D5AD97-4BBF-05FC-3764-9A5C49C9C14B}"/>
              </a:ext>
            </a:extLst>
          </p:cNvPr>
          <p:cNvSpPr txBox="1"/>
          <p:nvPr/>
        </p:nvSpPr>
        <p:spPr>
          <a:xfrm>
            <a:off x="807396" y="369651"/>
            <a:ext cx="9679021" cy="769441"/>
          </a:xfrm>
          <a:prstGeom prst="rect">
            <a:avLst/>
          </a:prstGeom>
          <a:noFill/>
        </p:spPr>
        <p:txBody>
          <a:bodyPr wrap="square" rtlCol="0">
            <a:spAutoFit/>
          </a:bodyPr>
          <a:lstStyle/>
          <a:p>
            <a:r>
              <a:rPr lang="en-GB" sz="4400">
                <a:solidFill>
                  <a:schemeClr val="bg1"/>
                </a:solidFill>
              </a:rPr>
              <a:t>How could this have been prevented?</a:t>
            </a:r>
            <a:endParaRPr lang="en-IE" sz="4400">
              <a:solidFill>
                <a:schemeClr val="bg1"/>
              </a:solidFill>
            </a:endParaRPr>
          </a:p>
        </p:txBody>
      </p:sp>
      <p:sp>
        <p:nvSpPr>
          <p:cNvPr id="3" name="TextBox 2">
            <a:extLst>
              <a:ext uri="{FF2B5EF4-FFF2-40B4-BE49-F238E27FC236}">
                <a16:creationId xmlns:a16="http://schemas.microsoft.com/office/drawing/2014/main" id="{5272288F-2018-D01D-D2DB-DB5C5E92FBDB}"/>
              </a:ext>
            </a:extLst>
          </p:cNvPr>
          <p:cNvSpPr txBox="1"/>
          <p:nvPr/>
        </p:nvSpPr>
        <p:spPr>
          <a:xfrm>
            <a:off x="1285461" y="1974574"/>
            <a:ext cx="9382539" cy="2554545"/>
          </a:xfrm>
          <a:prstGeom prst="rect">
            <a:avLst/>
          </a:prstGeom>
          <a:noFill/>
        </p:spPr>
        <p:txBody>
          <a:bodyPr wrap="square" lIns="91440" tIns="45720" rIns="91440" bIns="45720" rtlCol="0" anchor="t">
            <a:spAutoFit/>
          </a:bodyPr>
          <a:lstStyle/>
          <a:p>
            <a:pPr marL="285750" indent="-285750">
              <a:lnSpc>
                <a:spcPct val="150000"/>
              </a:lnSpc>
              <a:buFont typeface="Courier New" panose="02070309020205020404" pitchFamily="49" charset="0"/>
              <a:buChar char="o"/>
            </a:pPr>
            <a:r>
              <a:rPr lang="en-IE" sz="3200" dirty="0">
                <a:solidFill>
                  <a:schemeClr val="bg1"/>
                </a:solidFill>
              </a:rPr>
              <a:t>Sony should have employed their own personal white hat hackers to test the social security.</a:t>
            </a:r>
          </a:p>
          <a:p>
            <a:pPr marL="285750" indent="-285750">
              <a:buFont typeface="Courier New" panose="02070309020205020404" pitchFamily="49" charset="0"/>
              <a:buChar char="o"/>
            </a:pPr>
            <a:r>
              <a:rPr lang="en-IE" sz="3200" dirty="0">
                <a:solidFill>
                  <a:schemeClr val="bg1"/>
                </a:solidFill>
              </a:rPr>
              <a:t>Create a stronger encrypted password or different passwords for each media.</a:t>
            </a:r>
            <a:endParaRPr lang="en-IE" sz="3200" dirty="0">
              <a:solidFill>
                <a:schemeClr val="bg1"/>
              </a:solidFill>
              <a:cs typeface="Arial"/>
            </a:endParaRPr>
          </a:p>
        </p:txBody>
      </p:sp>
    </p:spTree>
    <p:extLst>
      <p:ext uri="{BB962C8B-B14F-4D97-AF65-F5344CB8AC3E}">
        <p14:creationId xmlns:p14="http://schemas.microsoft.com/office/powerpoint/2010/main" val="41439083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437322" y="374043"/>
            <a:ext cx="11430283" cy="3626327"/>
            <a:chOff x="186028" y="266015"/>
            <a:chExt cx="11776988" cy="3626327"/>
          </a:xfrm>
        </p:grpSpPr>
        <p:sp>
          <p:nvSpPr>
            <p:cNvPr id="8" name="TextBox 7">
              <a:extLst>
                <a:ext uri="{FF2B5EF4-FFF2-40B4-BE49-F238E27FC236}">
                  <a16:creationId xmlns:a16="http://schemas.microsoft.com/office/drawing/2014/main" id="{5CF5BDA4-10C7-46A6-AC30-523A3FC438AC}"/>
                </a:ext>
              </a:extLst>
            </p:cNvPr>
            <p:cNvSpPr txBox="1"/>
            <p:nvPr/>
          </p:nvSpPr>
          <p:spPr>
            <a:xfrm>
              <a:off x="186028" y="266015"/>
              <a:ext cx="11776988" cy="1569660"/>
            </a:xfrm>
            <a:prstGeom prst="rect">
              <a:avLst/>
            </a:prstGeom>
            <a:noFill/>
          </p:spPr>
          <p:txBody>
            <a:bodyPr wrap="square" rtlCol="0" anchor="ctr">
              <a:spAutoFit/>
            </a:bodyPr>
            <a:lstStyle/>
            <a:p>
              <a:r>
                <a:rPr lang="en-GB" sz="4800">
                  <a:solidFill>
                    <a:schemeClr val="bg1"/>
                  </a:solidFill>
                </a:rPr>
                <a:t>2023 -</a:t>
              </a:r>
              <a:r>
                <a:rPr lang="en-GB" altLang="ko-KR" sz="4800" b="1">
                  <a:solidFill>
                    <a:schemeClr val="bg1"/>
                  </a:solidFill>
                  <a:latin typeface="Calibri" pitchFamily="34" charset="0"/>
                  <a:cs typeface="Calibri" pitchFamily="34" charset="0"/>
                </a:rPr>
                <a:t>Alleged full system breach</a:t>
              </a:r>
              <a:endParaRPr lang="ko-KR" altLang="en-US" sz="4800" b="1">
                <a:solidFill>
                  <a:schemeClr val="bg1"/>
                </a:solidFill>
                <a:latin typeface="Calibri" pitchFamily="34" charset="0"/>
                <a:cs typeface="Calibri" pitchFamily="34" charset="0"/>
              </a:endParaRPr>
            </a:p>
            <a:p>
              <a:endParaRPr lang="ko-KR" altLang="en-US" sz="4800" b="1">
                <a:solidFill>
                  <a:schemeClr val="bg1"/>
                </a:solidFill>
                <a:latin typeface="Calibri" pitchFamily="34" charset="0"/>
                <a:cs typeface="Calibri"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85691" y="3512686"/>
              <a:ext cx="4777096" cy="379656"/>
            </a:xfrm>
            <a:prstGeom prst="rect">
              <a:avLst/>
            </a:prstGeom>
            <a:noFill/>
          </p:spPr>
          <p:txBody>
            <a:bodyPr wrap="square" rtlCol="0" anchor="ctr">
              <a:spAutoFit/>
            </a:bodyPr>
            <a:lstStyle/>
            <a:p>
              <a:endParaRPr lang="ko-KR" altLang="en-US" sz="1867">
                <a:solidFill>
                  <a:schemeClr val="bg1"/>
                </a:solidFill>
                <a:cs typeface="Arial" pitchFamily="34" charset="0"/>
              </a:endParaRPr>
            </a:p>
          </p:txBody>
        </p:sp>
      </p:grpSp>
    </p:spTree>
    <p:extLst>
      <p:ext uri="{BB962C8B-B14F-4D97-AF65-F5344CB8AC3E}">
        <p14:creationId xmlns:p14="http://schemas.microsoft.com/office/powerpoint/2010/main" val="205663273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8F95E5-3E97-912E-C7F0-AAFF55121A52}"/>
              </a:ext>
            </a:extLst>
          </p:cNvPr>
          <p:cNvSpPr txBox="1"/>
          <p:nvPr/>
        </p:nvSpPr>
        <p:spPr>
          <a:xfrm>
            <a:off x="649357" y="344557"/>
            <a:ext cx="9819860" cy="1015663"/>
          </a:xfrm>
          <a:prstGeom prst="rect">
            <a:avLst/>
          </a:prstGeom>
          <a:noFill/>
        </p:spPr>
        <p:txBody>
          <a:bodyPr wrap="square" rtlCol="0">
            <a:spAutoFit/>
          </a:bodyPr>
          <a:lstStyle/>
          <a:p>
            <a:r>
              <a:rPr lang="en-GB" sz="6000">
                <a:solidFill>
                  <a:schemeClr val="bg1"/>
                </a:solidFill>
              </a:rPr>
              <a:t>What happened?</a:t>
            </a:r>
            <a:endParaRPr lang="en-IE" sz="6000">
              <a:solidFill>
                <a:schemeClr val="bg1"/>
              </a:solidFill>
            </a:endParaRPr>
          </a:p>
        </p:txBody>
      </p:sp>
      <p:sp>
        <p:nvSpPr>
          <p:cNvPr id="3" name="TextBox 2">
            <a:extLst>
              <a:ext uri="{FF2B5EF4-FFF2-40B4-BE49-F238E27FC236}">
                <a16:creationId xmlns:a16="http://schemas.microsoft.com/office/drawing/2014/main" id="{96BE6D02-EA35-AD9F-DED4-B4264BA8FD0D}"/>
              </a:ext>
            </a:extLst>
          </p:cNvPr>
          <p:cNvSpPr txBox="1"/>
          <p:nvPr/>
        </p:nvSpPr>
        <p:spPr>
          <a:xfrm>
            <a:off x="4890655" y="1759526"/>
            <a:ext cx="7079672" cy="4832092"/>
          </a:xfrm>
          <a:prstGeom prst="rect">
            <a:avLst/>
          </a:prstGeom>
          <a:noFill/>
        </p:spPr>
        <p:txBody>
          <a:bodyPr wrap="square" rtlCol="0">
            <a:spAutoFit/>
          </a:bodyPr>
          <a:lstStyle/>
          <a:p>
            <a:pPr marL="457200" indent="-457200">
              <a:buFont typeface="Courier New" panose="02070309020205020404" pitchFamily="49" charset="0"/>
              <a:buChar char="o"/>
            </a:pPr>
            <a:r>
              <a:rPr lang="en-IE" sz="2800">
                <a:solidFill>
                  <a:schemeClr val="bg1"/>
                </a:solidFill>
              </a:rPr>
              <a:t>On the 25</a:t>
            </a:r>
            <a:r>
              <a:rPr lang="en-IE" sz="2800" baseline="30000">
                <a:solidFill>
                  <a:schemeClr val="bg1"/>
                </a:solidFill>
              </a:rPr>
              <a:t>th</a:t>
            </a:r>
            <a:r>
              <a:rPr lang="en-IE" sz="2800">
                <a:solidFill>
                  <a:schemeClr val="bg1"/>
                </a:solidFill>
              </a:rPr>
              <a:t> of September this year “</a:t>
            </a:r>
            <a:r>
              <a:rPr lang="en-IE" sz="2800" err="1">
                <a:solidFill>
                  <a:schemeClr val="bg1"/>
                </a:solidFill>
              </a:rPr>
              <a:t>RandsomedVC</a:t>
            </a:r>
            <a:r>
              <a:rPr lang="en-IE" sz="2800">
                <a:solidFill>
                  <a:schemeClr val="bg1"/>
                </a:solidFill>
              </a:rPr>
              <a:t>” claimed to have stolen 260GB of data from Sony.</a:t>
            </a:r>
          </a:p>
          <a:p>
            <a:pPr marL="457200" indent="-457200">
              <a:buFont typeface="Courier New" panose="02070309020205020404" pitchFamily="49" charset="0"/>
              <a:buChar char="o"/>
            </a:pPr>
            <a:r>
              <a:rPr lang="en-IE" sz="2800">
                <a:solidFill>
                  <a:schemeClr val="bg1"/>
                </a:solidFill>
              </a:rPr>
              <a:t>They posted 6,000 files as a sample of the data stolen.</a:t>
            </a:r>
          </a:p>
          <a:p>
            <a:pPr marL="457200" indent="-457200">
              <a:buFont typeface="Courier New" panose="02070309020205020404" pitchFamily="49" charset="0"/>
              <a:buChar char="o"/>
            </a:pPr>
            <a:r>
              <a:rPr lang="en-IE" sz="2800">
                <a:solidFill>
                  <a:schemeClr val="bg1"/>
                </a:solidFill>
              </a:rPr>
              <a:t>A hacker “</a:t>
            </a:r>
            <a:r>
              <a:rPr lang="en-IE" sz="2800" err="1">
                <a:solidFill>
                  <a:schemeClr val="bg1"/>
                </a:solidFill>
              </a:rPr>
              <a:t>MajorNelson</a:t>
            </a:r>
            <a:r>
              <a:rPr lang="en-IE" sz="2800">
                <a:solidFill>
                  <a:schemeClr val="bg1"/>
                </a:solidFill>
              </a:rPr>
              <a:t>” claimed that They were the ones who stole the data and that “</a:t>
            </a:r>
            <a:r>
              <a:rPr lang="en-IE" sz="2800" err="1">
                <a:solidFill>
                  <a:schemeClr val="bg1"/>
                </a:solidFill>
              </a:rPr>
              <a:t>RandomedVC</a:t>
            </a:r>
            <a:r>
              <a:rPr lang="en-IE" sz="2800">
                <a:solidFill>
                  <a:schemeClr val="bg1"/>
                </a:solidFill>
              </a:rPr>
              <a:t>” were scammers.</a:t>
            </a:r>
          </a:p>
          <a:p>
            <a:pPr marL="457200" indent="-457200">
              <a:buFont typeface="Courier New" panose="02070309020205020404" pitchFamily="49" charset="0"/>
              <a:buChar char="o"/>
            </a:pPr>
            <a:r>
              <a:rPr lang="en-IE" sz="2800">
                <a:solidFill>
                  <a:schemeClr val="bg1"/>
                </a:solidFill>
              </a:rPr>
              <a:t>Sony are currently investigating the matter.</a:t>
            </a:r>
          </a:p>
        </p:txBody>
      </p:sp>
    </p:spTree>
    <p:extLst>
      <p:ext uri="{BB962C8B-B14F-4D97-AF65-F5344CB8AC3E}">
        <p14:creationId xmlns:p14="http://schemas.microsoft.com/office/powerpoint/2010/main" val="16308436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a:t>2023 Hack Timeline </a:t>
            </a:r>
          </a:p>
        </p:txBody>
      </p:sp>
      <p:sp>
        <p:nvSpPr>
          <p:cNvPr id="3" name="Rounded Rectangle 1">
            <a:extLst>
              <a:ext uri="{FF2B5EF4-FFF2-40B4-BE49-F238E27FC236}">
                <a16:creationId xmlns:a16="http://schemas.microsoft.com/office/drawing/2014/main" id="{C764B49E-C1B8-4637-A382-31B55D998655}"/>
              </a:ext>
            </a:extLst>
          </p:cNvPr>
          <p:cNvSpPr/>
          <p:nvPr/>
        </p:nvSpPr>
        <p:spPr>
          <a:xfrm>
            <a:off x="949611" y="3869228"/>
            <a:ext cx="10332000" cy="96391"/>
          </a:xfrm>
          <a:prstGeom prst="roundRect">
            <a:avLst>
              <a:gd name="adj" fmla="val 50000"/>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111150F9-7F06-4C77-8B30-44A86B25F715}"/>
              </a:ext>
            </a:extLst>
          </p:cNvPr>
          <p:cNvSpPr/>
          <p:nvPr/>
        </p:nvSpPr>
        <p:spPr>
          <a:xfrm flipH="1">
            <a:off x="828625" y="3761815"/>
            <a:ext cx="261716" cy="261716"/>
          </a:xfrm>
          <a:prstGeom prst="ellipse">
            <a:avLst/>
          </a:prstGeom>
          <a:solidFill>
            <a:schemeClr val="accent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5" name="Rounded Rectangle 8">
            <a:extLst>
              <a:ext uri="{FF2B5EF4-FFF2-40B4-BE49-F238E27FC236}">
                <a16:creationId xmlns:a16="http://schemas.microsoft.com/office/drawing/2014/main" id="{CE22BD83-6058-4EB4-A481-D2EFD59C8582}"/>
              </a:ext>
            </a:extLst>
          </p:cNvPr>
          <p:cNvSpPr/>
          <p:nvPr/>
        </p:nvSpPr>
        <p:spPr>
          <a:xfrm>
            <a:off x="342606" y="4189056"/>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6"/>
          </a:solidFill>
          <a:ln w="12700">
            <a:gradFill flip="none" rotWithShape="1">
              <a:gsLst>
                <a:gs pos="0">
                  <a:schemeClr val="bg1"/>
                </a:gs>
                <a:gs pos="100000">
                  <a:schemeClr val="bg1">
                    <a:alpha val="98000"/>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id="{026F05CD-7226-4C62-A7AB-BA6F07FF54BB}"/>
              </a:ext>
            </a:extLst>
          </p:cNvPr>
          <p:cNvSpPr txBox="1"/>
          <p:nvPr/>
        </p:nvSpPr>
        <p:spPr>
          <a:xfrm>
            <a:off x="342606" y="4605226"/>
            <a:ext cx="1260140" cy="1169551"/>
          </a:xfrm>
          <a:prstGeom prst="rect">
            <a:avLst/>
          </a:prstGeom>
          <a:noFill/>
        </p:spPr>
        <p:txBody>
          <a:bodyPr wrap="square" rtlCol="0">
            <a:spAutoFit/>
          </a:bodyPr>
          <a:lstStyle/>
          <a:p>
            <a:pPr algn="ctr"/>
            <a:r>
              <a:rPr lang="en-US" altLang="ko-KR" sz="1400" b="1" err="1">
                <a:solidFill>
                  <a:schemeClr val="bg1"/>
                </a:solidFill>
                <a:latin typeface="Calibri" pitchFamily="34" charset="0"/>
                <a:cs typeface="Calibri" pitchFamily="34" charset="0"/>
              </a:rPr>
              <a:t>RandsomedVC</a:t>
            </a:r>
            <a:r>
              <a:rPr lang="en-US" altLang="ko-KR" sz="1400" b="1">
                <a:solidFill>
                  <a:schemeClr val="bg1"/>
                </a:solidFill>
                <a:latin typeface="Calibri" pitchFamily="34" charset="0"/>
                <a:cs typeface="Calibri" pitchFamily="34" charset="0"/>
              </a:rPr>
              <a:t> claimed to have stolen 260GB of data from Sony.</a:t>
            </a:r>
            <a:endParaRPr lang="ko-KR" altLang="en-US" sz="1400" b="1">
              <a:solidFill>
                <a:schemeClr val="bg1"/>
              </a:solidFill>
              <a:latin typeface="Calibri" pitchFamily="34" charset="0"/>
              <a:cs typeface="Calibri" pitchFamily="34" charset="0"/>
            </a:endParaRPr>
          </a:p>
        </p:txBody>
      </p:sp>
      <p:sp>
        <p:nvSpPr>
          <p:cNvPr id="9" name="TextBox 8">
            <a:extLst>
              <a:ext uri="{FF2B5EF4-FFF2-40B4-BE49-F238E27FC236}">
                <a16:creationId xmlns:a16="http://schemas.microsoft.com/office/drawing/2014/main" id="{8595513D-D3EA-4FB0-A4AE-FBF7343CDAFD}"/>
              </a:ext>
            </a:extLst>
          </p:cNvPr>
          <p:cNvSpPr txBox="1"/>
          <p:nvPr/>
        </p:nvSpPr>
        <p:spPr>
          <a:xfrm>
            <a:off x="342606" y="3229131"/>
            <a:ext cx="1260140" cy="584775"/>
          </a:xfrm>
          <a:prstGeom prst="rect">
            <a:avLst/>
          </a:prstGeom>
          <a:noFill/>
        </p:spPr>
        <p:txBody>
          <a:bodyPr wrap="square" rtlCol="0">
            <a:spAutoFit/>
          </a:bodyPr>
          <a:lstStyle/>
          <a:p>
            <a:pPr algn="ctr"/>
            <a:r>
              <a:rPr lang="en-US" altLang="ko-KR" sz="1600" b="1">
                <a:latin typeface="Calibri" pitchFamily="34" charset="0"/>
                <a:cs typeface="Calibri" pitchFamily="34" charset="0"/>
              </a:rPr>
              <a:t>September 2023</a:t>
            </a:r>
            <a:endParaRPr lang="ko-KR" altLang="en-US" sz="1600" b="1">
              <a:latin typeface="Calibri" pitchFamily="34" charset="0"/>
              <a:cs typeface="Calibri" pitchFamily="34" charset="0"/>
            </a:endParaRPr>
          </a:p>
        </p:txBody>
      </p:sp>
      <p:grpSp>
        <p:nvGrpSpPr>
          <p:cNvPr id="12" name="그룹 9">
            <a:extLst>
              <a:ext uri="{FF2B5EF4-FFF2-40B4-BE49-F238E27FC236}">
                <a16:creationId xmlns:a16="http://schemas.microsoft.com/office/drawing/2014/main" id="{3782C3AC-C0AD-4CBF-BCCD-6B55BB8D0915}"/>
              </a:ext>
            </a:extLst>
          </p:cNvPr>
          <p:cNvGrpSpPr/>
          <p:nvPr/>
        </p:nvGrpSpPr>
        <p:grpSpPr>
          <a:xfrm>
            <a:off x="7359269" y="4650078"/>
            <a:ext cx="1406295" cy="1463254"/>
            <a:chOff x="3917183" y="4344904"/>
            <a:chExt cx="1406295" cy="1463254"/>
          </a:xfrm>
        </p:grpSpPr>
        <p:sp>
          <p:nvSpPr>
            <p:cNvPr id="13" name="TextBox 12">
              <a:extLst>
                <a:ext uri="{FF2B5EF4-FFF2-40B4-BE49-F238E27FC236}">
                  <a16:creationId xmlns:a16="http://schemas.microsoft.com/office/drawing/2014/main" id="{BDF17BBB-4ADB-452F-923D-01483892C64B}"/>
                </a:ext>
              </a:extLst>
            </p:cNvPr>
            <p:cNvSpPr txBox="1"/>
            <p:nvPr/>
          </p:nvSpPr>
          <p:spPr>
            <a:xfrm>
              <a:off x="3917183" y="4344904"/>
              <a:ext cx="1406295" cy="1169551"/>
            </a:xfrm>
            <a:prstGeom prst="rect">
              <a:avLst/>
            </a:prstGeom>
            <a:noFill/>
          </p:spPr>
          <p:txBody>
            <a:bodyPr wrap="square" rtlCol="0">
              <a:spAutoFit/>
            </a:bodyPr>
            <a:lstStyle/>
            <a:p>
              <a:pPr algn="ctr"/>
              <a:r>
                <a:rPr lang="en-US" altLang="ko-KR" sz="1400" b="1">
                  <a:solidFill>
                    <a:schemeClr val="bg1"/>
                  </a:solidFill>
                  <a:latin typeface="Calibri" pitchFamily="34" charset="0"/>
                  <a:cs typeface="Calibri" pitchFamily="34" charset="0"/>
                </a:rPr>
                <a:t>Sony PlayStation social media accounts compromisation</a:t>
              </a:r>
              <a:endParaRPr lang="ko-KR" altLang="en-US" sz="1400" b="1">
                <a:solidFill>
                  <a:schemeClr val="bg1"/>
                </a:solidFill>
                <a:latin typeface="Calibri" pitchFamily="34" charset="0"/>
                <a:cs typeface="Calibri" pitchFamily="34" charset="0"/>
              </a:endParaRPr>
            </a:p>
          </p:txBody>
        </p:sp>
        <p:sp>
          <p:nvSpPr>
            <p:cNvPr id="14" name="TextBox 13">
              <a:extLst>
                <a:ext uri="{FF2B5EF4-FFF2-40B4-BE49-F238E27FC236}">
                  <a16:creationId xmlns:a16="http://schemas.microsoft.com/office/drawing/2014/main" id="{BBF38912-FFED-4DBC-9496-B207A420D5EE}"/>
                </a:ext>
              </a:extLst>
            </p:cNvPr>
            <p:cNvSpPr txBox="1"/>
            <p:nvPr/>
          </p:nvSpPr>
          <p:spPr>
            <a:xfrm>
              <a:off x="3967628" y="5561937"/>
              <a:ext cx="1260140" cy="246221"/>
            </a:xfrm>
            <a:prstGeom prst="rect">
              <a:avLst/>
            </a:prstGeom>
            <a:noFill/>
          </p:spPr>
          <p:txBody>
            <a:bodyPr wrap="square" rtlCol="0">
              <a:spAutoFit/>
            </a:bodyPr>
            <a:lstStyle/>
            <a:p>
              <a:pPr algn="ctr"/>
              <a:endParaRPr lang="ko-KR" altLang="en-US" sz="1000">
                <a:solidFill>
                  <a:schemeClr val="bg1"/>
                </a:solidFill>
              </a:endParaRPr>
            </a:p>
          </p:txBody>
        </p:sp>
      </p:grpSp>
      <p:sp>
        <p:nvSpPr>
          <p:cNvPr id="19" name="TextBox 18">
            <a:extLst>
              <a:ext uri="{FF2B5EF4-FFF2-40B4-BE49-F238E27FC236}">
                <a16:creationId xmlns:a16="http://schemas.microsoft.com/office/drawing/2014/main" id="{C277358F-8F24-45C3-9955-20886CB9EDE6}"/>
              </a:ext>
            </a:extLst>
          </p:cNvPr>
          <p:cNvSpPr txBox="1"/>
          <p:nvPr/>
        </p:nvSpPr>
        <p:spPr>
          <a:xfrm>
            <a:off x="9907361" y="4626410"/>
            <a:ext cx="1260140" cy="307777"/>
          </a:xfrm>
          <a:prstGeom prst="rect">
            <a:avLst/>
          </a:prstGeom>
          <a:noFill/>
        </p:spPr>
        <p:txBody>
          <a:bodyPr wrap="square" rtlCol="0">
            <a:spAutoFit/>
          </a:bodyPr>
          <a:lstStyle/>
          <a:p>
            <a:pPr algn="ctr"/>
            <a:r>
              <a:rPr lang="en-US" altLang="ko-KR" sz="1400" b="1">
                <a:solidFill>
                  <a:schemeClr val="bg1"/>
                </a:solidFill>
                <a:latin typeface="Calibri" pitchFamily="34" charset="0"/>
                <a:cs typeface="Calibri" pitchFamily="34" charset="0"/>
              </a:rPr>
              <a:t>Your Text</a:t>
            </a:r>
            <a:endParaRPr lang="ko-KR" altLang="en-US" sz="1400" b="1">
              <a:solidFill>
                <a:schemeClr val="bg1"/>
              </a:solidFill>
              <a:latin typeface="Calibri" pitchFamily="34" charset="0"/>
              <a:cs typeface="Calibri" pitchFamily="34" charset="0"/>
            </a:endParaRPr>
          </a:p>
        </p:txBody>
      </p:sp>
      <p:sp>
        <p:nvSpPr>
          <p:cNvPr id="25" name="TextBox 24">
            <a:extLst>
              <a:ext uri="{FF2B5EF4-FFF2-40B4-BE49-F238E27FC236}">
                <a16:creationId xmlns:a16="http://schemas.microsoft.com/office/drawing/2014/main" id="{FA2069DF-F57E-4A9F-A9B7-0E4196569E00}"/>
              </a:ext>
            </a:extLst>
          </p:cNvPr>
          <p:cNvSpPr txBox="1"/>
          <p:nvPr/>
        </p:nvSpPr>
        <p:spPr>
          <a:xfrm>
            <a:off x="2043796" y="2538575"/>
            <a:ext cx="1260140" cy="307777"/>
          </a:xfrm>
          <a:prstGeom prst="rect">
            <a:avLst/>
          </a:prstGeom>
          <a:noFill/>
        </p:spPr>
        <p:txBody>
          <a:bodyPr wrap="square" rtlCol="0">
            <a:spAutoFit/>
          </a:bodyPr>
          <a:lstStyle/>
          <a:p>
            <a:pPr algn="ctr"/>
            <a:r>
              <a:rPr lang="en-US" altLang="ko-KR" sz="1400" b="1">
                <a:solidFill>
                  <a:schemeClr val="bg1"/>
                </a:solidFill>
                <a:latin typeface="Calibri" pitchFamily="34" charset="0"/>
                <a:cs typeface="Calibri" pitchFamily="34" charset="0"/>
              </a:rPr>
              <a:t>Enter text</a:t>
            </a:r>
            <a:endParaRPr lang="ko-KR" altLang="en-US" sz="1400" b="1">
              <a:solidFill>
                <a:schemeClr val="bg1"/>
              </a:solidFill>
              <a:latin typeface="Calibri" pitchFamily="34" charset="0"/>
              <a:cs typeface="Calibri" pitchFamily="34" charset="0"/>
            </a:endParaRPr>
          </a:p>
        </p:txBody>
      </p:sp>
      <p:sp>
        <p:nvSpPr>
          <p:cNvPr id="28" name="Oval 27">
            <a:extLst>
              <a:ext uri="{FF2B5EF4-FFF2-40B4-BE49-F238E27FC236}">
                <a16:creationId xmlns:a16="http://schemas.microsoft.com/office/drawing/2014/main" id="{113A7903-F910-4136-9ACA-87A877D4A2A9}"/>
              </a:ext>
            </a:extLst>
          </p:cNvPr>
          <p:cNvSpPr/>
          <p:nvPr/>
        </p:nvSpPr>
        <p:spPr>
          <a:xfrm rot="10800000" flipH="1">
            <a:off x="3749456" y="3786565"/>
            <a:ext cx="261716" cy="261716"/>
          </a:xfrm>
          <a:prstGeom prst="ellipse">
            <a:avLst/>
          </a:prstGeom>
          <a:solidFill>
            <a:schemeClr val="accent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9" name="Rounded Rectangle 8">
            <a:extLst>
              <a:ext uri="{FF2B5EF4-FFF2-40B4-BE49-F238E27FC236}">
                <a16:creationId xmlns:a16="http://schemas.microsoft.com/office/drawing/2014/main" id="{366206C6-7E04-4BFA-A040-BEA054A14090}"/>
              </a:ext>
            </a:extLst>
          </p:cNvPr>
          <p:cNvSpPr/>
          <p:nvPr/>
        </p:nvSpPr>
        <p:spPr>
          <a:xfrm rot="10800000">
            <a:off x="3285582" y="1960026"/>
            <a:ext cx="1260140" cy="1593428"/>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TextBox 30">
            <a:extLst>
              <a:ext uri="{FF2B5EF4-FFF2-40B4-BE49-F238E27FC236}">
                <a16:creationId xmlns:a16="http://schemas.microsoft.com/office/drawing/2014/main" id="{C05429D2-A206-4B69-9467-A853D1F92879}"/>
              </a:ext>
            </a:extLst>
          </p:cNvPr>
          <p:cNvSpPr txBox="1"/>
          <p:nvPr/>
        </p:nvSpPr>
        <p:spPr>
          <a:xfrm>
            <a:off x="6138953" y="2156062"/>
            <a:ext cx="1368570" cy="307777"/>
          </a:xfrm>
          <a:prstGeom prst="rect">
            <a:avLst/>
          </a:prstGeom>
          <a:noFill/>
        </p:spPr>
        <p:txBody>
          <a:bodyPr wrap="square" rtlCol="0">
            <a:spAutoFit/>
          </a:bodyPr>
          <a:lstStyle/>
          <a:p>
            <a:pPr algn="ctr"/>
            <a:r>
              <a:rPr lang="en-US" altLang="ko-KR" sz="1400" b="1">
                <a:solidFill>
                  <a:schemeClr val="bg1"/>
                </a:solidFill>
                <a:latin typeface="Calibri" pitchFamily="34" charset="0"/>
                <a:cs typeface="Calibri" pitchFamily="34" charset="0"/>
              </a:rPr>
              <a:t>Enter text</a:t>
            </a:r>
            <a:endParaRPr lang="ko-KR" altLang="en-US" sz="1400" b="1">
              <a:solidFill>
                <a:schemeClr val="bg1"/>
              </a:solidFill>
              <a:latin typeface="Calibri" pitchFamily="34" charset="0"/>
              <a:cs typeface="Calibri" pitchFamily="34" charset="0"/>
            </a:endParaRPr>
          </a:p>
        </p:txBody>
      </p:sp>
      <p:sp>
        <p:nvSpPr>
          <p:cNvPr id="33" name="TextBox 32">
            <a:extLst>
              <a:ext uri="{FF2B5EF4-FFF2-40B4-BE49-F238E27FC236}">
                <a16:creationId xmlns:a16="http://schemas.microsoft.com/office/drawing/2014/main" id="{73EB1827-1226-46A4-8988-5071421A2F50}"/>
              </a:ext>
            </a:extLst>
          </p:cNvPr>
          <p:cNvSpPr txBox="1"/>
          <p:nvPr/>
        </p:nvSpPr>
        <p:spPr>
          <a:xfrm>
            <a:off x="3246090" y="4287856"/>
            <a:ext cx="1260140" cy="584775"/>
          </a:xfrm>
          <a:prstGeom prst="rect">
            <a:avLst/>
          </a:prstGeom>
          <a:noFill/>
        </p:spPr>
        <p:txBody>
          <a:bodyPr wrap="square" rtlCol="0">
            <a:spAutoFit/>
          </a:bodyPr>
          <a:lstStyle/>
          <a:p>
            <a:pPr algn="ctr"/>
            <a:r>
              <a:rPr lang="en-US" altLang="ko-KR" sz="1600" b="1">
                <a:latin typeface="Calibri" pitchFamily="34" charset="0"/>
                <a:cs typeface="Calibri" pitchFamily="34" charset="0"/>
              </a:rPr>
              <a:t>September 2023</a:t>
            </a:r>
            <a:endParaRPr lang="ko-KR" altLang="en-US" sz="1600" b="1">
              <a:latin typeface="Calibri" pitchFamily="34" charset="0"/>
              <a:cs typeface="Calibri" pitchFamily="34" charset="0"/>
            </a:endParaRPr>
          </a:p>
        </p:txBody>
      </p:sp>
      <p:sp>
        <p:nvSpPr>
          <p:cNvPr id="6" name="Rounded Rectangle 8">
            <a:extLst>
              <a:ext uri="{FF2B5EF4-FFF2-40B4-BE49-F238E27FC236}">
                <a16:creationId xmlns:a16="http://schemas.microsoft.com/office/drawing/2014/main" id="{C313F82E-500A-7C57-AA11-77C13193D3E6}"/>
              </a:ext>
            </a:extLst>
          </p:cNvPr>
          <p:cNvSpPr/>
          <p:nvPr/>
        </p:nvSpPr>
        <p:spPr>
          <a:xfrm>
            <a:off x="7003877" y="4315599"/>
            <a:ext cx="1260140" cy="1806457"/>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a:solidFill>
                  <a:schemeClr val="bg1"/>
                </a:solidFill>
                <a:latin typeface="Calibri" pitchFamily="34" charset="0"/>
                <a:cs typeface="Calibri" pitchFamily="34" charset="0"/>
              </a:rPr>
              <a:t>Another hacker has taken credit for the breach and said </a:t>
            </a:r>
            <a:r>
              <a:rPr lang="en-US" altLang="ko-KR" sz="1200" b="1" err="1">
                <a:solidFill>
                  <a:schemeClr val="bg1"/>
                </a:solidFill>
                <a:latin typeface="Calibri" pitchFamily="34" charset="0"/>
                <a:cs typeface="Calibri" pitchFamily="34" charset="0"/>
              </a:rPr>
              <a:t>RandsomedVC</a:t>
            </a:r>
            <a:r>
              <a:rPr lang="en-US" altLang="ko-KR" sz="1200" b="1">
                <a:solidFill>
                  <a:schemeClr val="bg1"/>
                </a:solidFill>
                <a:latin typeface="Calibri" pitchFamily="34" charset="0"/>
                <a:cs typeface="Calibri" pitchFamily="34" charset="0"/>
              </a:rPr>
              <a:t> are scammers</a:t>
            </a:r>
            <a:endParaRPr lang="ko-KR" altLang="en-US" sz="1200" b="1">
              <a:latin typeface="Calibri" panose="020F0502020204030204" pitchFamily="34" charset="0"/>
              <a:cs typeface="Calibri" panose="020F0502020204030204" pitchFamily="34" charset="0"/>
            </a:endParaRPr>
          </a:p>
        </p:txBody>
      </p:sp>
      <p:sp>
        <p:nvSpPr>
          <p:cNvPr id="8" name="Oval 7">
            <a:extLst>
              <a:ext uri="{FF2B5EF4-FFF2-40B4-BE49-F238E27FC236}">
                <a16:creationId xmlns:a16="http://schemas.microsoft.com/office/drawing/2014/main" id="{BA6C1B1A-3836-40EC-B8CC-EDCF26FD1325}"/>
              </a:ext>
            </a:extLst>
          </p:cNvPr>
          <p:cNvSpPr/>
          <p:nvPr/>
        </p:nvSpPr>
        <p:spPr>
          <a:xfrm flipH="1">
            <a:off x="7507523" y="3786566"/>
            <a:ext cx="261716" cy="261716"/>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4" name="TextBox 23">
            <a:extLst>
              <a:ext uri="{FF2B5EF4-FFF2-40B4-BE49-F238E27FC236}">
                <a16:creationId xmlns:a16="http://schemas.microsoft.com/office/drawing/2014/main" id="{EB0F5A5A-75C5-8EE1-B94C-E982527C86F0}"/>
              </a:ext>
            </a:extLst>
          </p:cNvPr>
          <p:cNvSpPr txBox="1"/>
          <p:nvPr/>
        </p:nvSpPr>
        <p:spPr>
          <a:xfrm>
            <a:off x="7003220" y="3229131"/>
            <a:ext cx="1260140" cy="584775"/>
          </a:xfrm>
          <a:prstGeom prst="rect">
            <a:avLst/>
          </a:prstGeom>
          <a:noFill/>
        </p:spPr>
        <p:txBody>
          <a:bodyPr wrap="square">
            <a:spAutoFit/>
          </a:bodyPr>
          <a:lstStyle/>
          <a:p>
            <a:pPr algn="ctr"/>
            <a:r>
              <a:rPr lang="en-US" altLang="ko-KR" sz="1600" b="1">
                <a:latin typeface="Calibri" pitchFamily="34" charset="0"/>
                <a:cs typeface="Calibri" pitchFamily="34" charset="0"/>
              </a:rPr>
              <a:t>September 2023</a:t>
            </a:r>
            <a:endParaRPr lang="ko-KR" altLang="en-US" sz="1600" b="1">
              <a:latin typeface="Calibri" pitchFamily="34" charset="0"/>
              <a:cs typeface="Calibri" pitchFamily="34" charset="0"/>
            </a:endParaRPr>
          </a:p>
        </p:txBody>
      </p:sp>
      <p:sp>
        <p:nvSpPr>
          <p:cNvPr id="26" name="Rounded Rectangle 8">
            <a:extLst>
              <a:ext uri="{FF2B5EF4-FFF2-40B4-BE49-F238E27FC236}">
                <a16:creationId xmlns:a16="http://schemas.microsoft.com/office/drawing/2014/main" id="{1D6FBAFC-DE32-6CF3-BC98-33C855E5F477}"/>
              </a:ext>
            </a:extLst>
          </p:cNvPr>
          <p:cNvSpPr/>
          <p:nvPr/>
        </p:nvSpPr>
        <p:spPr>
          <a:xfrm rot="10800000">
            <a:off x="10612319" y="2156062"/>
            <a:ext cx="1260140" cy="1514806"/>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Oval 33">
            <a:extLst>
              <a:ext uri="{FF2B5EF4-FFF2-40B4-BE49-F238E27FC236}">
                <a16:creationId xmlns:a16="http://schemas.microsoft.com/office/drawing/2014/main" id="{14E1C178-3C5E-988C-3B8A-CABE048A9A85}"/>
              </a:ext>
            </a:extLst>
          </p:cNvPr>
          <p:cNvSpPr/>
          <p:nvPr/>
        </p:nvSpPr>
        <p:spPr>
          <a:xfrm rot="10800000" flipH="1">
            <a:off x="11111531" y="3779139"/>
            <a:ext cx="261716" cy="261716"/>
          </a:xfrm>
          <a:prstGeom prst="ellipse">
            <a:avLst/>
          </a:prstGeom>
          <a:solidFill>
            <a:schemeClr val="accent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36" name="TextBox 35">
            <a:extLst>
              <a:ext uri="{FF2B5EF4-FFF2-40B4-BE49-F238E27FC236}">
                <a16:creationId xmlns:a16="http://schemas.microsoft.com/office/drawing/2014/main" id="{89196279-50B7-AE38-C334-F343A28C43EF}"/>
              </a:ext>
            </a:extLst>
          </p:cNvPr>
          <p:cNvSpPr txBox="1"/>
          <p:nvPr/>
        </p:nvSpPr>
        <p:spPr>
          <a:xfrm>
            <a:off x="10769669" y="4234146"/>
            <a:ext cx="1023883" cy="338554"/>
          </a:xfrm>
          <a:prstGeom prst="rect">
            <a:avLst/>
          </a:prstGeom>
          <a:noFill/>
        </p:spPr>
        <p:txBody>
          <a:bodyPr wrap="square">
            <a:spAutoFit/>
          </a:bodyPr>
          <a:lstStyle/>
          <a:p>
            <a:r>
              <a:rPr lang="en-US" altLang="ko-KR" sz="1600" b="1">
                <a:latin typeface="Calibri" pitchFamily="34" charset="0"/>
                <a:cs typeface="Calibri" pitchFamily="34" charset="0"/>
              </a:rPr>
              <a:t>Ongoing...</a:t>
            </a:r>
            <a:endParaRPr lang="ko-KR" altLang="en-US" sz="1600" b="1">
              <a:latin typeface="Calibri" pitchFamily="34" charset="0"/>
              <a:cs typeface="Calibri" pitchFamily="34" charset="0"/>
            </a:endParaRPr>
          </a:p>
        </p:txBody>
      </p:sp>
      <p:sp>
        <p:nvSpPr>
          <p:cNvPr id="37" name="TextBox 36">
            <a:extLst>
              <a:ext uri="{FF2B5EF4-FFF2-40B4-BE49-F238E27FC236}">
                <a16:creationId xmlns:a16="http://schemas.microsoft.com/office/drawing/2014/main" id="{3A508707-6302-8DA5-1B38-53CEFB1C57D5}"/>
              </a:ext>
            </a:extLst>
          </p:cNvPr>
          <p:cNvSpPr txBox="1"/>
          <p:nvPr/>
        </p:nvSpPr>
        <p:spPr>
          <a:xfrm>
            <a:off x="10651540" y="2261576"/>
            <a:ext cx="1260139" cy="1169551"/>
          </a:xfrm>
          <a:prstGeom prst="rect">
            <a:avLst/>
          </a:prstGeom>
          <a:noFill/>
        </p:spPr>
        <p:txBody>
          <a:bodyPr wrap="square" rtlCol="0">
            <a:spAutoFit/>
          </a:bodyPr>
          <a:lstStyle/>
          <a:p>
            <a:pPr algn="ctr"/>
            <a:r>
              <a:rPr lang="en-US" altLang="ko-KR" sz="1400" b="1">
                <a:solidFill>
                  <a:schemeClr val="bg1"/>
                </a:solidFill>
                <a:latin typeface="Calibri" pitchFamily="34" charset="0"/>
                <a:cs typeface="Calibri" pitchFamily="34" charset="0"/>
              </a:rPr>
              <a:t>Sony are taking measures and cautioning users</a:t>
            </a:r>
            <a:endParaRPr lang="ko-KR" altLang="en-US" sz="1400" b="1">
              <a:solidFill>
                <a:schemeClr val="bg1"/>
              </a:solidFill>
              <a:latin typeface="Calibri" pitchFamily="34" charset="0"/>
              <a:cs typeface="Calibri" pitchFamily="34" charset="0"/>
            </a:endParaRPr>
          </a:p>
        </p:txBody>
      </p:sp>
      <p:sp>
        <p:nvSpPr>
          <p:cNvPr id="16" name="TextBox 15">
            <a:extLst>
              <a:ext uri="{FF2B5EF4-FFF2-40B4-BE49-F238E27FC236}">
                <a16:creationId xmlns:a16="http://schemas.microsoft.com/office/drawing/2014/main" id="{CF8D5B0A-5DAA-B2DE-7755-B70263D01950}"/>
              </a:ext>
            </a:extLst>
          </p:cNvPr>
          <p:cNvSpPr txBox="1"/>
          <p:nvPr/>
        </p:nvSpPr>
        <p:spPr>
          <a:xfrm>
            <a:off x="3240544" y="2041630"/>
            <a:ext cx="1368570" cy="1384995"/>
          </a:xfrm>
          <a:prstGeom prst="rect">
            <a:avLst/>
          </a:prstGeom>
          <a:noFill/>
        </p:spPr>
        <p:txBody>
          <a:bodyPr wrap="square" rtlCol="0">
            <a:spAutoFit/>
          </a:bodyPr>
          <a:lstStyle/>
          <a:p>
            <a:pPr algn="ctr"/>
            <a:r>
              <a:rPr lang="en-IE" sz="1400" b="1" dirty="0">
                <a:solidFill>
                  <a:schemeClr val="bg1"/>
                </a:solidFill>
                <a:latin typeface="Calibri" panose="020F0502020204030204" pitchFamily="34" charset="0"/>
                <a:cs typeface="Calibri" panose="020F0502020204030204" pitchFamily="34" charset="0"/>
              </a:rPr>
              <a:t>They posted 6,000 files and a </a:t>
            </a:r>
            <a:r>
              <a:rPr lang="en-IE" sz="1400" b="1" dirty="0" err="1">
                <a:solidFill>
                  <a:schemeClr val="bg1"/>
                </a:solidFill>
                <a:latin typeface="Calibri" panose="020F0502020204030204" pitchFamily="34" charset="0"/>
                <a:cs typeface="Calibri" panose="020F0502020204030204" pitchFamily="34" charset="0"/>
              </a:rPr>
              <a:t>Powerpoint</a:t>
            </a:r>
            <a:r>
              <a:rPr lang="en-IE" sz="1400" b="1" dirty="0">
                <a:solidFill>
                  <a:schemeClr val="bg1"/>
                </a:solidFill>
                <a:latin typeface="Calibri" panose="020F0502020204030204" pitchFamily="34" charset="0"/>
                <a:cs typeface="Calibri" panose="020F0502020204030204" pitchFamily="34" charset="0"/>
              </a:rPr>
              <a:t> alongside source code files</a:t>
            </a:r>
          </a:p>
        </p:txBody>
      </p:sp>
    </p:spTree>
    <p:extLst>
      <p:ext uri="{BB962C8B-B14F-4D97-AF65-F5344CB8AC3E}">
        <p14:creationId xmlns:p14="http://schemas.microsoft.com/office/powerpoint/2010/main" val="27399527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ppt_x"/>
                                          </p:val>
                                        </p:tav>
                                        <p:tav tm="100000">
                                          <p:val>
                                            <p:strVal val="#ppt_x"/>
                                          </p:val>
                                        </p:tav>
                                      </p:tavLst>
                                    </p:anim>
                                    <p:anim calcmode="lin" valueType="num">
                                      <p:cBhvr additive="base">
                                        <p:cTn id="22" dur="500" fill="hold"/>
                                        <p:tgtEl>
                                          <p:spTgt spid="3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6">
                                            <p:txEl>
                                              <p:pRg st="0" end="0"/>
                                            </p:txEl>
                                          </p:spTgt>
                                        </p:tgtEl>
                                        <p:attrNameLst>
                                          <p:attrName>style.visibility</p:attrName>
                                        </p:attrNameLst>
                                      </p:cBhvr>
                                      <p:to>
                                        <p:strVal val="visible"/>
                                      </p:to>
                                    </p:set>
                                    <p:anim calcmode="lin" valueType="num">
                                      <p:cBhvr additive="base">
                                        <p:cTn id="49"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additive="base">
                                        <p:cTn id="53" dur="500" fill="hold"/>
                                        <p:tgtEl>
                                          <p:spTgt spid="34"/>
                                        </p:tgtEl>
                                        <p:attrNameLst>
                                          <p:attrName>ppt_x</p:attrName>
                                        </p:attrNameLst>
                                      </p:cBhvr>
                                      <p:tavLst>
                                        <p:tav tm="0">
                                          <p:val>
                                            <p:strVal val="#ppt_x"/>
                                          </p:val>
                                        </p:tav>
                                        <p:tav tm="100000">
                                          <p:val>
                                            <p:strVal val="#ppt_x"/>
                                          </p:val>
                                        </p:tav>
                                      </p:tavLst>
                                    </p:anim>
                                    <p:anim calcmode="lin" valueType="num">
                                      <p:cBhvr additive="base">
                                        <p:cTn id="54" dur="500" fill="hold"/>
                                        <p:tgtEl>
                                          <p:spTgt spid="3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additive="base">
                                        <p:cTn id="57" dur="500" fill="hold"/>
                                        <p:tgtEl>
                                          <p:spTgt spid="26"/>
                                        </p:tgtEl>
                                        <p:attrNameLst>
                                          <p:attrName>ppt_x</p:attrName>
                                        </p:attrNameLst>
                                      </p:cBhvr>
                                      <p:tavLst>
                                        <p:tav tm="0">
                                          <p:val>
                                            <p:strVal val="#ppt_x"/>
                                          </p:val>
                                        </p:tav>
                                        <p:tav tm="100000">
                                          <p:val>
                                            <p:strVal val="#ppt_x"/>
                                          </p:val>
                                        </p:tav>
                                      </p:tavLst>
                                    </p:anim>
                                    <p:anim calcmode="lin" valueType="num">
                                      <p:cBhvr additive="base">
                                        <p:cTn id="5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p:bldP spid="28" grpId="0" animBg="1"/>
      <p:bldP spid="29" grpId="0" animBg="1"/>
      <p:bldP spid="33" grpId="0"/>
      <p:bldP spid="6" grpId="0" animBg="1"/>
      <p:bldP spid="8" grpId="0" animBg="1"/>
      <p:bldP spid="24" grpId="0"/>
      <p:bldP spid="26" grpId="0" animBg="1"/>
      <p:bldP spid="3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BB17E4-39A9-5FE8-5F64-7A219327F7E4}"/>
              </a:ext>
            </a:extLst>
          </p:cNvPr>
          <p:cNvSpPr txBox="1"/>
          <p:nvPr/>
        </p:nvSpPr>
        <p:spPr>
          <a:xfrm>
            <a:off x="1031132" y="603115"/>
            <a:ext cx="8968902" cy="769441"/>
          </a:xfrm>
          <a:prstGeom prst="rect">
            <a:avLst/>
          </a:prstGeom>
          <a:noFill/>
        </p:spPr>
        <p:txBody>
          <a:bodyPr wrap="square" rtlCol="0">
            <a:spAutoFit/>
          </a:bodyPr>
          <a:lstStyle/>
          <a:p>
            <a:pPr algn="ctr"/>
            <a:r>
              <a:rPr lang="en-GB" sz="4400">
                <a:solidFill>
                  <a:schemeClr val="bg1"/>
                </a:solidFill>
              </a:rPr>
              <a:t>Consequences</a:t>
            </a:r>
            <a:endParaRPr lang="en-IE" sz="4400">
              <a:solidFill>
                <a:schemeClr val="bg1"/>
              </a:solidFill>
            </a:endParaRPr>
          </a:p>
        </p:txBody>
      </p:sp>
      <p:sp>
        <p:nvSpPr>
          <p:cNvPr id="3" name="TextBox 2">
            <a:extLst>
              <a:ext uri="{FF2B5EF4-FFF2-40B4-BE49-F238E27FC236}">
                <a16:creationId xmlns:a16="http://schemas.microsoft.com/office/drawing/2014/main" id="{ED7406A0-68D6-D8EA-C3C4-8958FC6C1747}"/>
              </a:ext>
            </a:extLst>
          </p:cNvPr>
          <p:cNvSpPr txBox="1"/>
          <p:nvPr/>
        </p:nvSpPr>
        <p:spPr>
          <a:xfrm>
            <a:off x="1272209" y="1643270"/>
            <a:ext cx="9329530" cy="3313664"/>
          </a:xfrm>
          <a:prstGeom prst="rect">
            <a:avLst/>
          </a:prstGeom>
          <a:noFill/>
        </p:spPr>
        <p:txBody>
          <a:bodyPr wrap="square" rtlCol="0">
            <a:spAutoFit/>
          </a:bodyPr>
          <a:lstStyle/>
          <a:p>
            <a:pPr marL="571500" indent="-571500">
              <a:lnSpc>
                <a:spcPct val="150000"/>
              </a:lnSpc>
              <a:buFont typeface="Courier New" panose="02070309020205020404" pitchFamily="49" charset="0"/>
              <a:buChar char="o"/>
            </a:pPr>
            <a:r>
              <a:rPr lang="en-IE" sz="3600">
                <a:solidFill>
                  <a:schemeClr val="bg1"/>
                </a:solidFill>
              </a:rPr>
              <a:t>Sony are in a sticky situation.</a:t>
            </a:r>
          </a:p>
          <a:p>
            <a:pPr marL="571500" indent="-571500">
              <a:lnSpc>
                <a:spcPct val="150000"/>
              </a:lnSpc>
              <a:buFont typeface="Courier New" panose="02070309020205020404" pitchFamily="49" charset="0"/>
              <a:buChar char="o"/>
            </a:pPr>
            <a:r>
              <a:rPr lang="en-IE" sz="3600">
                <a:solidFill>
                  <a:schemeClr val="bg1"/>
                </a:solidFill>
              </a:rPr>
              <a:t>The claims may be true or false.</a:t>
            </a:r>
          </a:p>
          <a:p>
            <a:pPr marL="571500" indent="-571500">
              <a:lnSpc>
                <a:spcPct val="150000"/>
              </a:lnSpc>
              <a:buFont typeface="Courier New" panose="02070309020205020404" pitchFamily="49" charset="0"/>
              <a:buChar char="o"/>
            </a:pPr>
            <a:r>
              <a:rPr lang="en-IE" sz="3600">
                <a:solidFill>
                  <a:schemeClr val="bg1"/>
                </a:solidFill>
              </a:rPr>
              <a:t>All users are currently in limbo as they are unsure if their data is compromised.</a:t>
            </a:r>
          </a:p>
        </p:txBody>
      </p:sp>
    </p:spTree>
    <p:extLst>
      <p:ext uri="{BB962C8B-B14F-4D97-AF65-F5344CB8AC3E}">
        <p14:creationId xmlns:p14="http://schemas.microsoft.com/office/powerpoint/2010/main" val="14782478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D5AD97-4BBF-05FC-3764-9A5C49C9C14B}"/>
              </a:ext>
            </a:extLst>
          </p:cNvPr>
          <p:cNvSpPr txBox="1"/>
          <p:nvPr/>
        </p:nvSpPr>
        <p:spPr>
          <a:xfrm>
            <a:off x="807396" y="369651"/>
            <a:ext cx="9679021" cy="769441"/>
          </a:xfrm>
          <a:prstGeom prst="rect">
            <a:avLst/>
          </a:prstGeom>
          <a:noFill/>
        </p:spPr>
        <p:txBody>
          <a:bodyPr wrap="square" rtlCol="0">
            <a:spAutoFit/>
          </a:bodyPr>
          <a:lstStyle/>
          <a:p>
            <a:r>
              <a:rPr lang="en-GB" sz="4400">
                <a:solidFill>
                  <a:schemeClr val="bg1"/>
                </a:solidFill>
              </a:rPr>
              <a:t>How could this have been prevented?</a:t>
            </a:r>
            <a:endParaRPr lang="en-IE" sz="4400">
              <a:solidFill>
                <a:schemeClr val="bg1"/>
              </a:solidFill>
            </a:endParaRPr>
          </a:p>
        </p:txBody>
      </p:sp>
      <p:sp>
        <p:nvSpPr>
          <p:cNvPr id="3" name="TextBox 2">
            <a:extLst>
              <a:ext uri="{FF2B5EF4-FFF2-40B4-BE49-F238E27FC236}">
                <a16:creationId xmlns:a16="http://schemas.microsoft.com/office/drawing/2014/main" id="{E6D864F8-0887-3B75-F907-CB2156426ADF}"/>
              </a:ext>
            </a:extLst>
          </p:cNvPr>
          <p:cNvSpPr txBox="1"/>
          <p:nvPr/>
        </p:nvSpPr>
        <p:spPr>
          <a:xfrm>
            <a:off x="807396" y="1550504"/>
            <a:ext cx="9679021" cy="3416320"/>
          </a:xfrm>
          <a:prstGeom prst="rect">
            <a:avLst/>
          </a:prstGeom>
          <a:noFill/>
        </p:spPr>
        <p:txBody>
          <a:bodyPr wrap="square" lIns="91440" tIns="45720" rIns="91440" bIns="45720" rtlCol="0" anchor="t">
            <a:spAutoFit/>
          </a:bodyPr>
          <a:lstStyle/>
          <a:p>
            <a:pPr marL="571500" indent="-571500">
              <a:buFont typeface="Courier New" panose="02070309020205020404" pitchFamily="49" charset="0"/>
              <a:buChar char="o"/>
            </a:pPr>
            <a:r>
              <a:rPr lang="en-IE" sz="3600" dirty="0">
                <a:solidFill>
                  <a:schemeClr val="bg1"/>
                </a:solidFill>
              </a:rPr>
              <a:t>If the claims are false, not much as this could be a quick gimmick to </a:t>
            </a:r>
            <a:r>
              <a:rPr lang="en-IE" sz="3600">
                <a:solidFill>
                  <a:schemeClr val="bg1"/>
                </a:solidFill>
              </a:rPr>
              <a:t>steal money </a:t>
            </a:r>
            <a:r>
              <a:rPr lang="en-IE" sz="3600" dirty="0">
                <a:solidFill>
                  <a:schemeClr val="bg1"/>
                </a:solidFill>
              </a:rPr>
              <a:t>off Sony.</a:t>
            </a:r>
          </a:p>
          <a:p>
            <a:pPr marL="571500" indent="-571500">
              <a:buFont typeface="Courier New" panose="02070309020205020404" pitchFamily="49" charset="0"/>
              <a:buChar char="o"/>
            </a:pPr>
            <a:r>
              <a:rPr lang="en-IE" sz="3600" dirty="0">
                <a:solidFill>
                  <a:schemeClr val="bg1"/>
                </a:solidFill>
              </a:rPr>
              <a:t>If the claims are true, then a more secure database and some kind of reconciliation to customers.</a:t>
            </a:r>
            <a:endParaRPr lang="en-IE" sz="3600" dirty="0">
              <a:solidFill>
                <a:schemeClr val="bg1"/>
              </a:solidFill>
              <a:cs typeface="Arial"/>
            </a:endParaRPr>
          </a:p>
        </p:txBody>
      </p:sp>
    </p:spTree>
    <p:extLst>
      <p:ext uri="{BB962C8B-B14F-4D97-AF65-F5344CB8AC3E}">
        <p14:creationId xmlns:p14="http://schemas.microsoft.com/office/powerpoint/2010/main" val="1259012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6745640" y="2488299"/>
            <a:ext cx="5316658" cy="1569660"/>
            <a:chOff x="6685691" y="2380271"/>
            <a:chExt cx="5477924" cy="1569660"/>
          </a:xfrm>
        </p:grpSpPr>
        <p:sp>
          <p:nvSpPr>
            <p:cNvPr id="8" name="TextBox 7">
              <a:extLst>
                <a:ext uri="{FF2B5EF4-FFF2-40B4-BE49-F238E27FC236}">
                  <a16:creationId xmlns:a16="http://schemas.microsoft.com/office/drawing/2014/main" id="{5CF5BDA4-10C7-46A6-AC30-523A3FC438AC}"/>
                </a:ext>
              </a:extLst>
            </p:cNvPr>
            <p:cNvSpPr txBox="1"/>
            <p:nvPr/>
          </p:nvSpPr>
          <p:spPr>
            <a:xfrm>
              <a:off x="6851572" y="2380271"/>
              <a:ext cx="5312043" cy="1569660"/>
            </a:xfrm>
            <a:prstGeom prst="rect">
              <a:avLst/>
            </a:prstGeom>
            <a:noFill/>
          </p:spPr>
          <p:txBody>
            <a:bodyPr wrap="square" rtlCol="0" anchor="ctr">
              <a:spAutoFit/>
            </a:bodyPr>
            <a:lstStyle/>
            <a:p>
              <a:r>
                <a:rPr lang="en-US" altLang="ko-KR" sz="4800" b="1">
                  <a:solidFill>
                    <a:schemeClr val="bg1"/>
                  </a:solidFill>
                  <a:latin typeface="+mj-lt"/>
                  <a:cs typeface="Arial" pitchFamily="34" charset="0"/>
                </a:rPr>
                <a:t>Introduction to Cyber Attacks </a:t>
              </a:r>
              <a:endParaRPr lang="ko-KR" altLang="en-US" sz="4800" b="1">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85691" y="3512686"/>
              <a:ext cx="4777096" cy="379656"/>
            </a:xfrm>
            <a:prstGeom prst="rect">
              <a:avLst/>
            </a:prstGeom>
            <a:noFill/>
          </p:spPr>
          <p:txBody>
            <a:bodyPr wrap="square" rtlCol="0" anchor="ctr">
              <a:spAutoFit/>
            </a:bodyPr>
            <a:lstStyle/>
            <a:p>
              <a:endParaRPr lang="ko-KR" altLang="en-US" sz="1867">
                <a:solidFill>
                  <a:schemeClr val="bg1"/>
                </a:solidFill>
                <a:cs typeface="Arial" pitchFamily="34" charset="0"/>
              </a:endParaRPr>
            </a:p>
          </p:txBody>
        </p:sp>
      </p:grpSp>
    </p:spTree>
    <p:extLst>
      <p:ext uri="{BB962C8B-B14F-4D97-AF65-F5344CB8AC3E}">
        <p14:creationId xmlns:p14="http://schemas.microsoft.com/office/powerpoint/2010/main" val="8844700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56E667-BAB6-4A29-B88B-E835DB62C681}"/>
              </a:ext>
            </a:extLst>
          </p:cNvPr>
          <p:cNvSpPr txBox="1"/>
          <p:nvPr/>
        </p:nvSpPr>
        <p:spPr>
          <a:xfrm>
            <a:off x="4312596" y="3044279"/>
            <a:ext cx="3566808" cy="769441"/>
          </a:xfrm>
          <a:prstGeom prst="rect">
            <a:avLst/>
          </a:prstGeom>
          <a:noFill/>
        </p:spPr>
        <p:txBody>
          <a:bodyPr wrap="square" rtlCol="0" anchor="ctr">
            <a:spAutoFit/>
          </a:bodyPr>
          <a:lstStyle/>
          <a:p>
            <a:pPr algn="dist"/>
            <a:r>
              <a:rPr lang="en-US" altLang="ko-KR" sz="4400" b="1">
                <a:solidFill>
                  <a:schemeClr val="bg1"/>
                </a:solidFill>
                <a:cs typeface="Arial" pitchFamily="34" charset="0"/>
              </a:rPr>
              <a:t>Q&amp;A</a:t>
            </a:r>
          </a:p>
        </p:txBody>
      </p:sp>
    </p:spTree>
    <p:extLst>
      <p:ext uri="{BB962C8B-B14F-4D97-AF65-F5344CB8AC3E}">
        <p14:creationId xmlns:p14="http://schemas.microsoft.com/office/powerpoint/2010/main" val="158517181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FD7685-7CB2-139F-8F26-A7FEB87F17AB}"/>
              </a:ext>
            </a:extLst>
          </p:cNvPr>
          <p:cNvSpPr>
            <a:spLocks noGrp="1"/>
          </p:cNvSpPr>
          <p:nvPr>
            <p:ph type="body" sz="quarter" idx="10"/>
          </p:nvPr>
        </p:nvSpPr>
        <p:spPr/>
        <p:txBody>
          <a:bodyPr/>
          <a:lstStyle/>
          <a:p>
            <a:r>
              <a:rPr lang="en-GB"/>
              <a:t>References</a:t>
            </a:r>
            <a:endParaRPr lang="en-IE"/>
          </a:p>
        </p:txBody>
      </p:sp>
      <p:sp>
        <p:nvSpPr>
          <p:cNvPr id="3" name="TextBox 2">
            <a:extLst>
              <a:ext uri="{FF2B5EF4-FFF2-40B4-BE49-F238E27FC236}">
                <a16:creationId xmlns:a16="http://schemas.microsoft.com/office/drawing/2014/main" id="{C6B85D5A-2209-D853-E0F2-50D5F0787DE2}"/>
              </a:ext>
            </a:extLst>
          </p:cNvPr>
          <p:cNvSpPr txBox="1"/>
          <p:nvPr/>
        </p:nvSpPr>
        <p:spPr>
          <a:xfrm>
            <a:off x="504457" y="1166191"/>
            <a:ext cx="11211339" cy="378565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E" sz="2000">
                <a:hlinkClick r:id="rId2"/>
              </a:rPr>
              <a:t>https://www.theguardian.com/technology/2011/apr/26/playstation-network-hackers-data</a:t>
            </a:r>
            <a:endParaRPr lang="en-IE" sz="2000"/>
          </a:p>
          <a:p>
            <a:pPr marL="285750" indent="-285750">
              <a:buFont typeface="Arial" panose="020B0604020202020204" pitchFamily="34" charset="0"/>
              <a:buChar char="•"/>
            </a:pPr>
            <a:r>
              <a:rPr lang="en-IE" sz="2000">
                <a:hlinkClick r:id="rId3"/>
              </a:rPr>
              <a:t>https://www.networkworld.com/article/2202583/playstation-network-hack-timeline.html</a:t>
            </a:r>
            <a:endParaRPr lang="en-IE" sz="2000"/>
          </a:p>
          <a:p>
            <a:pPr marL="285750" indent="-285750">
              <a:buFont typeface="Arial" panose="020B0604020202020204" pitchFamily="34" charset="0"/>
              <a:buChar char="•"/>
            </a:pPr>
            <a:r>
              <a:rPr lang="en-IE" sz="2000">
                <a:hlinkClick r:id="rId4"/>
              </a:rPr>
              <a:t>https://www.wired.com/2011/05/sony-psn-hack-losses/</a:t>
            </a:r>
            <a:endParaRPr lang="en-IE" sz="2000">
              <a:cs typeface="Arial"/>
              <a:hlinkClick r:id="rId4"/>
            </a:endParaRPr>
          </a:p>
          <a:p>
            <a:pPr marL="285750" indent="-285750">
              <a:buFont typeface="Arial" panose="020B0604020202020204" pitchFamily="34" charset="0"/>
              <a:buChar char="•"/>
            </a:pPr>
            <a:r>
              <a:rPr lang="en-IE" sz="2000">
                <a:ea typeface="+mn-lt"/>
                <a:cs typeface="+mn-lt"/>
                <a:hlinkClick r:id="rId5"/>
              </a:rPr>
              <a:t>The 2014 Sony hacks, explained - Vox</a:t>
            </a:r>
            <a:endParaRPr lang="en-IE" sz="2000">
              <a:cs typeface="Arial"/>
            </a:endParaRPr>
          </a:p>
          <a:p>
            <a:pPr marL="285750" indent="-285750">
              <a:buFont typeface="Arial" panose="020B0604020202020204" pitchFamily="34" charset="0"/>
              <a:buChar char="•"/>
            </a:pPr>
            <a:r>
              <a:rPr lang="en-IE" sz="2000">
                <a:cs typeface="Arial"/>
                <a:hlinkClick r:id="rId6"/>
              </a:rPr>
              <a:t>https://coopwb.in/info/how-many-times-has-sony-been-hacked/</a:t>
            </a:r>
            <a:endParaRPr lang="en-IE" sz="2000">
              <a:cs typeface="Arial"/>
            </a:endParaRPr>
          </a:p>
          <a:p>
            <a:pPr marL="285750" indent="-285750">
              <a:buFont typeface="Arial" panose="020B0604020202020204" pitchFamily="34" charset="0"/>
              <a:buChar char="•"/>
            </a:pPr>
            <a:r>
              <a:rPr lang="en-IE" sz="2000">
                <a:cs typeface="Arial"/>
                <a:hlinkClick r:id="rId7"/>
              </a:rPr>
              <a:t>https://firewalltimes.com/sony-data-breach-timeline/</a:t>
            </a:r>
          </a:p>
          <a:p>
            <a:pPr marL="285750" indent="-285750">
              <a:buFont typeface="Arial" panose="020B0604020202020204" pitchFamily="34" charset="0"/>
              <a:buChar char="•"/>
            </a:pPr>
            <a:r>
              <a:rPr lang="en-IE" sz="2000">
                <a:ea typeface="+mn-lt"/>
                <a:cs typeface="+mn-lt"/>
                <a:hlinkClick r:id="rId8"/>
              </a:rPr>
              <a:t>https://cyberlaw.ccdcoe.org/wiki/Sony_Pictures_Entertainment_attack_(2014)#:~:text=The%20hackers%20were%20taking%20retaliatory,the%20North%20Korean%20Supreme%20Leader</a:t>
            </a:r>
            <a:r>
              <a:rPr lang="en-IE" sz="2000">
                <a:ea typeface="+mn-lt"/>
                <a:cs typeface="+mn-lt"/>
              </a:rPr>
              <a:t>.</a:t>
            </a:r>
            <a:endParaRPr lang="en-IE" sz="2000">
              <a:ea typeface="맑은 고딕"/>
              <a:cs typeface="+mn-lt"/>
            </a:endParaRPr>
          </a:p>
          <a:p>
            <a:pPr marL="342900" indent="-342900">
              <a:buFont typeface="Arial" panose="020B0604020202020204" pitchFamily="34" charset="0"/>
              <a:buChar char="•"/>
            </a:pPr>
            <a:r>
              <a:rPr lang="en-IE" sz="2000">
                <a:ea typeface="+mn-lt"/>
                <a:cs typeface="+mn-lt"/>
                <a:hlinkClick r:id="rId9"/>
              </a:rPr>
              <a:t>https://securityboulevard.com/2022/12/8-motives-of-cybercrime-hackers-world/#:~:text=Most%20of%20the%20hacker's%20primary,the%20money%20to%20their%20account</a:t>
            </a:r>
            <a:r>
              <a:rPr lang="en-IE" sz="2000">
                <a:ea typeface="+mn-lt"/>
                <a:cs typeface="+mn-lt"/>
              </a:rPr>
              <a:t>.</a:t>
            </a:r>
            <a:endParaRPr lang="en-IE" sz="2000">
              <a:cs typeface="Arial"/>
            </a:endParaRPr>
          </a:p>
          <a:p>
            <a:pPr marL="285750" indent="-285750">
              <a:buFont typeface="Arial" panose="020B0604020202020204" pitchFamily="34" charset="0"/>
              <a:buChar char="•"/>
            </a:pPr>
            <a:endParaRPr lang="en-IE" sz="2000">
              <a:cs typeface="Arial"/>
            </a:endParaRPr>
          </a:p>
        </p:txBody>
      </p:sp>
    </p:spTree>
    <p:extLst>
      <p:ext uri="{BB962C8B-B14F-4D97-AF65-F5344CB8AC3E}">
        <p14:creationId xmlns:p14="http://schemas.microsoft.com/office/powerpoint/2010/main" val="2362555193"/>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879959"/>
            <a:ext cx="12191999" cy="1015663"/>
          </a:xfrm>
          <a:prstGeom prst="rect">
            <a:avLst/>
          </a:prstGeom>
          <a:noFill/>
        </p:spPr>
        <p:txBody>
          <a:bodyPr wrap="square" rtlCol="0" anchor="ctr">
            <a:spAutoFit/>
          </a:bodyPr>
          <a:lstStyle/>
          <a:p>
            <a:pPr algn="ctr"/>
            <a:r>
              <a:rPr lang="en-US" altLang="ko-KR" sz="6000">
                <a:solidFill>
                  <a:schemeClr val="bg1"/>
                </a:solidFill>
                <a:cs typeface="Arial" pitchFamily="34" charset="0"/>
              </a:rPr>
              <a:t>THANK YOU</a:t>
            </a:r>
            <a:endParaRPr lang="ko-KR" altLang="en-US" sz="600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C0DADC-CEA0-45C4-8DB3-CD1BDB15E17B}"/>
              </a:ext>
            </a:extLst>
          </p:cNvPr>
          <p:cNvGrpSpPr/>
          <p:nvPr/>
        </p:nvGrpSpPr>
        <p:grpSpPr>
          <a:xfrm>
            <a:off x="5756367" y="1850105"/>
            <a:ext cx="6435634" cy="5007895"/>
            <a:chOff x="7001691" y="2819156"/>
            <a:chExt cx="5190309" cy="4038844"/>
          </a:xfrm>
        </p:grpSpPr>
        <p:grpSp>
          <p:nvGrpSpPr>
            <p:cNvPr id="72" name="Group 71">
              <a:extLst>
                <a:ext uri="{FF2B5EF4-FFF2-40B4-BE49-F238E27FC236}">
                  <a16:creationId xmlns:a16="http://schemas.microsoft.com/office/drawing/2014/main" id="{0304A7FB-BB1E-4D0B-9AE5-A6F4169FD0EA}"/>
                </a:ext>
              </a:extLst>
            </p:cNvPr>
            <p:cNvGrpSpPr/>
            <p:nvPr/>
          </p:nvGrpSpPr>
          <p:grpSpPr>
            <a:xfrm>
              <a:off x="7001691" y="4693236"/>
              <a:ext cx="2928242" cy="1946599"/>
              <a:chOff x="6917382" y="4652701"/>
              <a:chExt cx="2983072" cy="1983048"/>
            </a:xfrm>
          </p:grpSpPr>
          <p:sp>
            <p:nvSpPr>
              <p:cNvPr id="73" name="Freeform: Shape 72">
                <a:extLst>
                  <a:ext uri="{FF2B5EF4-FFF2-40B4-BE49-F238E27FC236}">
                    <a16:creationId xmlns:a16="http://schemas.microsoft.com/office/drawing/2014/main" id="{F7BD4B61-270A-40EF-B2A3-79E1D4EF93E7}"/>
                  </a:ext>
                </a:extLst>
              </p:cNvPr>
              <p:cNvSpPr/>
              <p:nvPr/>
            </p:nvSpPr>
            <p:spPr>
              <a:xfrm>
                <a:off x="6917382"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181C6B2-8AB6-4ABC-8470-D196305561C9}"/>
                  </a:ext>
                </a:extLst>
              </p:cNvPr>
              <p:cNvSpPr/>
              <p:nvPr/>
            </p:nvSpPr>
            <p:spPr>
              <a:xfrm>
                <a:off x="7049409"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5FE72C1-75ED-460D-9A9F-079970AFE9A3}"/>
                  </a:ext>
                </a:extLst>
              </p:cNvPr>
              <p:cNvSpPr/>
              <p:nvPr/>
            </p:nvSpPr>
            <p:spPr>
              <a:xfrm>
                <a:off x="7048837"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F5479061-3106-48F1-AEB5-5D975D29AA08}"/>
                  </a:ext>
                </a:extLst>
              </p:cNvPr>
              <p:cNvSpPr/>
              <p:nvPr/>
            </p:nvSpPr>
            <p:spPr>
              <a:xfrm>
                <a:off x="7409336"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A4DD47D-026B-420B-85D5-D64A55C593AF}"/>
                  </a:ext>
                </a:extLst>
              </p:cNvPr>
              <p:cNvSpPr/>
              <p:nvPr/>
            </p:nvSpPr>
            <p:spPr>
              <a:xfrm>
                <a:off x="6952507"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C3EB090-BA02-4DB4-8FDB-8FDC0F7C9B6F}"/>
                  </a:ext>
                </a:extLst>
              </p:cNvPr>
              <p:cNvSpPr/>
              <p:nvPr/>
            </p:nvSpPr>
            <p:spPr>
              <a:xfrm>
                <a:off x="7729130"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89222B66-565D-4CD2-A329-F43DC5F56A78}"/>
                  </a:ext>
                </a:extLst>
              </p:cNvPr>
              <p:cNvSpPr/>
              <p:nvPr/>
            </p:nvSpPr>
            <p:spPr>
              <a:xfrm>
                <a:off x="7609376"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p>
            </p:txBody>
          </p:sp>
        </p:grpSp>
        <p:grpSp>
          <p:nvGrpSpPr>
            <p:cNvPr id="80" name="Group 79">
              <a:extLst>
                <a:ext uri="{FF2B5EF4-FFF2-40B4-BE49-F238E27FC236}">
                  <a16:creationId xmlns:a16="http://schemas.microsoft.com/office/drawing/2014/main" id="{D039D36E-0AAC-41F5-B1B5-586258C5DCB5}"/>
                </a:ext>
              </a:extLst>
            </p:cNvPr>
            <p:cNvGrpSpPr/>
            <p:nvPr/>
          </p:nvGrpSpPr>
          <p:grpSpPr>
            <a:xfrm>
              <a:off x="8541253" y="2819156"/>
              <a:ext cx="3650747" cy="4038844"/>
              <a:chOff x="8541253" y="2819156"/>
              <a:chExt cx="3650747" cy="4038844"/>
            </a:xfrm>
          </p:grpSpPr>
          <p:sp>
            <p:nvSpPr>
              <p:cNvPr id="81" name="Freeform: Shape 80">
                <a:extLst>
                  <a:ext uri="{FF2B5EF4-FFF2-40B4-BE49-F238E27FC236}">
                    <a16:creationId xmlns:a16="http://schemas.microsoft.com/office/drawing/2014/main" id="{F7B1B211-EE5F-45BE-83E9-AE726148E14C}"/>
                  </a:ext>
                </a:extLst>
              </p:cNvPr>
              <p:cNvSpPr/>
              <p:nvPr/>
            </p:nvSpPr>
            <p:spPr>
              <a:xfrm>
                <a:off x="9620173" y="4143560"/>
                <a:ext cx="2571827" cy="2714440"/>
              </a:xfrm>
              <a:custGeom>
                <a:avLst/>
                <a:gdLst>
                  <a:gd name="connsiteX0" fmla="*/ 1550356 w 2619983"/>
                  <a:gd name="connsiteY0" fmla="*/ 29716 h 2765267"/>
                  <a:gd name="connsiteX1" fmla="*/ 1818939 w 2619983"/>
                  <a:gd name="connsiteY1" fmla="*/ 176579 h 2765267"/>
                  <a:gd name="connsiteX2" fmla="*/ 2097809 w 2619983"/>
                  <a:gd name="connsiteY2" fmla="*/ 361731 h 2765267"/>
                  <a:gd name="connsiteX3" fmla="*/ 2502398 w 2619983"/>
                  <a:gd name="connsiteY3" fmla="*/ 974330 h 2765267"/>
                  <a:gd name="connsiteX4" fmla="*/ 2593831 w 2619983"/>
                  <a:gd name="connsiteY4" fmla="*/ 1389777 h 2765267"/>
                  <a:gd name="connsiteX5" fmla="*/ 2619547 w 2619983"/>
                  <a:gd name="connsiteY5" fmla="*/ 2749838 h 2765267"/>
                  <a:gd name="connsiteX6" fmla="*/ 2604118 w 2619983"/>
                  <a:gd name="connsiteY6" fmla="*/ 2765267 h 2765267"/>
                  <a:gd name="connsiteX7" fmla="*/ 2594403 w 2619983"/>
                  <a:gd name="connsiteY7" fmla="*/ 2764696 h 2765267"/>
                  <a:gd name="connsiteX8" fmla="*/ 52002 w 2619983"/>
                  <a:gd name="connsiteY8" fmla="*/ 2764696 h 2765267"/>
                  <a:gd name="connsiteX9" fmla="*/ 49145 w 2619983"/>
                  <a:gd name="connsiteY9" fmla="*/ 2764696 h 2765267"/>
                  <a:gd name="connsiteX10" fmla="*/ 66289 w 2619983"/>
                  <a:gd name="connsiteY10" fmla="*/ 2446396 h 2765267"/>
                  <a:gd name="connsiteX11" fmla="*/ 266298 w 2619983"/>
                  <a:gd name="connsiteY11" fmla="*/ 2153811 h 2765267"/>
                  <a:gd name="connsiteX12" fmla="*/ 269155 w 2619983"/>
                  <a:gd name="connsiteY12" fmla="*/ 2152668 h 2765267"/>
                  <a:gd name="connsiteX13" fmla="*/ 543453 w 2619983"/>
                  <a:gd name="connsiteY13" fmla="*/ 2153240 h 2765267"/>
                  <a:gd name="connsiteX14" fmla="*/ 549739 w 2619983"/>
                  <a:gd name="connsiteY14" fmla="*/ 2155526 h 2765267"/>
                  <a:gd name="connsiteX15" fmla="*/ 747462 w 2619983"/>
                  <a:gd name="connsiteY15" fmla="*/ 2181813 h 2765267"/>
                  <a:gd name="connsiteX16" fmla="*/ 750891 w 2619983"/>
                  <a:gd name="connsiteY16" fmla="*/ 2181813 h 2765267"/>
                  <a:gd name="connsiteX17" fmla="*/ 763463 w 2619983"/>
                  <a:gd name="connsiteY17" fmla="*/ 2156097 h 2765267"/>
                  <a:gd name="connsiteX18" fmla="*/ 753748 w 2619983"/>
                  <a:gd name="connsiteY18" fmla="*/ 2143525 h 2765267"/>
                  <a:gd name="connsiteX19" fmla="*/ 694317 w 2619983"/>
                  <a:gd name="connsiteY19" fmla="*/ 2010376 h 2765267"/>
                  <a:gd name="connsiteX20" fmla="*/ 665173 w 2619983"/>
                  <a:gd name="connsiteY20" fmla="*/ 1980661 h 2765267"/>
                  <a:gd name="connsiteX21" fmla="*/ 641172 w 2619983"/>
                  <a:gd name="connsiteY21" fmla="*/ 1970946 h 2765267"/>
                  <a:gd name="connsiteX22" fmla="*/ 555454 w 2619983"/>
                  <a:gd name="connsiteY22" fmla="*/ 1953231 h 2765267"/>
                  <a:gd name="connsiteX23" fmla="*/ 306299 w 2619983"/>
                  <a:gd name="connsiteY23" fmla="*/ 1973232 h 2765267"/>
                  <a:gd name="connsiteX24" fmla="*/ 70289 w 2619983"/>
                  <a:gd name="connsiteY24" fmla="*/ 1953802 h 2765267"/>
                  <a:gd name="connsiteX25" fmla="*/ 133149 w 2619983"/>
                  <a:gd name="connsiteY25" fmla="*/ 1856655 h 2765267"/>
                  <a:gd name="connsiteX26" fmla="*/ 127434 w 2619983"/>
                  <a:gd name="connsiteY26" fmla="*/ 1732078 h 2765267"/>
                  <a:gd name="connsiteX27" fmla="*/ 0 w 2619983"/>
                  <a:gd name="connsiteY27" fmla="*/ 1622930 h 2765267"/>
                  <a:gd name="connsiteX28" fmla="*/ 205724 w 2619983"/>
                  <a:gd name="connsiteY28" fmla="*/ 1596072 h 2765267"/>
                  <a:gd name="connsiteX29" fmla="*/ 257154 w 2619983"/>
                  <a:gd name="connsiteY29" fmla="*/ 1580071 h 2765267"/>
                  <a:gd name="connsiteX30" fmla="*/ 358873 w 2619983"/>
                  <a:gd name="connsiteY30" fmla="*/ 1557213 h 2765267"/>
                  <a:gd name="connsiteX31" fmla="*/ 389732 w 2619983"/>
                  <a:gd name="connsiteY31" fmla="*/ 1545212 h 2765267"/>
                  <a:gd name="connsiteX32" fmla="*/ 496594 w 2619983"/>
                  <a:gd name="connsiteY32" fmla="*/ 1495496 h 2765267"/>
                  <a:gd name="connsiteX33" fmla="*/ 561168 w 2619983"/>
                  <a:gd name="connsiteY33" fmla="*/ 1446922 h 2765267"/>
                  <a:gd name="connsiteX34" fmla="*/ 588598 w 2619983"/>
                  <a:gd name="connsiteY34" fmla="*/ 1332060 h 2765267"/>
                  <a:gd name="connsiteX35" fmla="*/ 595456 w 2619983"/>
                  <a:gd name="connsiteY35" fmla="*/ 1076048 h 2765267"/>
                  <a:gd name="connsiteX36" fmla="*/ 586884 w 2619983"/>
                  <a:gd name="connsiteY36" fmla="*/ 886897 h 2765267"/>
                  <a:gd name="connsiteX37" fmla="*/ 614313 w 2619983"/>
                  <a:gd name="connsiteY37" fmla="*/ 677745 h 2765267"/>
                  <a:gd name="connsiteX38" fmla="*/ 710318 w 2619983"/>
                  <a:gd name="connsiteY38" fmla="*/ 530881 h 2765267"/>
                  <a:gd name="connsiteX39" fmla="*/ 770320 w 2619983"/>
                  <a:gd name="connsiteY39" fmla="*/ 472021 h 2765267"/>
                  <a:gd name="connsiteX40" fmla="*/ 1458923 w 2619983"/>
                  <a:gd name="connsiteY40" fmla="*/ 0 h 2765267"/>
                  <a:gd name="connsiteX41" fmla="*/ 1460637 w 2619983"/>
                  <a:gd name="connsiteY41" fmla="*/ 0 h 2765267"/>
                  <a:gd name="connsiteX42" fmla="*/ 1550356 w 2619983"/>
                  <a:gd name="connsiteY42" fmla="*/ 29716 h 276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619983" h="2765267">
                    <a:moveTo>
                      <a:pt x="1550356" y="29716"/>
                    </a:moveTo>
                    <a:cubicBezTo>
                      <a:pt x="1627502" y="102862"/>
                      <a:pt x="1718363" y="145149"/>
                      <a:pt x="1818939" y="176579"/>
                    </a:cubicBezTo>
                    <a:cubicBezTo>
                      <a:pt x="1926944" y="210867"/>
                      <a:pt x="2018948" y="279441"/>
                      <a:pt x="2097809" y="361731"/>
                    </a:cubicBezTo>
                    <a:cubicBezTo>
                      <a:pt x="2269245" y="541739"/>
                      <a:pt x="2406394" y="745176"/>
                      <a:pt x="2502398" y="974330"/>
                    </a:cubicBezTo>
                    <a:cubicBezTo>
                      <a:pt x="2558401" y="1106907"/>
                      <a:pt x="2579545" y="1248056"/>
                      <a:pt x="2593831" y="1389777"/>
                    </a:cubicBezTo>
                    <a:cubicBezTo>
                      <a:pt x="2610975" y="1559499"/>
                      <a:pt x="2622404" y="2631547"/>
                      <a:pt x="2619547" y="2749838"/>
                    </a:cubicBezTo>
                    <a:cubicBezTo>
                      <a:pt x="2619547" y="2758410"/>
                      <a:pt x="2612689" y="2765267"/>
                      <a:pt x="2604118" y="2765267"/>
                    </a:cubicBezTo>
                    <a:cubicBezTo>
                      <a:pt x="2600689" y="2765267"/>
                      <a:pt x="2597260" y="2764696"/>
                      <a:pt x="2594403" y="2764696"/>
                    </a:cubicBezTo>
                    <a:cubicBezTo>
                      <a:pt x="1746936" y="2764696"/>
                      <a:pt x="899469" y="2765267"/>
                      <a:pt x="52002" y="2764696"/>
                    </a:cubicBezTo>
                    <a:cubicBezTo>
                      <a:pt x="48002" y="2764696"/>
                      <a:pt x="52574" y="2764696"/>
                      <a:pt x="49145" y="2764696"/>
                    </a:cubicBezTo>
                    <a:cubicBezTo>
                      <a:pt x="32573" y="2753267"/>
                      <a:pt x="57717" y="2512685"/>
                      <a:pt x="66289" y="2446396"/>
                    </a:cubicBezTo>
                    <a:cubicBezTo>
                      <a:pt x="82861" y="2313819"/>
                      <a:pt x="154293" y="2220672"/>
                      <a:pt x="266298" y="2153811"/>
                    </a:cubicBezTo>
                    <a:cubicBezTo>
                      <a:pt x="269727" y="2152668"/>
                      <a:pt x="265155" y="2153240"/>
                      <a:pt x="269155" y="2152668"/>
                    </a:cubicBezTo>
                    <a:cubicBezTo>
                      <a:pt x="360588" y="2143525"/>
                      <a:pt x="452020" y="2141811"/>
                      <a:pt x="543453" y="2153240"/>
                    </a:cubicBezTo>
                    <a:cubicBezTo>
                      <a:pt x="545739" y="2153240"/>
                      <a:pt x="548025" y="2154383"/>
                      <a:pt x="549739" y="2155526"/>
                    </a:cubicBezTo>
                    <a:cubicBezTo>
                      <a:pt x="611456" y="2194384"/>
                      <a:pt x="677745" y="2198385"/>
                      <a:pt x="747462" y="2181813"/>
                    </a:cubicBezTo>
                    <a:cubicBezTo>
                      <a:pt x="748605" y="2181813"/>
                      <a:pt x="749748" y="2181813"/>
                      <a:pt x="750891" y="2181813"/>
                    </a:cubicBezTo>
                    <a:cubicBezTo>
                      <a:pt x="764035" y="2181813"/>
                      <a:pt x="771463" y="2166383"/>
                      <a:pt x="763463" y="2156097"/>
                    </a:cubicBezTo>
                    <a:cubicBezTo>
                      <a:pt x="760034" y="2152097"/>
                      <a:pt x="756605" y="2147526"/>
                      <a:pt x="753748" y="2143525"/>
                    </a:cubicBezTo>
                    <a:cubicBezTo>
                      <a:pt x="722890" y="2104095"/>
                      <a:pt x="696603" y="2062950"/>
                      <a:pt x="694317" y="2010376"/>
                    </a:cubicBezTo>
                    <a:cubicBezTo>
                      <a:pt x="693745" y="1991518"/>
                      <a:pt x="687460" y="1978946"/>
                      <a:pt x="665173" y="1980661"/>
                    </a:cubicBezTo>
                    <a:cubicBezTo>
                      <a:pt x="656601" y="1981232"/>
                      <a:pt x="648601" y="1976089"/>
                      <a:pt x="641172" y="1970946"/>
                    </a:cubicBezTo>
                    <a:cubicBezTo>
                      <a:pt x="615456" y="1950945"/>
                      <a:pt x="586312" y="1948659"/>
                      <a:pt x="555454" y="1953231"/>
                    </a:cubicBezTo>
                    <a:cubicBezTo>
                      <a:pt x="473164" y="1965803"/>
                      <a:pt x="390303" y="1978946"/>
                      <a:pt x="306299" y="1973232"/>
                    </a:cubicBezTo>
                    <a:cubicBezTo>
                      <a:pt x="242297" y="1972660"/>
                      <a:pt x="61717" y="1961231"/>
                      <a:pt x="70289" y="1953802"/>
                    </a:cubicBezTo>
                    <a:cubicBezTo>
                      <a:pt x="110862" y="1918372"/>
                      <a:pt x="128577" y="1880656"/>
                      <a:pt x="133149" y="1856655"/>
                    </a:cubicBezTo>
                    <a:cubicBezTo>
                      <a:pt x="140578" y="1813225"/>
                      <a:pt x="134863" y="1774937"/>
                      <a:pt x="127434" y="1732078"/>
                    </a:cubicBezTo>
                    <a:cubicBezTo>
                      <a:pt x="118862" y="1684076"/>
                      <a:pt x="81718" y="1634359"/>
                      <a:pt x="0" y="1622930"/>
                    </a:cubicBezTo>
                    <a:cubicBezTo>
                      <a:pt x="0" y="1622930"/>
                      <a:pt x="151435" y="1584643"/>
                      <a:pt x="205724" y="1596072"/>
                    </a:cubicBezTo>
                    <a:cubicBezTo>
                      <a:pt x="225153" y="1600072"/>
                      <a:pt x="241154" y="1589786"/>
                      <a:pt x="257154" y="1580071"/>
                    </a:cubicBezTo>
                    <a:cubicBezTo>
                      <a:pt x="288584" y="1562356"/>
                      <a:pt x="317728" y="1536641"/>
                      <a:pt x="358873" y="1557213"/>
                    </a:cubicBezTo>
                    <a:cubicBezTo>
                      <a:pt x="369731" y="1562928"/>
                      <a:pt x="380588" y="1552641"/>
                      <a:pt x="389732" y="1545212"/>
                    </a:cubicBezTo>
                    <a:cubicBezTo>
                      <a:pt x="421162" y="1519497"/>
                      <a:pt x="455449" y="1501782"/>
                      <a:pt x="496594" y="1495496"/>
                    </a:cubicBezTo>
                    <a:cubicBezTo>
                      <a:pt x="526881" y="1490924"/>
                      <a:pt x="547453" y="1473781"/>
                      <a:pt x="561168" y="1446922"/>
                    </a:cubicBezTo>
                    <a:cubicBezTo>
                      <a:pt x="580026" y="1410921"/>
                      <a:pt x="588026" y="1372062"/>
                      <a:pt x="588598" y="1332060"/>
                    </a:cubicBezTo>
                    <a:cubicBezTo>
                      <a:pt x="589169" y="1246913"/>
                      <a:pt x="590312" y="1161195"/>
                      <a:pt x="595456" y="1076048"/>
                    </a:cubicBezTo>
                    <a:cubicBezTo>
                      <a:pt x="598884" y="1013188"/>
                      <a:pt x="589741" y="949757"/>
                      <a:pt x="586884" y="886897"/>
                    </a:cubicBezTo>
                    <a:cubicBezTo>
                      <a:pt x="583455" y="815465"/>
                      <a:pt x="592598" y="745176"/>
                      <a:pt x="614313" y="677745"/>
                    </a:cubicBezTo>
                    <a:cubicBezTo>
                      <a:pt x="633171" y="620028"/>
                      <a:pt x="666887" y="572597"/>
                      <a:pt x="710318" y="530881"/>
                    </a:cubicBezTo>
                    <a:cubicBezTo>
                      <a:pt x="730319" y="512023"/>
                      <a:pt x="749177" y="490879"/>
                      <a:pt x="770320" y="472021"/>
                    </a:cubicBezTo>
                    <a:cubicBezTo>
                      <a:pt x="1295487" y="24572"/>
                      <a:pt x="1411492" y="571"/>
                      <a:pt x="1458923" y="0"/>
                    </a:cubicBezTo>
                    <a:cubicBezTo>
                      <a:pt x="1459494" y="0"/>
                      <a:pt x="1460066" y="0"/>
                      <a:pt x="1460637" y="0"/>
                    </a:cubicBezTo>
                    <a:cubicBezTo>
                      <a:pt x="1468638" y="1143"/>
                      <a:pt x="1528069" y="8000"/>
                      <a:pt x="1550356" y="29716"/>
                    </a:cubicBezTo>
                    <a:close/>
                  </a:path>
                </a:pathLst>
              </a:custGeom>
              <a:gradFill>
                <a:gsLst>
                  <a:gs pos="0">
                    <a:schemeClr val="accent4">
                      <a:lumMod val="75000"/>
                    </a:schemeClr>
                  </a:gs>
                  <a:gs pos="72000">
                    <a:schemeClr val="accent4">
                      <a:lumMod val="50000"/>
                    </a:schemeClr>
                  </a:gs>
                  <a:gs pos="100000">
                    <a:schemeClr val="accent4">
                      <a:lumMod val="50000"/>
                    </a:schemeClr>
                  </a:gs>
                </a:gsLst>
                <a:lin ang="19200000" scaled="0"/>
              </a:gra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1A9C583-61A9-41B0-8A01-CC3F40B8D53C}"/>
                  </a:ext>
                </a:extLst>
              </p:cNvPr>
              <p:cNvSpPr/>
              <p:nvPr/>
            </p:nvSpPr>
            <p:spPr>
              <a:xfrm>
                <a:off x="9823220" y="2979687"/>
                <a:ext cx="1183640" cy="1608590"/>
              </a:xfrm>
              <a:custGeom>
                <a:avLst/>
                <a:gdLst>
                  <a:gd name="connsiteX0" fmla="*/ 644380 w 1205803"/>
                  <a:gd name="connsiteY0" fmla="*/ 1651278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598259 w 1205803"/>
                  <a:gd name="connsiteY9" fmla="*/ 279 h 1653800"/>
                  <a:gd name="connsiteX10" fmla="*/ 789196 w 1205803"/>
                  <a:gd name="connsiteY10" fmla="*/ 41495 h 1653800"/>
                  <a:gd name="connsiteX11" fmla="*/ 983490 w 1205803"/>
                  <a:gd name="connsiteY11" fmla="*/ 212931 h 1653800"/>
                  <a:gd name="connsiteX12" fmla="*/ 1046350 w 1205803"/>
                  <a:gd name="connsiteY12" fmla="*/ 511802 h 1653800"/>
                  <a:gd name="connsiteX13" fmla="*/ 1094353 w 1205803"/>
                  <a:gd name="connsiteY13" fmla="*/ 473514 h 1653800"/>
                  <a:gd name="connsiteX14" fmla="*/ 1157213 w 1205803"/>
                  <a:gd name="connsiteY14" fmla="*/ 527231 h 1653800"/>
                  <a:gd name="connsiteX15" fmla="*/ 1205786 w 1205803"/>
                  <a:gd name="connsiteY15" fmla="*/ 770099 h 1653800"/>
                  <a:gd name="connsiteX16" fmla="*/ 1174927 w 1205803"/>
                  <a:gd name="connsiteY16" fmla="*/ 867246 h 1653800"/>
                  <a:gd name="connsiteX17" fmla="*/ 1146926 w 1205803"/>
                  <a:gd name="connsiteY17" fmla="*/ 910677 h 1653800"/>
                  <a:gd name="connsiteX18" fmla="*/ 1145500 w 1205803"/>
                  <a:gd name="connsiteY18" fmla="*/ 910881 h 1653800"/>
                  <a:gd name="connsiteX19" fmla="*/ 1146828 w 1205803"/>
                  <a:gd name="connsiteY19" fmla="*/ 906043 h 1653800"/>
                  <a:gd name="connsiteX20" fmla="*/ 1137212 w 1205803"/>
                  <a:gd name="connsiteY20" fmla="*/ 902677 h 1653800"/>
                  <a:gd name="connsiteX21" fmla="*/ 1054922 w 1205803"/>
                  <a:gd name="connsiteY21" fmla="*/ 983823 h 1653800"/>
                  <a:gd name="connsiteX22" fmla="*/ 1055494 w 1205803"/>
                  <a:gd name="connsiteY22" fmla="*/ 1144402 h 1653800"/>
                  <a:gd name="connsiteX23" fmla="*/ 992634 w 1205803"/>
                  <a:gd name="connsiteY23" fmla="*/ 1328410 h 1653800"/>
                  <a:gd name="connsiteX24" fmla="*/ 853770 w 1205803"/>
                  <a:gd name="connsiteY24" fmla="*/ 1488418 h 1653800"/>
                  <a:gd name="connsiteX25" fmla="*/ 651683 w 1205803"/>
                  <a:gd name="connsiteY25" fmla="*/ 1630737 h 1653800"/>
                  <a:gd name="connsiteX26" fmla="*/ 634660 w 1205803"/>
                  <a:gd name="connsiteY26" fmla="*/ 1639121 h 1653800"/>
                  <a:gd name="connsiteX27" fmla="*/ 634332 w 1205803"/>
                  <a:gd name="connsiteY27" fmla="*/ 1638710 h 1653800"/>
                  <a:gd name="connsiteX28" fmla="*/ 634903 w 1205803"/>
                  <a:gd name="connsiteY28" fmla="*/ 1634709 h 1653800"/>
                  <a:gd name="connsiteX29" fmla="*/ 550328 w 1205803"/>
                  <a:gd name="connsiteY29" fmla="*/ 1638710 h 1653800"/>
                  <a:gd name="connsiteX30" fmla="*/ 456609 w 1205803"/>
                  <a:gd name="connsiteY30" fmla="*/ 1575850 h 1653800"/>
                  <a:gd name="connsiteX31" fmla="*/ 417179 w 1205803"/>
                  <a:gd name="connsiteY31" fmla="*/ 1515847 h 1653800"/>
                  <a:gd name="connsiteX32" fmla="*/ 161167 w 1205803"/>
                  <a:gd name="connsiteY32" fmla="*/ 1154688 h 1653800"/>
                  <a:gd name="connsiteX33" fmla="*/ 23447 w 1205803"/>
                  <a:gd name="connsiteY33" fmla="*/ 779814 h 1653800"/>
                  <a:gd name="connsiteX34" fmla="*/ 17 w 1205803"/>
                  <a:gd name="connsiteY34" fmla="*/ 587805 h 1653800"/>
                  <a:gd name="connsiteX35" fmla="*/ 589 w 1205803"/>
                  <a:gd name="connsiteY35" fmla="*/ 544375 h 1653800"/>
                  <a:gd name="connsiteX36" fmla="*/ 77164 w 1205803"/>
                  <a:gd name="connsiteY36" fmla="*/ 250647 h 1653800"/>
                  <a:gd name="connsiteX37" fmla="*/ 393178 w 1205803"/>
                  <a:gd name="connsiteY37" fmla="*/ 37495 h 1653800"/>
                  <a:gd name="connsiteX38" fmla="*/ 598259 w 1205803"/>
                  <a:gd name="connsiteY38" fmla="*/ 279 h 1653800"/>
                  <a:gd name="connsiteX0" fmla="*/ 646396 w 1205803"/>
                  <a:gd name="connsiteY0" fmla="*/ 1653800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1145212 w 1205803"/>
                  <a:gd name="connsiteY9" fmla="*/ 913534 h 1653800"/>
                  <a:gd name="connsiteX10" fmla="*/ 598259 w 1205803"/>
                  <a:gd name="connsiteY10" fmla="*/ 279 h 1653800"/>
                  <a:gd name="connsiteX11" fmla="*/ 789196 w 1205803"/>
                  <a:gd name="connsiteY11" fmla="*/ 41495 h 1653800"/>
                  <a:gd name="connsiteX12" fmla="*/ 983490 w 1205803"/>
                  <a:gd name="connsiteY12" fmla="*/ 212931 h 1653800"/>
                  <a:gd name="connsiteX13" fmla="*/ 1046350 w 1205803"/>
                  <a:gd name="connsiteY13" fmla="*/ 511802 h 1653800"/>
                  <a:gd name="connsiteX14" fmla="*/ 1094353 w 1205803"/>
                  <a:gd name="connsiteY14" fmla="*/ 473514 h 1653800"/>
                  <a:gd name="connsiteX15" fmla="*/ 1157213 w 1205803"/>
                  <a:gd name="connsiteY15" fmla="*/ 527231 h 1653800"/>
                  <a:gd name="connsiteX16" fmla="*/ 1205786 w 1205803"/>
                  <a:gd name="connsiteY16" fmla="*/ 770099 h 1653800"/>
                  <a:gd name="connsiteX17" fmla="*/ 1174927 w 1205803"/>
                  <a:gd name="connsiteY17" fmla="*/ 867246 h 1653800"/>
                  <a:gd name="connsiteX18" fmla="*/ 1146926 w 1205803"/>
                  <a:gd name="connsiteY18" fmla="*/ 910677 h 1653800"/>
                  <a:gd name="connsiteX19" fmla="*/ 1145500 w 1205803"/>
                  <a:gd name="connsiteY19" fmla="*/ 910881 h 1653800"/>
                  <a:gd name="connsiteX20" fmla="*/ 1146828 w 1205803"/>
                  <a:gd name="connsiteY20" fmla="*/ 906043 h 1653800"/>
                  <a:gd name="connsiteX21" fmla="*/ 1137212 w 1205803"/>
                  <a:gd name="connsiteY21" fmla="*/ 902677 h 1653800"/>
                  <a:gd name="connsiteX22" fmla="*/ 1054922 w 1205803"/>
                  <a:gd name="connsiteY22" fmla="*/ 983823 h 1653800"/>
                  <a:gd name="connsiteX23" fmla="*/ 1055494 w 1205803"/>
                  <a:gd name="connsiteY23" fmla="*/ 1144402 h 1653800"/>
                  <a:gd name="connsiteX24" fmla="*/ 992634 w 1205803"/>
                  <a:gd name="connsiteY24" fmla="*/ 1328410 h 1653800"/>
                  <a:gd name="connsiteX25" fmla="*/ 853770 w 1205803"/>
                  <a:gd name="connsiteY25" fmla="*/ 1488418 h 1653800"/>
                  <a:gd name="connsiteX26" fmla="*/ 651683 w 1205803"/>
                  <a:gd name="connsiteY26" fmla="*/ 1630737 h 1653800"/>
                  <a:gd name="connsiteX27" fmla="*/ 634660 w 1205803"/>
                  <a:gd name="connsiteY27" fmla="*/ 1639121 h 1653800"/>
                  <a:gd name="connsiteX28" fmla="*/ 634332 w 1205803"/>
                  <a:gd name="connsiteY28" fmla="*/ 1638710 h 1653800"/>
                  <a:gd name="connsiteX29" fmla="*/ 634903 w 1205803"/>
                  <a:gd name="connsiteY29" fmla="*/ 1634709 h 1653800"/>
                  <a:gd name="connsiteX30" fmla="*/ 550328 w 1205803"/>
                  <a:gd name="connsiteY30" fmla="*/ 1638710 h 1653800"/>
                  <a:gd name="connsiteX31" fmla="*/ 456609 w 1205803"/>
                  <a:gd name="connsiteY31" fmla="*/ 1575850 h 1653800"/>
                  <a:gd name="connsiteX32" fmla="*/ 417179 w 1205803"/>
                  <a:gd name="connsiteY32" fmla="*/ 1515847 h 1653800"/>
                  <a:gd name="connsiteX33" fmla="*/ 161167 w 1205803"/>
                  <a:gd name="connsiteY33" fmla="*/ 1154688 h 1653800"/>
                  <a:gd name="connsiteX34" fmla="*/ 23447 w 1205803"/>
                  <a:gd name="connsiteY34" fmla="*/ 779814 h 1653800"/>
                  <a:gd name="connsiteX35" fmla="*/ 17 w 1205803"/>
                  <a:gd name="connsiteY35" fmla="*/ 587805 h 1653800"/>
                  <a:gd name="connsiteX36" fmla="*/ 589 w 1205803"/>
                  <a:gd name="connsiteY36" fmla="*/ 544375 h 1653800"/>
                  <a:gd name="connsiteX37" fmla="*/ 77164 w 1205803"/>
                  <a:gd name="connsiteY37" fmla="*/ 250647 h 1653800"/>
                  <a:gd name="connsiteX38" fmla="*/ 393178 w 1205803"/>
                  <a:gd name="connsiteY38" fmla="*/ 37495 h 1653800"/>
                  <a:gd name="connsiteX39" fmla="*/ 598259 w 1205803"/>
                  <a:gd name="connsiteY39" fmla="*/ 279 h 1653800"/>
                  <a:gd name="connsiteX0" fmla="*/ 1145212 w 1205803"/>
                  <a:gd name="connsiteY0" fmla="*/ 913534 h 1639479"/>
                  <a:gd name="connsiteX1" fmla="*/ 1149524 w 1205803"/>
                  <a:gd name="connsiteY1" fmla="*/ 943291 h 1639479"/>
                  <a:gd name="connsiteX2" fmla="*/ 1114092 w 1205803"/>
                  <a:gd name="connsiteY2" fmla="*/ 943291 h 1639479"/>
                  <a:gd name="connsiteX3" fmla="*/ 1130354 w 1205803"/>
                  <a:gd name="connsiteY3" fmla="*/ 927821 h 1639479"/>
                  <a:gd name="connsiteX4" fmla="*/ 1144712 w 1205803"/>
                  <a:gd name="connsiteY4" fmla="*/ 913749 h 1639479"/>
                  <a:gd name="connsiteX5" fmla="*/ 1144717 w 1205803"/>
                  <a:gd name="connsiteY5" fmla="*/ 913732 h 1639479"/>
                  <a:gd name="connsiteX6" fmla="*/ 1145212 w 1205803"/>
                  <a:gd name="connsiteY6" fmla="*/ 913534 h 1639479"/>
                  <a:gd name="connsiteX7" fmla="*/ 598259 w 1205803"/>
                  <a:gd name="connsiteY7" fmla="*/ 279 h 1639479"/>
                  <a:gd name="connsiteX8" fmla="*/ 789196 w 1205803"/>
                  <a:gd name="connsiteY8" fmla="*/ 41495 h 1639479"/>
                  <a:gd name="connsiteX9" fmla="*/ 983490 w 1205803"/>
                  <a:gd name="connsiteY9" fmla="*/ 212931 h 1639479"/>
                  <a:gd name="connsiteX10" fmla="*/ 1046350 w 1205803"/>
                  <a:gd name="connsiteY10" fmla="*/ 511802 h 1639479"/>
                  <a:gd name="connsiteX11" fmla="*/ 1094353 w 1205803"/>
                  <a:gd name="connsiteY11" fmla="*/ 473514 h 1639479"/>
                  <a:gd name="connsiteX12" fmla="*/ 1157213 w 1205803"/>
                  <a:gd name="connsiteY12" fmla="*/ 527231 h 1639479"/>
                  <a:gd name="connsiteX13" fmla="*/ 1205786 w 1205803"/>
                  <a:gd name="connsiteY13" fmla="*/ 770099 h 1639479"/>
                  <a:gd name="connsiteX14" fmla="*/ 1174927 w 1205803"/>
                  <a:gd name="connsiteY14" fmla="*/ 867246 h 1639479"/>
                  <a:gd name="connsiteX15" fmla="*/ 1146926 w 1205803"/>
                  <a:gd name="connsiteY15" fmla="*/ 910677 h 1639479"/>
                  <a:gd name="connsiteX16" fmla="*/ 1145500 w 1205803"/>
                  <a:gd name="connsiteY16" fmla="*/ 910881 h 1639479"/>
                  <a:gd name="connsiteX17" fmla="*/ 1146828 w 1205803"/>
                  <a:gd name="connsiteY17" fmla="*/ 906043 h 1639479"/>
                  <a:gd name="connsiteX18" fmla="*/ 1137212 w 1205803"/>
                  <a:gd name="connsiteY18" fmla="*/ 902677 h 1639479"/>
                  <a:gd name="connsiteX19" fmla="*/ 1054922 w 1205803"/>
                  <a:gd name="connsiteY19" fmla="*/ 983823 h 1639479"/>
                  <a:gd name="connsiteX20" fmla="*/ 1055494 w 1205803"/>
                  <a:gd name="connsiteY20" fmla="*/ 1144402 h 1639479"/>
                  <a:gd name="connsiteX21" fmla="*/ 992634 w 1205803"/>
                  <a:gd name="connsiteY21" fmla="*/ 1328410 h 1639479"/>
                  <a:gd name="connsiteX22" fmla="*/ 853770 w 1205803"/>
                  <a:gd name="connsiteY22" fmla="*/ 1488418 h 1639479"/>
                  <a:gd name="connsiteX23" fmla="*/ 651683 w 1205803"/>
                  <a:gd name="connsiteY23" fmla="*/ 1630737 h 1639479"/>
                  <a:gd name="connsiteX24" fmla="*/ 634660 w 1205803"/>
                  <a:gd name="connsiteY24" fmla="*/ 1639121 h 1639479"/>
                  <a:gd name="connsiteX25" fmla="*/ 634332 w 1205803"/>
                  <a:gd name="connsiteY25" fmla="*/ 1638710 h 1639479"/>
                  <a:gd name="connsiteX26" fmla="*/ 634903 w 1205803"/>
                  <a:gd name="connsiteY26" fmla="*/ 1634709 h 1639479"/>
                  <a:gd name="connsiteX27" fmla="*/ 550328 w 1205803"/>
                  <a:gd name="connsiteY27" fmla="*/ 1638710 h 1639479"/>
                  <a:gd name="connsiteX28" fmla="*/ 456609 w 1205803"/>
                  <a:gd name="connsiteY28" fmla="*/ 1575850 h 1639479"/>
                  <a:gd name="connsiteX29" fmla="*/ 417179 w 1205803"/>
                  <a:gd name="connsiteY29" fmla="*/ 1515847 h 1639479"/>
                  <a:gd name="connsiteX30" fmla="*/ 161167 w 1205803"/>
                  <a:gd name="connsiteY30" fmla="*/ 1154688 h 1639479"/>
                  <a:gd name="connsiteX31" fmla="*/ 23447 w 1205803"/>
                  <a:gd name="connsiteY31" fmla="*/ 779814 h 1639479"/>
                  <a:gd name="connsiteX32" fmla="*/ 17 w 1205803"/>
                  <a:gd name="connsiteY32" fmla="*/ 587805 h 1639479"/>
                  <a:gd name="connsiteX33" fmla="*/ 589 w 1205803"/>
                  <a:gd name="connsiteY33" fmla="*/ 544375 h 1639479"/>
                  <a:gd name="connsiteX34" fmla="*/ 77164 w 1205803"/>
                  <a:gd name="connsiteY34" fmla="*/ 250647 h 1639479"/>
                  <a:gd name="connsiteX35" fmla="*/ 393178 w 1205803"/>
                  <a:gd name="connsiteY35" fmla="*/ 37495 h 1639479"/>
                  <a:gd name="connsiteX36" fmla="*/ 598259 w 1205803"/>
                  <a:gd name="connsiteY36" fmla="*/ 279 h 1639479"/>
                  <a:gd name="connsiteX0" fmla="*/ 1145212 w 1205803"/>
                  <a:gd name="connsiteY0" fmla="*/ 913534 h 1639479"/>
                  <a:gd name="connsiteX1" fmla="*/ 1114092 w 1205803"/>
                  <a:gd name="connsiteY1" fmla="*/ 943291 h 1639479"/>
                  <a:gd name="connsiteX2" fmla="*/ 1130354 w 1205803"/>
                  <a:gd name="connsiteY2" fmla="*/ 927821 h 1639479"/>
                  <a:gd name="connsiteX3" fmla="*/ 1144712 w 1205803"/>
                  <a:gd name="connsiteY3" fmla="*/ 913749 h 1639479"/>
                  <a:gd name="connsiteX4" fmla="*/ 1144717 w 1205803"/>
                  <a:gd name="connsiteY4" fmla="*/ 913732 h 1639479"/>
                  <a:gd name="connsiteX5" fmla="*/ 1145212 w 1205803"/>
                  <a:gd name="connsiteY5" fmla="*/ 913534 h 1639479"/>
                  <a:gd name="connsiteX6" fmla="*/ 598259 w 1205803"/>
                  <a:gd name="connsiteY6" fmla="*/ 279 h 1639479"/>
                  <a:gd name="connsiteX7" fmla="*/ 789196 w 1205803"/>
                  <a:gd name="connsiteY7" fmla="*/ 41495 h 1639479"/>
                  <a:gd name="connsiteX8" fmla="*/ 983490 w 1205803"/>
                  <a:gd name="connsiteY8" fmla="*/ 212931 h 1639479"/>
                  <a:gd name="connsiteX9" fmla="*/ 1046350 w 1205803"/>
                  <a:gd name="connsiteY9" fmla="*/ 511802 h 1639479"/>
                  <a:gd name="connsiteX10" fmla="*/ 1094353 w 1205803"/>
                  <a:gd name="connsiteY10" fmla="*/ 473514 h 1639479"/>
                  <a:gd name="connsiteX11" fmla="*/ 1157213 w 1205803"/>
                  <a:gd name="connsiteY11" fmla="*/ 527231 h 1639479"/>
                  <a:gd name="connsiteX12" fmla="*/ 1205786 w 1205803"/>
                  <a:gd name="connsiteY12" fmla="*/ 770099 h 1639479"/>
                  <a:gd name="connsiteX13" fmla="*/ 1174927 w 1205803"/>
                  <a:gd name="connsiteY13" fmla="*/ 867246 h 1639479"/>
                  <a:gd name="connsiteX14" fmla="*/ 1146926 w 1205803"/>
                  <a:gd name="connsiteY14" fmla="*/ 910677 h 1639479"/>
                  <a:gd name="connsiteX15" fmla="*/ 1145500 w 1205803"/>
                  <a:gd name="connsiteY15" fmla="*/ 910881 h 1639479"/>
                  <a:gd name="connsiteX16" fmla="*/ 1146828 w 1205803"/>
                  <a:gd name="connsiteY16" fmla="*/ 906043 h 1639479"/>
                  <a:gd name="connsiteX17" fmla="*/ 1137212 w 1205803"/>
                  <a:gd name="connsiteY17" fmla="*/ 902677 h 1639479"/>
                  <a:gd name="connsiteX18" fmla="*/ 1054922 w 1205803"/>
                  <a:gd name="connsiteY18" fmla="*/ 983823 h 1639479"/>
                  <a:gd name="connsiteX19" fmla="*/ 1055494 w 1205803"/>
                  <a:gd name="connsiteY19" fmla="*/ 1144402 h 1639479"/>
                  <a:gd name="connsiteX20" fmla="*/ 992634 w 1205803"/>
                  <a:gd name="connsiteY20" fmla="*/ 1328410 h 1639479"/>
                  <a:gd name="connsiteX21" fmla="*/ 853770 w 1205803"/>
                  <a:gd name="connsiteY21" fmla="*/ 1488418 h 1639479"/>
                  <a:gd name="connsiteX22" fmla="*/ 651683 w 1205803"/>
                  <a:gd name="connsiteY22" fmla="*/ 1630737 h 1639479"/>
                  <a:gd name="connsiteX23" fmla="*/ 634660 w 1205803"/>
                  <a:gd name="connsiteY23" fmla="*/ 1639121 h 1639479"/>
                  <a:gd name="connsiteX24" fmla="*/ 634332 w 1205803"/>
                  <a:gd name="connsiteY24" fmla="*/ 1638710 h 1639479"/>
                  <a:gd name="connsiteX25" fmla="*/ 634903 w 1205803"/>
                  <a:gd name="connsiteY25" fmla="*/ 1634709 h 1639479"/>
                  <a:gd name="connsiteX26" fmla="*/ 550328 w 1205803"/>
                  <a:gd name="connsiteY26" fmla="*/ 1638710 h 1639479"/>
                  <a:gd name="connsiteX27" fmla="*/ 456609 w 1205803"/>
                  <a:gd name="connsiteY27" fmla="*/ 1575850 h 1639479"/>
                  <a:gd name="connsiteX28" fmla="*/ 417179 w 1205803"/>
                  <a:gd name="connsiteY28" fmla="*/ 1515847 h 1639479"/>
                  <a:gd name="connsiteX29" fmla="*/ 161167 w 1205803"/>
                  <a:gd name="connsiteY29" fmla="*/ 1154688 h 1639479"/>
                  <a:gd name="connsiteX30" fmla="*/ 23447 w 1205803"/>
                  <a:gd name="connsiteY30" fmla="*/ 779814 h 1639479"/>
                  <a:gd name="connsiteX31" fmla="*/ 17 w 1205803"/>
                  <a:gd name="connsiteY31" fmla="*/ 587805 h 1639479"/>
                  <a:gd name="connsiteX32" fmla="*/ 589 w 1205803"/>
                  <a:gd name="connsiteY32" fmla="*/ 544375 h 1639479"/>
                  <a:gd name="connsiteX33" fmla="*/ 77164 w 1205803"/>
                  <a:gd name="connsiteY33" fmla="*/ 250647 h 1639479"/>
                  <a:gd name="connsiteX34" fmla="*/ 393178 w 1205803"/>
                  <a:gd name="connsiteY34" fmla="*/ 37495 h 1639479"/>
                  <a:gd name="connsiteX35" fmla="*/ 598259 w 1205803"/>
                  <a:gd name="connsiteY35" fmla="*/ 279 h 1639479"/>
                  <a:gd name="connsiteX0" fmla="*/ 1145212 w 1205803"/>
                  <a:gd name="connsiteY0" fmla="*/ 913534 h 1639479"/>
                  <a:gd name="connsiteX1" fmla="*/ 1130354 w 1205803"/>
                  <a:gd name="connsiteY1" fmla="*/ 927821 h 1639479"/>
                  <a:gd name="connsiteX2" fmla="*/ 1144712 w 1205803"/>
                  <a:gd name="connsiteY2" fmla="*/ 913749 h 1639479"/>
                  <a:gd name="connsiteX3" fmla="*/ 1144717 w 1205803"/>
                  <a:gd name="connsiteY3" fmla="*/ 913732 h 1639479"/>
                  <a:gd name="connsiteX4" fmla="*/ 1145212 w 1205803"/>
                  <a:gd name="connsiteY4" fmla="*/ 913534 h 1639479"/>
                  <a:gd name="connsiteX5" fmla="*/ 598259 w 1205803"/>
                  <a:gd name="connsiteY5" fmla="*/ 279 h 1639479"/>
                  <a:gd name="connsiteX6" fmla="*/ 789196 w 1205803"/>
                  <a:gd name="connsiteY6" fmla="*/ 41495 h 1639479"/>
                  <a:gd name="connsiteX7" fmla="*/ 983490 w 1205803"/>
                  <a:gd name="connsiteY7" fmla="*/ 212931 h 1639479"/>
                  <a:gd name="connsiteX8" fmla="*/ 1046350 w 1205803"/>
                  <a:gd name="connsiteY8" fmla="*/ 511802 h 1639479"/>
                  <a:gd name="connsiteX9" fmla="*/ 1094353 w 1205803"/>
                  <a:gd name="connsiteY9" fmla="*/ 473514 h 1639479"/>
                  <a:gd name="connsiteX10" fmla="*/ 1157213 w 1205803"/>
                  <a:gd name="connsiteY10" fmla="*/ 527231 h 1639479"/>
                  <a:gd name="connsiteX11" fmla="*/ 1205786 w 1205803"/>
                  <a:gd name="connsiteY11" fmla="*/ 770099 h 1639479"/>
                  <a:gd name="connsiteX12" fmla="*/ 1174927 w 1205803"/>
                  <a:gd name="connsiteY12" fmla="*/ 867246 h 1639479"/>
                  <a:gd name="connsiteX13" fmla="*/ 1146926 w 1205803"/>
                  <a:gd name="connsiteY13" fmla="*/ 910677 h 1639479"/>
                  <a:gd name="connsiteX14" fmla="*/ 1145500 w 1205803"/>
                  <a:gd name="connsiteY14" fmla="*/ 910881 h 1639479"/>
                  <a:gd name="connsiteX15" fmla="*/ 1146828 w 1205803"/>
                  <a:gd name="connsiteY15" fmla="*/ 906043 h 1639479"/>
                  <a:gd name="connsiteX16" fmla="*/ 1137212 w 1205803"/>
                  <a:gd name="connsiteY16" fmla="*/ 902677 h 1639479"/>
                  <a:gd name="connsiteX17" fmla="*/ 1054922 w 1205803"/>
                  <a:gd name="connsiteY17" fmla="*/ 983823 h 1639479"/>
                  <a:gd name="connsiteX18" fmla="*/ 1055494 w 1205803"/>
                  <a:gd name="connsiteY18" fmla="*/ 1144402 h 1639479"/>
                  <a:gd name="connsiteX19" fmla="*/ 992634 w 1205803"/>
                  <a:gd name="connsiteY19" fmla="*/ 1328410 h 1639479"/>
                  <a:gd name="connsiteX20" fmla="*/ 853770 w 1205803"/>
                  <a:gd name="connsiteY20" fmla="*/ 1488418 h 1639479"/>
                  <a:gd name="connsiteX21" fmla="*/ 651683 w 1205803"/>
                  <a:gd name="connsiteY21" fmla="*/ 1630737 h 1639479"/>
                  <a:gd name="connsiteX22" fmla="*/ 634660 w 1205803"/>
                  <a:gd name="connsiteY22" fmla="*/ 1639121 h 1639479"/>
                  <a:gd name="connsiteX23" fmla="*/ 634332 w 1205803"/>
                  <a:gd name="connsiteY23" fmla="*/ 1638710 h 1639479"/>
                  <a:gd name="connsiteX24" fmla="*/ 634903 w 1205803"/>
                  <a:gd name="connsiteY24" fmla="*/ 1634709 h 1639479"/>
                  <a:gd name="connsiteX25" fmla="*/ 550328 w 1205803"/>
                  <a:gd name="connsiteY25" fmla="*/ 1638710 h 1639479"/>
                  <a:gd name="connsiteX26" fmla="*/ 456609 w 1205803"/>
                  <a:gd name="connsiteY26" fmla="*/ 1575850 h 1639479"/>
                  <a:gd name="connsiteX27" fmla="*/ 417179 w 1205803"/>
                  <a:gd name="connsiteY27" fmla="*/ 1515847 h 1639479"/>
                  <a:gd name="connsiteX28" fmla="*/ 161167 w 1205803"/>
                  <a:gd name="connsiteY28" fmla="*/ 1154688 h 1639479"/>
                  <a:gd name="connsiteX29" fmla="*/ 23447 w 1205803"/>
                  <a:gd name="connsiteY29" fmla="*/ 779814 h 1639479"/>
                  <a:gd name="connsiteX30" fmla="*/ 17 w 1205803"/>
                  <a:gd name="connsiteY30" fmla="*/ 587805 h 1639479"/>
                  <a:gd name="connsiteX31" fmla="*/ 589 w 1205803"/>
                  <a:gd name="connsiteY31" fmla="*/ 544375 h 1639479"/>
                  <a:gd name="connsiteX32" fmla="*/ 77164 w 1205803"/>
                  <a:gd name="connsiteY32" fmla="*/ 250647 h 1639479"/>
                  <a:gd name="connsiteX33" fmla="*/ 393178 w 1205803"/>
                  <a:gd name="connsiteY33" fmla="*/ 37495 h 1639479"/>
                  <a:gd name="connsiteX34" fmla="*/ 598259 w 1205803"/>
                  <a:gd name="connsiteY34"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5500 w 1205803"/>
                  <a:gd name="connsiteY13" fmla="*/ 910881 h 1639479"/>
                  <a:gd name="connsiteX14" fmla="*/ 1146828 w 1205803"/>
                  <a:gd name="connsiteY14" fmla="*/ 906043 h 1639479"/>
                  <a:gd name="connsiteX15" fmla="*/ 1137212 w 1205803"/>
                  <a:gd name="connsiteY15" fmla="*/ 902677 h 1639479"/>
                  <a:gd name="connsiteX16" fmla="*/ 1054922 w 1205803"/>
                  <a:gd name="connsiteY16" fmla="*/ 983823 h 1639479"/>
                  <a:gd name="connsiteX17" fmla="*/ 1055494 w 1205803"/>
                  <a:gd name="connsiteY17" fmla="*/ 1144402 h 1639479"/>
                  <a:gd name="connsiteX18" fmla="*/ 992634 w 1205803"/>
                  <a:gd name="connsiteY18" fmla="*/ 1328410 h 1639479"/>
                  <a:gd name="connsiteX19" fmla="*/ 853770 w 1205803"/>
                  <a:gd name="connsiteY19" fmla="*/ 1488418 h 1639479"/>
                  <a:gd name="connsiteX20" fmla="*/ 651683 w 1205803"/>
                  <a:gd name="connsiteY20" fmla="*/ 1630737 h 1639479"/>
                  <a:gd name="connsiteX21" fmla="*/ 634660 w 1205803"/>
                  <a:gd name="connsiteY21" fmla="*/ 1639121 h 1639479"/>
                  <a:gd name="connsiteX22" fmla="*/ 634332 w 1205803"/>
                  <a:gd name="connsiteY22" fmla="*/ 1638710 h 1639479"/>
                  <a:gd name="connsiteX23" fmla="*/ 634903 w 1205803"/>
                  <a:gd name="connsiteY23" fmla="*/ 1634709 h 1639479"/>
                  <a:gd name="connsiteX24" fmla="*/ 550328 w 1205803"/>
                  <a:gd name="connsiteY24" fmla="*/ 1638710 h 1639479"/>
                  <a:gd name="connsiteX25" fmla="*/ 456609 w 1205803"/>
                  <a:gd name="connsiteY25" fmla="*/ 1575850 h 1639479"/>
                  <a:gd name="connsiteX26" fmla="*/ 417179 w 1205803"/>
                  <a:gd name="connsiteY26" fmla="*/ 1515847 h 1639479"/>
                  <a:gd name="connsiteX27" fmla="*/ 161167 w 1205803"/>
                  <a:gd name="connsiteY27" fmla="*/ 1154688 h 1639479"/>
                  <a:gd name="connsiteX28" fmla="*/ 23447 w 1205803"/>
                  <a:gd name="connsiteY28" fmla="*/ 779814 h 1639479"/>
                  <a:gd name="connsiteX29" fmla="*/ 17 w 1205803"/>
                  <a:gd name="connsiteY29" fmla="*/ 587805 h 1639479"/>
                  <a:gd name="connsiteX30" fmla="*/ 589 w 1205803"/>
                  <a:gd name="connsiteY30" fmla="*/ 544375 h 1639479"/>
                  <a:gd name="connsiteX31" fmla="*/ 77164 w 1205803"/>
                  <a:gd name="connsiteY31" fmla="*/ 250647 h 1639479"/>
                  <a:gd name="connsiteX32" fmla="*/ 393178 w 1205803"/>
                  <a:gd name="connsiteY32" fmla="*/ 37495 h 1639479"/>
                  <a:gd name="connsiteX33" fmla="*/ 598259 w 1205803"/>
                  <a:gd name="connsiteY33"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6828 w 1205803"/>
                  <a:gd name="connsiteY13" fmla="*/ 906043 h 1639479"/>
                  <a:gd name="connsiteX14" fmla="*/ 1137212 w 1205803"/>
                  <a:gd name="connsiteY14" fmla="*/ 902677 h 1639479"/>
                  <a:gd name="connsiteX15" fmla="*/ 1054922 w 1205803"/>
                  <a:gd name="connsiteY15" fmla="*/ 983823 h 1639479"/>
                  <a:gd name="connsiteX16" fmla="*/ 1055494 w 1205803"/>
                  <a:gd name="connsiteY16" fmla="*/ 1144402 h 1639479"/>
                  <a:gd name="connsiteX17" fmla="*/ 992634 w 1205803"/>
                  <a:gd name="connsiteY17" fmla="*/ 1328410 h 1639479"/>
                  <a:gd name="connsiteX18" fmla="*/ 853770 w 1205803"/>
                  <a:gd name="connsiteY18" fmla="*/ 1488418 h 1639479"/>
                  <a:gd name="connsiteX19" fmla="*/ 651683 w 1205803"/>
                  <a:gd name="connsiteY19" fmla="*/ 1630737 h 1639479"/>
                  <a:gd name="connsiteX20" fmla="*/ 634660 w 1205803"/>
                  <a:gd name="connsiteY20" fmla="*/ 1639121 h 1639479"/>
                  <a:gd name="connsiteX21" fmla="*/ 634332 w 1205803"/>
                  <a:gd name="connsiteY21" fmla="*/ 1638710 h 1639479"/>
                  <a:gd name="connsiteX22" fmla="*/ 634903 w 1205803"/>
                  <a:gd name="connsiteY22" fmla="*/ 1634709 h 1639479"/>
                  <a:gd name="connsiteX23" fmla="*/ 550328 w 1205803"/>
                  <a:gd name="connsiteY23" fmla="*/ 1638710 h 1639479"/>
                  <a:gd name="connsiteX24" fmla="*/ 456609 w 1205803"/>
                  <a:gd name="connsiteY24" fmla="*/ 1575850 h 1639479"/>
                  <a:gd name="connsiteX25" fmla="*/ 417179 w 1205803"/>
                  <a:gd name="connsiteY25" fmla="*/ 1515847 h 1639479"/>
                  <a:gd name="connsiteX26" fmla="*/ 161167 w 1205803"/>
                  <a:gd name="connsiteY26" fmla="*/ 1154688 h 1639479"/>
                  <a:gd name="connsiteX27" fmla="*/ 23447 w 1205803"/>
                  <a:gd name="connsiteY27" fmla="*/ 779814 h 1639479"/>
                  <a:gd name="connsiteX28" fmla="*/ 17 w 1205803"/>
                  <a:gd name="connsiteY28" fmla="*/ 587805 h 1639479"/>
                  <a:gd name="connsiteX29" fmla="*/ 589 w 1205803"/>
                  <a:gd name="connsiteY29" fmla="*/ 544375 h 1639479"/>
                  <a:gd name="connsiteX30" fmla="*/ 77164 w 1205803"/>
                  <a:gd name="connsiteY30" fmla="*/ 250647 h 1639479"/>
                  <a:gd name="connsiteX31" fmla="*/ 393178 w 1205803"/>
                  <a:gd name="connsiteY31" fmla="*/ 37495 h 1639479"/>
                  <a:gd name="connsiteX32" fmla="*/ 598259 w 1205803"/>
                  <a:gd name="connsiteY32"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137212 w 1205803"/>
                  <a:gd name="connsiteY13" fmla="*/ 902677 h 1639479"/>
                  <a:gd name="connsiteX14" fmla="*/ 1054922 w 1205803"/>
                  <a:gd name="connsiteY14" fmla="*/ 983823 h 1639479"/>
                  <a:gd name="connsiteX15" fmla="*/ 1055494 w 1205803"/>
                  <a:gd name="connsiteY15" fmla="*/ 1144402 h 1639479"/>
                  <a:gd name="connsiteX16" fmla="*/ 992634 w 1205803"/>
                  <a:gd name="connsiteY16" fmla="*/ 1328410 h 1639479"/>
                  <a:gd name="connsiteX17" fmla="*/ 853770 w 1205803"/>
                  <a:gd name="connsiteY17" fmla="*/ 1488418 h 1639479"/>
                  <a:gd name="connsiteX18" fmla="*/ 651683 w 1205803"/>
                  <a:gd name="connsiteY18" fmla="*/ 1630737 h 1639479"/>
                  <a:gd name="connsiteX19" fmla="*/ 634660 w 1205803"/>
                  <a:gd name="connsiteY19" fmla="*/ 1639121 h 1639479"/>
                  <a:gd name="connsiteX20" fmla="*/ 634332 w 1205803"/>
                  <a:gd name="connsiteY20" fmla="*/ 1638710 h 1639479"/>
                  <a:gd name="connsiteX21" fmla="*/ 634903 w 1205803"/>
                  <a:gd name="connsiteY21" fmla="*/ 1634709 h 1639479"/>
                  <a:gd name="connsiteX22" fmla="*/ 550328 w 1205803"/>
                  <a:gd name="connsiteY22" fmla="*/ 1638710 h 1639479"/>
                  <a:gd name="connsiteX23" fmla="*/ 456609 w 1205803"/>
                  <a:gd name="connsiteY23" fmla="*/ 1575850 h 1639479"/>
                  <a:gd name="connsiteX24" fmla="*/ 417179 w 1205803"/>
                  <a:gd name="connsiteY24" fmla="*/ 1515847 h 1639479"/>
                  <a:gd name="connsiteX25" fmla="*/ 161167 w 1205803"/>
                  <a:gd name="connsiteY25" fmla="*/ 1154688 h 1639479"/>
                  <a:gd name="connsiteX26" fmla="*/ 23447 w 1205803"/>
                  <a:gd name="connsiteY26" fmla="*/ 779814 h 1639479"/>
                  <a:gd name="connsiteX27" fmla="*/ 17 w 1205803"/>
                  <a:gd name="connsiteY27" fmla="*/ 587805 h 1639479"/>
                  <a:gd name="connsiteX28" fmla="*/ 589 w 1205803"/>
                  <a:gd name="connsiteY28" fmla="*/ 544375 h 1639479"/>
                  <a:gd name="connsiteX29" fmla="*/ 77164 w 1205803"/>
                  <a:gd name="connsiteY29" fmla="*/ 250647 h 1639479"/>
                  <a:gd name="connsiteX30" fmla="*/ 393178 w 1205803"/>
                  <a:gd name="connsiteY30" fmla="*/ 37495 h 1639479"/>
                  <a:gd name="connsiteX31" fmla="*/ 598259 w 1205803"/>
                  <a:gd name="connsiteY31"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34660 w 1205803"/>
                  <a:gd name="connsiteY17" fmla="*/ 1639121 h 1639479"/>
                  <a:gd name="connsiteX18" fmla="*/ 634332 w 1205803"/>
                  <a:gd name="connsiteY18" fmla="*/ 1638710 h 1639479"/>
                  <a:gd name="connsiteX19" fmla="*/ 634903 w 1205803"/>
                  <a:gd name="connsiteY19" fmla="*/ 1634709 h 1639479"/>
                  <a:gd name="connsiteX20" fmla="*/ 550328 w 1205803"/>
                  <a:gd name="connsiteY20" fmla="*/ 1638710 h 1639479"/>
                  <a:gd name="connsiteX21" fmla="*/ 456609 w 1205803"/>
                  <a:gd name="connsiteY21" fmla="*/ 1575850 h 1639479"/>
                  <a:gd name="connsiteX22" fmla="*/ 417179 w 1205803"/>
                  <a:gd name="connsiteY22" fmla="*/ 1515847 h 1639479"/>
                  <a:gd name="connsiteX23" fmla="*/ 161167 w 1205803"/>
                  <a:gd name="connsiteY23" fmla="*/ 1154688 h 1639479"/>
                  <a:gd name="connsiteX24" fmla="*/ 23447 w 1205803"/>
                  <a:gd name="connsiteY24" fmla="*/ 779814 h 1639479"/>
                  <a:gd name="connsiteX25" fmla="*/ 17 w 1205803"/>
                  <a:gd name="connsiteY25" fmla="*/ 587805 h 1639479"/>
                  <a:gd name="connsiteX26" fmla="*/ 589 w 1205803"/>
                  <a:gd name="connsiteY26" fmla="*/ 544375 h 1639479"/>
                  <a:gd name="connsiteX27" fmla="*/ 77164 w 1205803"/>
                  <a:gd name="connsiteY27" fmla="*/ 250647 h 1639479"/>
                  <a:gd name="connsiteX28" fmla="*/ 393178 w 1205803"/>
                  <a:gd name="connsiteY28" fmla="*/ 37495 h 1639479"/>
                  <a:gd name="connsiteX29" fmla="*/ 598259 w 1205803"/>
                  <a:gd name="connsiteY29" fmla="*/ 279 h 1639479"/>
                  <a:gd name="connsiteX0" fmla="*/ 1144717 w 1205803"/>
                  <a:gd name="connsiteY0" fmla="*/ 913732 h 1643351"/>
                  <a:gd name="connsiteX1" fmla="*/ 1144712 w 1205803"/>
                  <a:gd name="connsiteY1" fmla="*/ 913749 h 1643351"/>
                  <a:gd name="connsiteX2" fmla="*/ 1144717 w 1205803"/>
                  <a:gd name="connsiteY2" fmla="*/ 913732 h 1643351"/>
                  <a:gd name="connsiteX3" fmla="*/ 598259 w 1205803"/>
                  <a:gd name="connsiteY3" fmla="*/ 279 h 1643351"/>
                  <a:gd name="connsiteX4" fmla="*/ 789196 w 1205803"/>
                  <a:gd name="connsiteY4" fmla="*/ 41495 h 1643351"/>
                  <a:gd name="connsiteX5" fmla="*/ 983490 w 1205803"/>
                  <a:gd name="connsiteY5" fmla="*/ 212931 h 1643351"/>
                  <a:gd name="connsiteX6" fmla="*/ 1046350 w 1205803"/>
                  <a:gd name="connsiteY6" fmla="*/ 511802 h 1643351"/>
                  <a:gd name="connsiteX7" fmla="*/ 1094353 w 1205803"/>
                  <a:gd name="connsiteY7" fmla="*/ 473514 h 1643351"/>
                  <a:gd name="connsiteX8" fmla="*/ 1157213 w 1205803"/>
                  <a:gd name="connsiteY8" fmla="*/ 527231 h 1643351"/>
                  <a:gd name="connsiteX9" fmla="*/ 1205786 w 1205803"/>
                  <a:gd name="connsiteY9" fmla="*/ 770099 h 1643351"/>
                  <a:gd name="connsiteX10" fmla="*/ 1174927 w 1205803"/>
                  <a:gd name="connsiteY10" fmla="*/ 867246 h 1643351"/>
                  <a:gd name="connsiteX11" fmla="*/ 1146926 w 1205803"/>
                  <a:gd name="connsiteY11" fmla="*/ 910677 h 1643351"/>
                  <a:gd name="connsiteX12" fmla="*/ 1146828 w 1205803"/>
                  <a:gd name="connsiteY12" fmla="*/ 906043 h 1643351"/>
                  <a:gd name="connsiteX13" fmla="*/ 1054922 w 1205803"/>
                  <a:gd name="connsiteY13" fmla="*/ 983823 h 1643351"/>
                  <a:gd name="connsiteX14" fmla="*/ 1055494 w 1205803"/>
                  <a:gd name="connsiteY14" fmla="*/ 1144402 h 1643351"/>
                  <a:gd name="connsiteX15" fmla="*/ 992634 w 1205803"/>
                  <a:gd name="connsiteY15" fmla="*/ 1328410 h 1643351"/>
                  <a:gd name="connsiteX16" fmla="*/ 853770 w 1205803"/>
                  <a:gd name="connsiteY16" fmla="*/ 1488418 h 1643351"/>
                  <a:gd name="connsiteX17" fmla="*/ 634660 w 1205803"/>
                  <a:gd name="connsiteY17" fmla="*/ 1639121 h 1643351"/>
                  <a:gd name="connsiteX18" fmla="*/ 634332 w 1205803"/>
                  <a:gd name="connsiteY18" fmla="*/ 1638710 h 1643351"/>
                  <a:gd name="connsiteX19" fmla="*/ 550328 w 1205803"/>
                  <a:gd name="connsiteY19" fmla="*/ 1638710 h 1643351"/>
                  <a:gd name="connsiteX20" fmla="*/ 456609 w 1205803"/>
                  <a:gd name="connsiteY20" fmla="*/ 1575850 h 1643351"/>
                  <a:gd name="connsiteX21" fmla="*/ 417179 w 1205803"/>
                  <a:gd name="connsiteY21" fmla="*/ 1515847 h 1643351"/>
                  <a:gd name="connsiteX22" fmla="*/ 161167 w 1205803"/>
                  <a:gd name="connsiteY22" fmla="*/ 1154688 h 1643351"/>
                  <a:gd name="connsiteX23" fmla="*/ 23447 w 1205803"/>
                  <a:gd name="connsiteY23" fmla="*/ 779814 h 1643351"/>
                  <a:gd name="connsiteX24" fmla="*/ 17 w 1205803"/>
                  <a:gd name="connsiteY24" fmla="*/ 587805 h 1643351"/>
                  <a:gd name="connsiteX25" fmla="*/ 589 w 1205803"/>
                  <a:gd name="connsiteY25" fmla="*/ 544375 h 1643351"/>
                  <a:gd name="connsiteX26" fmla="*/ 77164 w 1205803"/>
                  <a:gd name="connsiteY26" fmla="*/ 250647 h 1643351"/>
                  <a:gd name="connsiteX27" fmla="*/ 393178 w 1205803"/>
                  <a:gd name="connsiteY27" fmla="*/ 37495 h 1643351"/>
                  <a:gd name="connsiteX28" fmla="*/ 598259 w 1205803"/>
                  <a:gd name="connsiteY28" fmla="*/ 279 h 1643351"/>
                  <a:gd name="connsiteX0" fmla="*/ 1144717 w 1205803"/>
                  <a:gd name="connsiteY0" fmla="*/ 913732 h 1639121"/>
                  <a:gd name="connsiteX1" fmla="*/ 1144712 w 1205803"/>
                  <a:gd name="connsiteY1" fmla="*/ 913749 h 1639121"/>
                  <a:gd name="connsiteX2" fmla="*/ 1144717 w 1205803"/>
                  <a:gd name="connsiteY2" fmla="*/ 913732 h 1639121"/>
                  <a:gd name="connsiteX3" fmla="*/ 598259 w 1205803"/>
                  <a:gd name="connsiteY3" fmla="*/ 279 h 1639121"/>
                  <a:gd name="connsiteX4" fmla="*/ 789196 w 1205803"/>
                  <a:gd name="connsiteY4" fmla="*/ 41495 h 1639121"/>
                  <a:gd name="connsiteX5" fmla="*/ 983490 w 1205803"/>
                  <a:gd name="connsiteY5" fmla="*/ 212931 h 1639121"/>
                  <a:gd name="connsiteX6" fmla="*/ 1046350 w 1205803"/>
                  <a:gd name="connsiteY6" fmla="*/ 511802 h 1639121"/>
                  <a:gd name="connsiteX7" fmla="*/ 1094353 w 1205803"/>
                  <a:gd name="connsiteY7" fmla="*/ 473514 h 1639121"/>
                  <a:gd name="connsiteX8" fmla="*/ 1157213 w 1205803"/>
                  <a:gd name="connsiteY8" fmla="*/ 527231 h 1639121"/>
                  <a:gd name="connsiteX9" fmla="*/ 1205786 w 1205803"/>
                  <a:gd name="connsiteY9" fmla="*/ 770099 h 1639121"/>
                  <a:gd name="connsiteX10" fmla="*/ 1174927 w 1205803"/>
                  <a:gd name="connsiteY10" fmla="*/ 867246 h 1639121"/>
                  <a:gd name="connsiteX11" fmla="*/ 1146926 w 1205803"/>
                  <a:gd name="connsiteY11" fmla="*/ 910677 h 1639121"/>
                  <a:gd name="connsiteX12" fmla="*/ 1146828 w 1205803"/>
                  <a:gd name="connsiteY12" fmla="*/ 906043 h 1639121"/>
                  <a:gd name="connsiteX13" fmla="*/ 1054922 w 1205803"/>
                  <a:gd name="connsiteY13" fmla="*/ 983823 h 1639121"/>
                  <a:gd name="connsiteX14" fmla="*/ 1055494 w 1205803"/>
                  <a:gd name="connsiteY14" fmla="*/ 1144402 h 1639121"/>
                  <a:gd name="connsiteX15" fmla="*/ 992634 w 1205803"/>
                  <a:gd name="connsiteY15" fmla="*/ 1328410 h 1639121"/>
                  <a:gd name="connsiteX16" fmla="*/ 853770 w 1205803"/>
                  <a:gd name="connsiteY16" fmla="*/ 1488418 h 1639121"/>
                  <a:gd name="connsiteX17" fmla="*/ 634660 w 1205803"/>
                  <a:gd name="connsiteY17" fmla="*/ 1639121 h 1639121"/>
                  <a:gd name="connsiteX18" fmla="*/ 550328 w 1205803"/>
                  <a:gd name="connsiteY18" fmla="*/ 1638710 h 1639121"/>
                  <a:gd name="connsiteX19" fmla="*/ 456609 w 1205803"/>
                  <a:gd name="connsiteY19" fmla="*/ 1575850 h 1639121"/>
                  <a:gd name="connsiteX20" fmla="*/ 417179 w 1205803"/>
                  <a:gd name="connsiteY20" fmla="*/ 1515847 h 1639121"/>
                  <a:gd name="connsiteX21" fmla="*/ 161167 w 1205803"/>
                  <a:gd name="connsiteY21" fmla="*/ 1154688 h 1639121"/>
                  <a:gd name="connsiteX22" fmla="*/ 23447 w 1205803"/>
                  <a:gd name="connsiteY22" fmla="*/ 779814 h 1639121"/>
                  <a:gd name="connsiteX23" fmla="*/ 17 w 1205803"/>
                  <a:gd name="connsiteY23" fmla="*/ 587805 h 1639121"/>
                  <a:gd name="connsiteX24" fmla="*/ 589 w 1205803"/>
                  <a:gd name="connsiteY24" fmla="*/ 544375 h 1639121"/>
                  <a:gd name="connsiteX25" fmla="*/ 77164 w 1205803"/>
                  <a:gd name="connsiteY25" fmla="*/ 250647 h 1639121"/>
                  <a:gd name="connsiteX26" fmla="*/ 393178 w 1205803"/>
                  <a:gd name="connsiteY26" fmla="*/ 37495 h 1639121"/>
                  <a:gd name="connsiteX27" fmla="*/ 598259 w 1205803"/>
                  <a:gd name="connsiteY27" fmla="*/ 279 h 1639121"/>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05803" h="1638710">
                    <a:moveTo>
                      <a:pt x="1144717" y="913732"/>
                    </a:moveTo>
                    <a:lnTo>
                      <a:pt x="1144712" y="913749"/>
                    </a:lnTo>
                    <a:cubicBezTo>
                      <a:pt x="1144714" y="913743"/>
                      <a:pt x="1144715" y="913738"/>
                      <a:pt x="1144717" y="913732"/>
                    </a:cubicBezTo>
                    <a:close/>
                    <a:moveTo>
                      <a:pt x="598259" y="279"/>
                    </a:moveTo>
                    <a:cubicBezTo>
                      <a:pt x="665333" y="2493"/>
                      <a:pt x="730051" y="17780"/>
                      <a:pt x="789196" y="41495"/>
                    </a:cubicBezTo>
                    <a:cubicBezTo>
                      <a:pt x="916630" y="92926"/>
                      <a:pt x="983490" y="212931"/>
                      <a:pt x="983490" y="212931"/>
                    </a:cubicBezTo>
                    <a:cubicBezTo>
                      <a:pt x="1040636" y="292935"/>
                      <a:pt x="1027492" y="544946"/>
                      <a:pt x="1046350" y="511802"/>
                    </a:cubicBezTo>
                    <a:cubicBezTo>
                      <a:pt x="1059494" y="494658"/>
                      <a:pt x="1070351" y="475800"/>
                      <a:pt x="1094353" y="473514"/>
                    </a:cubicBezTo>
                    <a:cubicBezTo>
                      <a:pt x="1126925" y="477514"/>
                      <a:pt x="1148069" y="495801"/>
                      <a:pt x="1157213" y="527231"/>
                    </a:cubicBezTo>
                    <a:cubicBezTo>
                      <a:pt x="1180071" y="606663"/>
                      <a:pt x="1205214" y="685524"/>
                      <a:pt x="1205786" y="770099"/>
                    </a:cubicBezTo>
                    <a:cubicBezTo>
                      <a:pt x="1206357" y="807815"/>
                      <a:pt x="1192642" y="836959"/>
                      <a:pt x="1174927" y="867246"/>
                    </a:cubicBezTo>
                    <a:cubicBezTo>
                      <a:pt x="1165784" y="881533"/>
                      <a:pt x="1156070" y="895819"/>
                      <a:pt x="1146926" y="910677"/>
                    </a:cubicBezTo>
                    <a:cubicBezTo>
                      <a:pt x="1146893" y="909132"/>
                      <a:pt x="1146861" y="907588"/>
                      <a:pt x="1146828" y="906043"/>
                    </a:cubicBezTo>
                    <a:cubicBezTo>
                      <a:pt x="1131494" y="918234"/>
                      <a:pt x="1070144" y="944096"/>
                      <a:pt x="1054922" y="983823"/>
                    </a:cubicBezTo>
                    <a:cubicBezTo>
                      <a:pt x="1054922" y="1037540"/>
                      <a:pt x="1053779" y="1090685"/>
                      <a:pt x="1055494" y="1144402"/>
                    </a:cubicBezTo>
                    <a:cubicBezTo>
                      <a:pt x="1057208" y="1214120"/>
                      <a:pt x="1029778" y="1272408"/>
                      <a:pt x="992634" y="1328410"/>
                    </a:cubicBezTo>
                    <a:cubicBezTo>
                      <a:pt x="953203" y="1387842"/>
                      <a:pt x="927488" y="1436701"/>
                      <a:pt x="853770" y="1488418"/>
                    </a:cubicBezTo>
                    <a:cubicBezTo>
                      <a:pt x="780052" y="1540135"/>
                      <a:pt x="719629" y="1618712"/>
                      <a:pt x="550328" y="1638710"/>
                    </a:cubicBezTo>
                    <a:cubicBezTo>
                      <a:pt x="505755" y="1638138"/>
                      <a:pt x="475467" y="1616994"/>
                      <a:pt x="456609" y="1575850"/>
                    </a:cubicBezTo>
                    <a:cubicBezTo>
                      <a:pt x="446894" y="1554134"/>
                      <a:pt x="434894" y="1531276"/>
                      <a:pt x="417179" y="1515847"/>
                    </a:cubicBezTo>
                    <a:cubicBezTo>
                      <a:pt x="304603" y="1414128"/>
                      <a:pt x="227456" y="1288980"/>
                      <a:pt x="161167" y="1154688"/>
                    </a:cubicBezTo>
                    <a:cubicBezTo>
                      <a:pt x="155453" y="1141544"/>
                      <a:pt x="32590" y="795814"/>
                      <a:pt x="23447" y="779814"/>
                    </a:cubicBezTo>
                    <a:cubicBezTo>
                      <a:pt x="13161" y="716382"/>
                      <a:pt x="-554" y="652951"/>
                      <a:pt x="17" y="587805"/>
                    </a:cubicBezTo>
                    <a:cubicBezTo>
                      <a:pt x="17" y="573519"/>
                      <a:pt x="17" y="559232"/>
                      <a:pt x="589" y="544375"/>
                    </a:cubicBezTo>
                    <a:cubicBezTo>
                      <a:pt x="6875" y="455799"/>
                      <a:pt x="23447" y="321507"/>
                      <a:pt x="77164" y="250647"/>
                    </a:cubicBezTo>
                    <a:cubicBezTo>
                      <a:pt x="134881" y="174644"/>
                      <a:pt x="273173" y="87211"/>
                      <a:pt x="393178" y="37495"/>
                    </a:cubicBezTo>
                    <a:cubicBezTo>
                      <a:pt x="461753" y="8922"/>
                      <a:pt x="531184" y="-1936"/>
                      <a:pt x="598259" y="27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Freeform: Shape 82">
                <a:extLst>
                  <a:ext uri="{FF2B5EF4-FFF2-40B4-BE49-F238E27FC236}">
                    <a16:creationId xmlns:a16="http://schemas.microsoft.com/office/drawing/2014/main" id="{8F702FD0-A8B4-4C32-9207-35BE5189D60A}"/>
                  </a:ext>
                </a:extLst>
              </p:cNvPr>
              <p:cNvSpPr/>
              <p:nvPr/>
            </p:nvSpPr>
            <p:spPr>
              <a:xfrm>
                <a:off x="8541253" y="6031525"/>
                <a:ext cx="1146418" cy="636246"/>
              </a:xfrm>
              <a:custGeom>
                <a:avLst/>
                <a:gdLst>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180662 w 1167884"/>
                  <a:gd name="connsiteY25" fmla="*/ 39594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30" fmla="*/ 609586 w 1167884"/>
                  <a:gd name="connsiteY30"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09751 w 1167884"/>
                  <a:gd name="connsiteY28" fmla="*/ 138 h 651968"/>
                  <a:gd name="connsiteX29" fmla="*/ 609586 w 1167884"/>
                  <a:gd name="connsiteY29"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09751 w 1167884"/>
                  <a:gd name="connsiteY27" fmla="*/ 138 h 651968"/>
                  <a:gd name="connsiteX28" fmla="*/ 609586 w 1167884"/>
                  <a:gd name="connsiteY28" fmla="*/ 0 h 651968"/>
                  <a:gd name="connsiteX0" fmla="*/ 436121 w 1167884"/>
                  <a:gd name="connsiteY0" fmla="*/ 9766 h 648160"/>
                  <a:gd name="connsiteX1" fmla="*/ 435279 w 1167884"/>
                  <a:gd name="connsiteY1" fmla="*/ 11299 h 648160"/>
                  <a:gd name="connsiteX2" fmla="*/ 534712 w 1167884"/>
                  <a:gd name="connsiteY2" fmla="*/ 11870 h 648160"/>
                  <a:gd name="connsiteX3" fmla="*/ 637574 w 1167884"/>
                  <a:gd name="connsiteY3" fmla="*/ 34157 h 648160"/>
                  <a:gd name="connsiteX4" fmla="*/ 766723 w 1167884"/>
                  <a:gd name="connsiteY4" fmla="*/ 101017 h 648160"/>
                  <a:gd name="connsiteX5" fmla="*/ 847869 w 1167884"/>
                  <a:gd name="connsiteY5" fmla="*/ 146733 h 648160"/>
                  <a:gd name="connsiteX6" fmla="*/ 966732 w 1167884"/>
                  <a:gd name="connsiteY6" fmla="*/ 190736 h 648160"/>
                  <a:gd name="connsiteX7" fmla="*/ 1167884 w 1167884"/>
                  <a:gd name="connsiteY7" fmla="*/ 226166 h 648160"/>
                  <a:gd name="connsiteX8" fmla="*/ 1109595 w 1167884"/>
                  <a:gd name="connsiteY8" fmla="*/ 251310 h 648160"/>
                  <a:gd name="connsiteX9" fmla="*/ 990733 w 1167884"/>
                  <a:gd name="connsiteY9" fmla="*/ 491892 h 648160"/>
                  <a:gd name="connsiteX10" fmla="*/ 1039307 w 1167884"/>
                  <a:gd name="connsiteY10" fmla="*/ 646756 h 648160"/>
                  <a:gd name="connsiteX11" fmla="*/ 889585 w 1167884"/>
                  <a:gd name="connsiteY11" fmla="*/ 567324 h 648160"/>
                  <a:gd name="connsiteX12" fmla="*/ 759294 w 1167884"/>
                  <a:gd name="connsiteY12" fmla="*/ 547895 h 648160"/>
                  <a:gd name="connsiteX13" fmla="*/ 566714 w 1167884"/>
                  <a:gd name="connsiteY13" fmla="*/ 489035 h 648160"/>
                  <a:gd name="connsiteX14" fmla="*/ 210126 w 1167884"/>
                  <a:gd name="connsiteY14" fmla="*/ 308455 h 648160"/>
                  <a:gd name="connsiteX15" fmla="*/ 186697 w 1167884"/>
                  <a:gd name="connsiteY15" fmla="*/ 296455 h 648160"/>
                  <a:gd name="connsiteX16" fmla="*/ 124408 w 1167884"/>
                  <a:gd name="connsiteY16" fmla="*/ 323313 h 648160"/>
                  <a:gd name="connsiteX17" fmla="*/ 96978 w 1167884"/>
                  <a:gd name="connsiteY17" fmla="*/ 387316 h 648160"/>
                  <a:gd name="connsiteX18" fmla="*/ 56977 w 1167884"/>
                  <a:gd name="connsiteY18" fmla="*/ 410745 h 648160"/>
                  <a:gd name="connsiteX19" fmla="*/ 18118 w 1167884"/>
                  <a:gd name="connsiteY19" fmla="*/ 373601 h 648160"/>
                  <a:gd name="connsiteX20" fmla="*/ 7260 w 1167884"/>
                  <a:gd name="connsiteY20" fmla="*/ 286169 h 648160"/>
                  <a:gd name="connsiteX21" fmla="*/ 122122 w 1167884"/>
                  <a:gd name="connsiteY21" fmla="*/ 90160 h 648160"/>
                  <a:gd name="connsiteX22" fmla="*/ 147838 w 1167884"/>
                  <a:gd name="connsiteY22" fmla="*/ 71873 h 648160"/>
                  <a:gd name="connsiteX23" fmla="*/ 179482 w 1167884"/>
                  <a:gd name="connsiteY23" fmla="*/ 47944 h 648160"/>
                  <a:gd name="connsiteX24" fmla="*/ 436121 w 1167884"/>
                  <a:gd name="connsiteY24" fmla="*/ 9766 h 648160"/>
                  <a:gd name="connsiteX25" fmla="*/ 609586 w 1167884"/>
                  <a:gd name="connsiteY25" fmla="*/ 0 h 648160"/>
                  <a:gd name="connsiteX26" fmla="*/ 609751 w 1167884"/>
                  <a:gd name="connsiteY26" fmla="*/ 138 h 648160"/>
                  <a:gd name="connsiteX27" fmla="*/ 609586 w 1167884"/>
                  <a:gd name="connsiteY27" fmla="*/ 0 h 64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67884" h="648160">
                    <a:moveTo>
                      <a:pt x="436121" y="9766"/>
                    </a:moveTo>
                    <a:lnTo>
                      <a:pt x="435279" y="11299"/>
                    </a:lnTo>
                    <a:cubicBezTo>
                      <a:pt x="470138" y="7299"/>
                      <a:pt x="502139" y="17585"/>
                      <a:pt x="534712" y="11870"/>
                    </a:cubicBezTo>
                    <a:cubicBezTo>
                      <a:pt x="571285" y="5585"/>
                      <a:pt x="606144" y="13585"/>
                      <a:pt x="637574" y="34157"/>
                    </a:cubicBezTo>
                    <a:cubicBezTo>
                      <a:pt x="678147" y="61587"/>
                      <a:pt x="722149" y="82159"/>
                      <a:pt x="766723" y="101017"/>
                    </a:cubicBezTo>
                    <a:cubicBezTo>
                      <a:pt x="795295" y="113018"/>
                      <a:pt x="822154" y="129019"/>
                      <a:pt x="847869" y="146733"/>
                    </a:cubicBezTo>
                    <a:cubicBezTo>
                      <a:pt x="883871" y="171306"/>
                      <a:pt x="923873" y="185021"/>
                      <a:pt x="966732" y="190736"/>
                    </a:cubicBezTo>
                    <a:cubicBezTo>
                      <a:pt x="1014734" y="197593"/>
                      <a:pt x="1135882" y="216451"/>
                      <a:pt x="1167884" y="226166"/>
                    </a:cubicBezTo>
                    <a:cubicBezTo>
                      <a:pt x="1160455" y="238738"/>
                      <a:pt x="1121596" y="245595"/>
                      <a:pt x="1109595" y="251310"/>
                    </a:cubicBezTo>
                    <a:cubicBezTo>
                      <a:pt x="1031306" y="289597"/>
                      <a:pt x="982733" y="402174"/>
                      <a:pt x="990733" y="491892"/>
                    </a:cubicBezTo>
                    <a:cubicBezTo>
                      <a:pt x="998733" y="549037"/>
                      <a:pt x="1005591" y="599325"/>
                      <a:pt x="1039307" y="646756"/>
                    </a:cubicBezTo>
                    <a:cubicBezTo>
                      <a:pt x="1022449" y="659328"/>
                      <a:pt x="936254" y="583801"/>
                      <a:pt x="889585" y="567324"/>
                    </a:cubicBezTo>
                    <a:cubicBezTo>
                      <a:pt x="842916" y="550847"/>
                      <a:pt x="803867" y="546180"/>
                      <a:pt x="759294" y="547895"/>
                    </a:cubicBezTo>
                    <a:cubicBezTo>
                      <a:pt x="693577" y="533037"/>
                      <a:pt x="627859" y="519893"/>
                      <a:pt x="566714" y="489035"/>
                    </a:cubicBezTo>
                    <a:cubicBezTo>
                      <a:pt x="447851" y="428461"/>
                      <a:pt x="319274" y="388459"/>
                      <a:pt x="210126" y="308455"/>
                    </a:cubicBezTo>
                    <a:cubicBezTo>
                      <a:pt x="202697" y="303312"/>
                      <a:pt x="195268" y="299884"/>
                      <a:pt x="186697" y="296455"/>
                    </a:cubicBezTo>
                    <a:cubicBezTo>
                      <a:pt x="151838" y="281597"/>
                      <a:pt x="137552" y="288454"/>
                      <a:pt x="124408" y="323313"/>
                    </a:cubicBezTo>
                    <a:cubicBezTo>
                      <a:pt x="116408" y="345028"/>
                      <a:pt x="110122" y="367315"/>
                      <a:pt x="96978" y="387316"/>
                    </a:cubicBezTo>
                    <a:cubicBezTo>
                      <a:pt x="87264" y="402174"/>
                      <a:pt x="75834" y="413603"/>
                      <a:pt x="56977" y="410745"/>
                    </a:cubicBezTo>
                    <a:cubicBezTo>
                      <a:pt x="38118" y="408460"/>
                      <a:pt x="24404" y="374173"/>
                      <a:pt x="18118" y="373601"/>
                    </a:cubicBezTo>
                    <a:cubicBezTo>
                      <a:pt x="-7598" y="346743"/>
                      <a:pt x="-740" y="315313"/>
                      <a:pt x="7260" y="286169"/>
                    </a:cubicBezTo>
                    <a:cubicBezTo>
                      <a:pt x="28404" y="210736"/>
                      <a:pt x="72977" y="149019"/>
                      <a:pt x="122122" y="90160"/>
                    </a:cubicBezTo>
                    <a:cubicBezTo>
                      <a:pt x="128408" y="82159"/>
                      <a:pt x="138123" y="75302"/>
                      <a:pt x="147838" y="71873"/>
                    </a:cubicBezTo>
                    <a:cubicBezTo>
                      <a:pt x="164125" y="66730"/>
                      <a:pt x="173982" y="58587"/>
                      <a:pt x="179482" y="47944"/>
                    </a:cubicBezTo>
                    <a:lnTo>
                      <a:pt x="436121" y="9766"/>
                    </a:lnTo>
                    <a:close/>
                    <a:moveTo>
                      <a:pt x="609586" y="0"/>
                    </a:moveTo>
                    <a:lnTo>
                      <a:pt x="609751" y="138"/>
                    </a:lnTo>
                    <a:lnTo>
                      <a:pt x="609586" y="0"/>
                    </a:ln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Freeform: Shape 83">
                <a:extLst>
                  <a:ext uri="{FF2B5EF4-FFF2-40B4-BE49-F238E27FC236}">
                    <a16:creationId xmlns:a16="http://schemas.microsoft.com/office/drawing/2014/main" id="{2D2899C9-8405-45B5-9710-F1292A2F213A}"/>
                  </a:ext>
                </a:extLst>
              </p:cNvPr>
              <p:cNvSpPr/>
              <p:nvPr/>
            </p:nvSpPr>
            <p:spPr>
              <a:xfrm>
                <a:off x="10350957" y="4165378"/>
                <a:ext cx="723606" cy="1487139"/>
              </a:xfrm>
              <a:custGeom>
                <a:avLst/>
                <a:gdLst>
                  <a:gd name="connsiteX0" fmla="*/ 300151 w 737155"/>
                  <a:gd name="connsiteY0" fmla="*/ 966960 h 1514985"/>
                  <a:gd name="connsiteX1" fmla="*/ 419585 w 737155"/>
                  <a:gd name="connsiteY1" fmla="*/ 780095 h 1514985"/>
                  <a:gd name="connsiteX2" fmla="*/ 424156 w 737155"/>
                  <a:gd name="connsiteY2" fmla="*/ 760094 h 1514985"/>
                  <a:gd name="connsiteX3" fmla="*/ 276149 w 737155"/>
                  <a:gd name="connsiteY3" fmla="*/ 687519 h 1514985"/>
                  <a:gd name="connsiteX4" fmla="*/ 253291 w 737155"/>
                  <a:gd name="connsiteY4" fmla="*/ 682948 h 1514985"/>
                  <a:gd name="connsiteX5" fmla="*/ 233290 w 737155"/>
                  <a:gd name="connsiteY5" fmla="*/ 651518 h 1514985"/>
                  <a:gd name="connsiteX6" fmla="*/ 231576 w 737155"/>
                  <a:gd name="connsiteY6" fmla="*/ 627516 h 1514985"/>
                  <a:gd name="connsiteX7" fmla="*/ 205289 w 737155"/>
                  <a:gd name="connsiteY7" fmla="*/ 620088 h 1514985"/>
                  <a:gd name="connsiteX8" fmla="*/ 164716 w 737155"/>
                  <a:gd name="connsiteY8" fmla="*/ 670947 h 1514985"/>
                  <a:gd name="connsiteX9" fmla="*/ 117285 w 737155"/>
                  <a:gd name="connsiteY9" fmla="*/ 926387 h 1514985"/>
                  <a:gd name="connsiteX10" fmla="*/ 61283 w 737155"/>
                  <a:gd name="connsiteY10" fmla="*/ 1217829 h 1514985"/>
                  <a:gd name="connsiteX11" fmla="*/ 30996 w 737155"/>
                  <a:gd name="connsiteY11" fmla="*/ 1514985 h 1514985"/>
                  <a:gd name="connsiteX12" fmla="*/ 25281 w 737155"/>
                  <a:gd name="connsiteY12" fmla="*/ 1468697 h 1514985"/>
                  <a:gd name="connsiteX13" fmla="*/ 30424 w 737155"/>
                  <a:gd name="connsiteY13" fmla="*/ 1346406 h 1514985"/>
                  <a:gd name="connsiteX14" fmla="*/ 14995 w 737155"/>
                  <a:gd name="connsiteY14" fmla="*/ 1180113 h 1514985"/>
                  <a:gd name="connsiteX15" fmla="*/ 17852 w 737155"/>
                  <a:gd name="connsiteY15" fmla="*/ 1001248 h 1514985"/>
                  <a:gd name="connsiteX16" fmla="*/ 107570 w 737155"/>
                  <a:gd name="connsiteY16" fmla="*/ 772094 h 1514985"/>
                  <a:gd name="connsiteX17" fmla="*/ 133858 w 737155"/>
                  <a:gd name="connsiteY17" fmla="*/ 481224 h 1514985"/>
                  <a:gd name="connsiteX18" fmla="*/ 228719 w 737155"/>
                  <a:gd name="connsiteY18" fmla="*/ 593229 h 1514985"/>
                  <a:gd name="connsiteX19" fmla="*/ 261863 w 737155"/>
                  <a:gd name="connsiteY19" fmla="*/ 596658 h 1514985"/>
                  <a:gd name="connsiteX20" fmla="*/ 464158 w 737155"/>
                  <a:gd name="connsiteY20" fmla="*/ 356647 h 1514985"/>
                  <a:gd name="connsiteX21" fmla="*/ 544733 w 737155"/>
                  <a:gd name="connsiteY21" fmla="*/ 274929 h 1514985"/>
                  <a:gd name="connsiteX22" fmla="*/ 705883 w 737155"/>
                  <a:gd name="connsiteY22" fmla="*/ 60634 h 1514985"/>
                  <a:gd name="connsiteX23" fmla="*/ 713312 w 737155"/>
                  <a:gd name="connsiteY23" fmla="*/ 60 h 1514985"/>
                  <a:gd name="connsiteX24" fmla="*/ 733313 w 737155"/>
                  <a:gd name="connsiteY24" fmla="*/ 34347 h 1514985"/>
                  <a:gd name="connsiteX25" fmla="*/ 638452 w 737155"/>
                  <a:gd name="connsiteY25" fmla="*/ 264072 h 1514985"/>
                  <a:gd name="connsiteX26" fmla="*/ 276721 w 737155"/>
                  <a:gd name="connsiteY26" fmla="*/ 1244687 h 1514985"/>
                  <a:gd name="connsiteX27" fmla="*/ 282436 w 737155"/>
                  <a:gd name="connsiteY27" fmla="*/ 1140683 h 1514985"/>
                  <a:gd name="connsiteX28" fmla="*/ 301294 w 737155"/>
                  <a:gd name="connsiteY28" fmla="*/ 1050393 h 1514985"/>
                  <a:gd name="connsiteX29" fmla="*/ 300151 w 737155"/>
                  <a:gd name="connsiteY29" fmla="*/ 966960 h 1514985"/>
                  <a:gd name="connsiteX30" fmla="*/ 300151 w 737155"/>
                  <a:gd name="connsiteY30" fmla="*/ 966960 h 151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7155" h="1514985">
                    <a:moveTo>
                      <a:pt x="300151" y="966960"/>
                    </a:moveTo>
                    <a:cubicBezTo>
                      <a:pt x="328152" y="897243"/>
                      <a:pt x="353296" y="825240"/>
                      <a:pt x="419585" y="780095"/>
                    </a:cubicBezTo>
                    <a:cubicBezTo>
                      <a:pt x="426442" y="775523"/>
                      <a:pt x="440728" y="768094"/>
                      <a:pt x="424156" y="760094"/>
                    </a:cubicBezTo>
                    <a:cubicBezTo>
                      <a:pt x="374440" y="736093"/>
                      <a:pt x="328152" y="706377"/>
                      <a:pt x="276149" y="687519"/>
                    </a:cubicBezTo>
                    <a:cubicBezTo>
                      <a:pt x="269292" y="684662"/>
                      <a:pt x="261292" y="682948"/>
                      <a:pt x="253291" y="682948"/>
                    </a:cubicBezTo>
                    <a:cubicBezTo>
                      <a:pt x="227576" y="683519"/>
                      <a:pt x="215004" y="677804"/>
                      <a:pt x="233290" y="651518"/>
                    </a:cubicBezTo>
                    <a:cubicBezTo>
                      <a:pt x="238434" y="644089"/>
                      <a:pt x="239005" y="634945"/>
                      <a:pt x="231576" y="627516"/>
                    </a:cubicBezTo>
                    <a:cubicBezTo>
                      <a:pt x="224719" y="620659"/>
                      <a:pt x="215575" y="617230"/>
                      <a:pt x="205289" y="620088"/>
                    </a:cubicBezTo>
                    <a:cubicBezTo>
                      <a:pt x="179002" y="626945"/>
                      <a:pt x="168716" y="646375"/>
                      <a:pt x="164716" y="670947"/>
                    </a:cubicBezTo>
                    <a:cubicBezTo>
                      <a:pt x="148715" y="756094"/>
                      <a:pt x="116142" y="838954"/>
                      <a:pt x="117285" y="926387"/>
                    </a:cubicBezTo>
                    <a:cubicBezTo>
                      <a:pt x="118428" y="1028106"/>
                      <a:pt x="81284" y="1121253"/>
                      <a:pt x="61283" y="1217829"/>
                    </a:cubicBezTo>
                    <a:cubicBezTo>
                      <a:pt x="41282" y="1315548"/>
                      <a:pt x="34996" y="1414981"/>
                      <a:pt x="30996" y="1514985"/>
                    </a:cubicBezTo>
                    <a:cubicBezTo>
                      <a:pt x="16138" y="1501270"/>
                      <a:pt x="25281" y="1484127"/>
                      <a:pt x="25281" y="1468697"/>
                    </a:cubicBezTo>
                    <a:cubicBezTo>
                      <a:pt x="26424" y="1428124"/>
                      <a:pt x="26424" y="1387551"/>
                      <a:pt x="30424" y="1346406"/>
                    </a:cubicBezTo>
                    <a:cubicBezTo>
                      <a:pt x="35567" y="1290403"/>
                      <a:pt x="35567" y="1234401"/>
                      <a:pt x="14995" y="1180113"/>
                    </a:cubicBezTo>
                    <a:cubicBezTo>
                      <a:pt x="-7863" y="1120110"/>
                      <a:pt x="-2720" y="1060679"/>
                      <a:pt x="17852" y="1001248"/>
                    </a:cubicBezTo>
                    <a:cubicBezTo>
                      <a:pt x="44139" y="923530"/>
                      <a:pt x="74997" y="846955"/>
                      <a:pt x="107570" y="772094"/>
                    </a:cubicBezTo>
                    <a:cubicBezTo>
                      <a:pt x="147001" y="681805"/>
                      <a:pt x="153858" y="581229"/>
                      <a:pt x="133858" y="481224"/>
                    </a:cubicBezTo>
                    <a:cubicBezTo>
                      <a:pt x="159001" y="515511"/>
                      <a:pt x="204146" y="558371"/>
                      <a:pt x="228719" y="593229"/>
                    </a:cubicBezTo>
                    <a:cubicBezTo>
                      <a:pt x="239577" y="608087"/>
                      <a:pt x="247577" y="618373"/>
                      <a:pt x="261863" y="596658"/>
                    </a:cubicBezTo>
                    <a:cubicBezTo>
                      <a:pt x="319580" y="508654"/>
                      <a:pt x="393869" y="434365"/>
                      <a:pt x="464158" y="356647"/>
                    </a:cubicBezTo>
                    <a:cubicBezTo>
                      <a:pt x="497302" y="335503"/>
                      <a:pt x="521303" y="304073"/>
                      <a:pt x="544733" y="274929"/>
                    </a:cubicBezTo>
                    <a:cubicBezTo>
                      <a:pt x="600735" y="206926"/>
                      <a:pt x="656167" y="133208"/>
                      <a:pt x="705883" y="60634"/>
                    </a:cubicBezTo>
                    <a:cubicBezTo>
                      <a:pt x="722455" y="36633"/>
                      <a:pt x="716741" y="22918"/>
                      <a:pt x="713312" y="60"/>
                    </a:cubicBezTo>
                    <a:cubicBezTo>
                      <a:pt x="741313" y="-1083"/>
                      <a:pt x="739599" y="14346"/>
                      <a:pt x="733313" y="34347"/>
                    </a:cubicBezTo>
                    <a:cubicBezTo>
                      <a:pt x="705883" y="112636"/>
                      <a:pt x="669310" y="187497"/>
                      <a:pt x="638452" y="264072"/>
                    </a:cubicBezTo>
                    <a:cubicBezTo>
                      <a:pt x="511017" y="576657"/>
                      <a:pt x="276721" y="1241258"/>
                      <a:pt x="276721" y="1244687"/>
                    </a:cubicBezTo>
                    <a:cubicBezTo>
                      <a:pt x="279007" y="1200685"/>
                      <a:pt x="277292" y="1161255"/>
                      <a:pt x="282436" y="1140683"/>
                    </a:cubicBezTo>
                    <a:cubicBezTo>
                      <a:pt x="289864" y="1110967"/>
                      <a:pt x="295579" y="1080680"/>
                      <a:pt x="301294" y="1050393"/>
                    </a:cubicBezTo>
                    <a:cubicBezTo>
                      <a:pt x="305865" y="1021249"/>
                      <a:pt x="308722" y="993819"/>
                      <a:pt x="300151" y="966960"/>
                    </a:cubicBezTo>
                    <a:lnTo>
                      <a:pt x="300151" y="966960"/>
                    </a:lnTo>
                    <a:close/>
                  </a:path>
                </a:pathLst>
              </a:custGeom>
              <a:solidFill>
                <a:schemeClr val="accent4">
                  <a:lumMod val="20000"/>
                  <a:lumOff val="80000"/>
                </a:schemeClr>
              </a:solidFill>
              <a:ln w="570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5772CF9-C651-4A48-9EEF-1544FDF590F1}"/>
                  </a:ext>
                </a:extLst>
              </p:cNvPr>
              <p:cNvSpPr/>
              <p:nvPr/>
            </p:nvSpPr>
            <p:spPr>
              <a:xfrm>
                <a:off x="10372408" y="4765099"/>
                <a:ext cx="405256" cy="1554211"/>
              </a:xfrm>
              <a:custGeom>
                <a:avLst/>
                <a:gdLst>
                  <a:gd name="connsiteX0" fmla="*/ 233725 w 412844"/>
                  <a:gd name="connsiteY0" fmla="*/ 725742 h 1583313"/>
                  <a:gd name="connsiteX1" fmla="*/ 186294 w 412844"/>
                  <a:gd name="connsiteY1" fmla="*/ 1021755 h 1583313"/>
                  <a:gd name="connsiteX2" fmla="*/ 161150 w 412844"/>
                  <a:gd name="connsiteY2" fmla="*/ 1522921 h 1583313"/>
                  <a:gd name="connsiteX3" fmla="*/ 127434 w 412844"/>
                  <a:gd name="connsiteY3" fmla="*/ 1579495 h 1583313"/>
                  <a:gd name="connsiteX4" fmla="*/ 64003 w 412844"/>
                  <a:gd name="connsiteY4" fmla="*/ 1550922 h 1583313"/>
                  <a:gd name="connsiteX5" fmla="*/ 0 w 412844"/>
                  <a:gd name="connsiteY5" fmla="*/ 907464 h 1583313"/>
                  <a:gd name="connsiteX6" fmla="*/ 53145 w 412844"/>
                  <a:gd name="connsiteY6" fmla="*/ 500017 h 1583313"/>
                  <a:gd name="connsiteX7" fmla="*/ 84575 w 412844"/>
                  <a:gd name="connsiteY7" fmla="*/ 290865 h 1583313"/>
                  <a:gd name="connsiteX8" fmla="*/ 120577 w 412844"/>
                  <a:gd name="connsiteY8" fmla="*/ 111428 h 1583313"/>
                  <a:gd name="connsiteX9" fmla="*/ 132006 w 412844"/>
                  <a:gd name="connsiteY9" fmla="*/ 51426 h 1583313"/>
                  <a:gd name="connsiteX10" fmla="*/ 163436 w 412844"/>
                  <a:gd name="connsiteY10" fmla="*/ 7424 h 1583313"/>
                  <a:gd name="connsiteX11" fmla="*/ 217153 w 412844"/>
                  <a:gd name="connsiteY11" fmla="*/ 36568 h 1583313"/>
                  <a:gd name="connsiteX12" fmla="*/ 238297 w 412844"/>
                  <a:gd name="connsiteY12" fmla="*/ 63426 h 1583313"/>
                  <a:gd name="connsiteX13" fmla="*/ 397161 w 412844"/>
                  <a:gd name="connsiteY13" fmla="*/ 136572 h 1583313"/>
                  <a:gd name="connsiteX14" fmla="*/ 404590 w 412844"/>
                  <a:gd name="connsiteY14" fmla="*/ 171431 h 1583313"/>
                  <a:gd name="connsiteX15" fmla="*/ 281727 w 412844"/>
                  <a:gd name="connsiteY15" fmla="*/ 356582 h 1583313"/>
                  <a:gd name="connsiteX16" fmla="*/ 233725 w 412844"/>
                  <a:gd name="connsiteY16" fmla="*/ 725742 h 158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2844" h="1583313">
                    <a:moveTo>
                      <a:pt x="233725" y="725742"/>
                    </a:moveTo>
                    <a:cubicBezTo>
                      <a:pt x="202866" y="821175"/>
                      <a:pt x="197723" y="922322"/>
                      <a:pt x="186294" y="1021755"/>
                    </a:cubicBezTo>
                    <a:cubicBezTo>
                      <a:pt x="168579" y="1178334"/>
                      <a:pt x="159436" y="1512634"/>
                      <a:pt x="161150" y="1522921"/>
                    </a:cubicBezTo>
                    <a:cubicBezTo>
                      <a:pt x="166865" y="1556636"/>
                      <a:pt x="160007" y="1568637"/>
                      <a:pt x="127434" y="1579495"/>
                    </a:cubicBezTo>
                    <a:cubicBezTo>
                      <a:pt x="97147" y="1589209"/>
                      <a:pt x="76575" y="1580638"/>
                      <a:pt x="64003" y="1550922"/>
                    </a:cubicBezTo>
                    <a:cubicBezTo>
                      <a:pt x="47431" y="1512634"/>
                      <a:pt x="0" y="1093187"/>
                      <a:pt x="0" y="907464"/>
                    </a:cubicBezTo>
                    <a:cubicBezTo>
                      <a:pt x="0" y="769744"/>
                      <a:pt x="8572" y="632595"/>
                      <a:pt x="53145" y="500017"/>
                    </a:cubicBezTo>
                    <a:cubicBezTo>
                      <a:pt x="76003" y="432586"/>
                      <a:pt x="78861" y="361726"/>
                      <a:pt x="84575" y="290865"/>
                    </a:cubicBezTo>
                    <a:cubicBezTo>
                      <a:pt x="89147" y="230291"/>
                      <a:pt x="97147" y="169145"/>
                      <a:pt x="120577" y="111428"/>
                    </a:cubicBezTo>
                    <a:cubicBezTo>
                      <a:pt x="128006" y="92570"/>
                      <a:pt x="126292" y="71427"/>
                      <a:pt x="132006" y="51426"/>
                    </a:cubicBezTo>
                    <a:cubicBezTo>
                      <a:pt x="137721" y="32568"/>
                      <a:pt x="146293" y="17138"/>
                      <a:pt x="163436" y="7424"/>
                    </a:cubicBezTo>
                    <a:cubicBezTo>
                      <a:pt x="191437" y="-9720"/>
                      <a:pt x="218296" y="3995"/>
                      <a:pt x="217153" y="36568"/>
                    </a:cubicBezTo>
                    <a:cubicBezTo>
                      <a:pt x="216581" y="54283"/>
                      <a:pt x="221724" y="59998"/>
                      <a:pt x="238297" y="63426"/>
                    </a:cubicBezTo>
                    <a:cubicBezTo>
                      <a:pt x="296013" y="76570"/>
                      <a:pt x="345159" y="109714"/>
                      <a:pt x="397161" y="136572"/>
                    </a:cubicBezTo>
                    <a:cubicBezTo>
                      <a:pt x="412590" y="144573"/>
                      <a:pt x="419448" y="160002"/>
                      <a:pt x="404590" y="171431"/>
                    </a:cubicBezTo>
                    <a:cubicBezTo>
                      <a:pt x="341730" y="219433"/>
                      <a:pt x="316014" y="290294"/>
                      <a:pt x="281727" y="356582"/>
                    </a:cubicBezTo>
                    <a:cubicBezTo>
                      <a:pt x="253726" y="409156"/>
                      <a:pt x="289156" y="552020"/>
                      <a:pt x="233725" y="725742"/>
                    </a:cubicBezTo>
                    <a:close/>
                  </a:path>
                </a:pathLst>
              </a:custGeom>
              <a:solidFill>
                <a:schemeClr val="accent1">
                  <a:lumMod val="75000"/>
                </a:schemeClr>
              </a:solidFill>
              <a:ln w="5709"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A0938A-8839-42BE-B45D-7A49FD29F416}"/>
                  </a:ext>
                </a:extLst>
              </p:cNvPr>
              <p:cNvSpPr/>
              <p:nvPr/>
            </p:nvSpPr>
            <p:spPr>
              <a:xfrm>
                <a:off x="10485118" y="4877159"/>
                <a:ext cx="179183" cy="976178"/>
              </a:xfrm>
              <a:custGeom>
                <a:avLst/>
                <a:gdLst>
                  <a:gd name="connsiteX0" fmla="*/ 160049 w 182538"/>
                  <a:gd name="connsiteY0" fmla="*/ 241852 h 994457"/>
                  <a:gd name="connsiteX1" fmla="*/ 176049 w 182538"/>
                  <a:gd name="connsiteY1" fmla="*/ 281283 h 994457"/>
                  <a:gd name="connsiteX2" fmla="*/ 64616 w 182538"/>
                  <a:gd name="connsiteY2" fmla="*/ 756161 h 994457"/>
                  <a:gd name="connsiteX3" fmla="*/ 18328 w 182538"/>
                  <a:gd name="connsiteY3" fmla="*/ 994458 h 994457"/>
                  <a:gd name="connsiteX4" fmla="*/ 41 w 182538"/>
                  <a:gd name="connsiteY4" fmla="*/ 499007 h 994457"/>
                  <a:gd name="connsiteX5" fmla="*/ 28042 w 182538"/>
                  <a:gd name="connsiteY5" fmla="*/ 216708 h 994457"/>
                  <a:gd name="connsiteX6" fmla="*/ 129761 w 182538"/>
                  <a:gd name="connsiteY6" fmla="*/ 12699 h 994457"/>
                  <a:gd name="connsiteX7" fmla="*/ 165763 w 182538"/>
                  <a:gd name="connsiteY7" fmla="*/ 2413 h 994457"/>
                  <a:gd name="connsiteX8" fmla="*/ 182335 w 182538"/>
                  <a:gd name="connsiteY8" fmla="*/ 32700 h 994457"/>
                  <a:gd name="connsiteX9" fmla="*/ 149191 w 182538"/>
                  <a:gd name="connsiteY9" fmla="*/ 124704 h 994457"/>
                  <a:gd name="connsiteX10" fmla="*/ 120047 w 182538"/>
                  <a:gd name="connsiteY10" fmla="*/ 181278 h 994457"/>
                  <a:gd name="connsiteX11" fmla="*/ 114332 w 182538"/>
                  <a:gd name="connsiteY11" fmla="*/ 197279 h 994457"/>
                  <a:gd name="connsiteX12" fmla="*/ 85760 w 182538"/>
                  <a:gd name="connsiteY12" fmla="*/ 243567 h 994457"/>
                  <a:gd name="connsiteX13" fmla="*/ 77188 w 182538"/>
                  <a:gd name="connsiteY13" fmla="*/ 256139 h 994457"/>
                  <a:gd name="connsiteX14" fmla="*/ 160049 w 182538"/>
                  <a:gd name="connsiteY14" fmla="*/ 241852 h 994457"/>
                  <a:gd name="connsiteX15" fmla="*/ 160049 w 182538"/>
                  <a:gd name="connsiteY15" fmla="*/ 241852 h 99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38" h="994457">
                    <a:moveTo>
                      <a:pt x="160049" y="241852"/>
                    </a:moveTo>
                    <a:cubicBezTo>
                      <a:pt x="176621" y="250424"/>
                      <a:pt x="180050" y="266425"/>
                      <a:pt x="176049" y="281283"/>
                    </a:cubicBezTo>
                    <a:cubicBezTo>
                      <a:pt x="160620" y="341857"/>
                      <a:pt x="108046" y="563581"/>
                      <a:pt x="64616" y="756161"/>
                    </a:cubicBezTo>
                    <a:cubicBezTo>
                      <a:pt x="36043" y="883024"/>
                      <a:pt x="21757" y="992743"/>
                      <a:pt x="18328" y="994458"/>
                    </a:cubicBezTo>
                    <a:cubicBezTo>
                      <a:pt x="9756" y="936741"/>
                      <a:pt x="613" y="607012"/>
                      <a:pt x="41" y="499007"/>
                    </a:cubicBezTo>
                    <a:cubicBezTo>
                      <a:pt x="-530" y="403574"/>
                      <a:pt x="4613" y="309284"/>
                      <a:pt x="28042" y="216708"/>
                    </a:cubicBezTo>
                    <a:cubicBezTo>
                      <a:pt x="46900" y="141276"/>
                      <a:pt x="90331" y="77845"/>
                      <a:pt x="129761" y="12699"/>
                    </a:cubicBezTo>
                    <a:cubicBezTo>
                      <a:pt x="137762" y="-1016"/>
                      <a:pt x="152619" y="-2159"/>
                      <a:pt x="165763" y="2413"/>
                    </a:cubicBezTo>
                    <a:cubicBezTo>
                      <a:pt x="180050" y="6984"/>
                      <a:pt x="183478" y="18985"/>
                      <a:pt x="182335" y="32700"/>
                    </a:cubicBezTo>
                    <a:cubicBezTo>
                      <a:pt x="180621" y="66987"/>
                      <a:pt x="164049" y="95560"/>
                      <a:pt x="149191" y="124704"/>
                    </a:cubicBezTo>
                    <a:cubicBezTo>
                      <a:pt x="139476" y="143562"/>
                      <a:pt x="129190" y="162420"/>
                      <a:pt x="120047" y="181278"/>
                    </a:cubicBezTo>
                    <a:cubicBezTo>
                      <a:pt x="117190" y="186421"/>
                      <a:pt x="112618" y="194421"/>
                      <a:pt x="114332" y="197279"/>
                    </a:cubicBezTo>
                    <a:cubicBezTo>
                      <a:pt x="137762" y="234423"/>
                      <a:pt x="98903" y="230423"/>
                      <a:pt x="85760" y="243567"/>
                    </a:cubicBezTo>
                    <a:cubicBezTo>
                      <a:pt x="82902" y="246995"/>
                      <a:pt x="76616" y="246995"/>
                      <a:pt x="77188" y="256139"/>
                    </a:cubicBezTo>
                    <a:cubicBezTo>
                      <a:pt x="105760" y="254996"/>
                      <a:pt x="133190" y="252138"/>
                      <a:pt x="160049" y="241852"/>
                    </a:cubicBezTo>
                    <a:lnTo>
                      <a:pt x="160049" y="241852"/>
                    </a:lnTo>
                    <a:close/>
                  </a:path>
                </a:pathLst>
              </a:custGeom>
              <a:solidFill>
                <a:schemeClr val="accent1"/>
              </a:solidFill>
              <a:ln w="570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ABD5F32-41CE-4BD0-8205-E19429837AB1}"/>
                  </a:ext>
                </a:extLst>
              </p:cNvPr>
              <p:cNvSpPr/>
              <p:nvPr/>
            </p:nvSpPr>
            <p:spPr>
              <a:xfrm>
                <a:off x="8711679" y="5673542"/>
                <a:ext cx="918047" cy="398294"/>
              </a:xfrm>
              <a:custGeom>
                <a:avLst/>
                <a:gdLst>
                  <a:gd name="connsiteX0" fmla="*/ 386561 w 935237"/>
                  <a:gd name="connsiteY0" fmla="*/ 199 h 405752"/>
                  <a:gd name="connsiteX1" fmla="*/ 423768 w 935237"/>
                  <a:gd name="connsiteY1" fmla="*/ 7155 h 405752"/>
                  <a:gd name="connsiteX2" fmla="*/ 660921 w 935237"/>
                  <a:gd name="connsiteY2" fmla="*/ 77444 h 405752"/>
                  <a:gd name="connsiteX3" fmla="*/ 808357 w 935237"/>
                  <a:gd name="connsiteY3" fmla="*/ 80872 h 405752"/>
                  <a:gd name="connsiteX4" fmla="*/ 924933 w 935237"/>
                  <a:gd name="connsiteY4" fmla="*/ 150018 h 405752"/>
                  <a:gd name="connsiteX5" fmla="*/ 924933 w 935237"/>
                  <a:gd name="connsiteY5" fmla="*/ 263166 h 405752"/>
                  <a:gd name="connsiteX6" fmla="*/ 828358 w 935237"/>
                  <a:gd name="connsiteY6" fmla="*/ 368314 h 405752"/>
                  <a:gd name="connsiteX7" fmla="*/ 690066 w 935237"/>
                  <a:gd name="connsiteY7" fmla="*/ 386600 h 405752"/>
                  <a:gd name="connsiteX8" fmla="*/ 596919 w 935237"/>
                  <a:gd name="connsiteY8" fmla="*/ 382029 h 405752"/>
                  <a:gd name="connsiteX9" fmla="*/ 512343 w 935237"/>
                  <a:gd name="connsiteY9" fmla="*/ 372885 h 405752"/>
                  <a:gd name="connsiteX10" fmla="*/ 483592 w 935237"/>
                  <a:gd name="connsiteY10" fmla="*/ 376332 h 405752"/>
                  <a:gd name="connsiteX11" fmla="*/ 468581 w 935237"/>
                  <a:gd name="connsiteY11" fmla="*/ 375712 h 405752"/>
                  <a:gd name="connsiteX12" fmla="*/ 428925 w 935237"/>
                  <a:gd name="connsiteY12" fmla="*/ 366158 h 405752"/>
                  <a:gd name="connsiteX13" fmla="*/ 405481 w 935237"/>
                  <a:gd name="connsiteY13" fmla="*/ 346598 h 405752"/>
                  <a:gd name="connsiteX14" fmla="*/ 394052 w 935237"/>
                  <a:gd name="connsiteY14" fmla="*/ 279738 h 405752"/>
                  <a:gd name="connsiteX15" fmla="*/ 402624 w 935237"/>
                  <a:gd name="connsiteY15" fmla="*/ 269452 h 405752"/>
                  <a:gd name="connsiteX16" fmla="*/ 366051 w 935237"/>
                  <a:gd name="connsiteY16" fmla="*/ 263166 h 405752"/>
                  <a:gd name="connsiteX17" fmla="*/ 273475 w 935237"/>
                  <a:gd name="connsiteY17" fmla="*/ 347741 h 405752"/>
                  <a:gd name="connsiteX18" fmla="*/ 263832 w 935237"/>
                  <a:gd name="connsiteY18" fmla="*/ 360671 h 405752"/>
                  <a:gd name="connsiteX19" fmla="*/ 255459 w 935237"/>
                  <a:gd name="connsiteY19" fmla="*/ 375924 h 405752"/>
                  <a:gd name="connsiteX20" fmla="*/ 0 w 935237"/>
                  <a:gd name="connsiteY20" fmla="*/ 405752 h 405752"/>
                  <a:gd name="connsiteX21" fmla="*/ 4320 w 935237"/>
                  <a:gd name="connsiteY21" fmla="*/ 375171 h 405752"/>
                  <a:gd name="connsiteX22" fmla="*/ 4892 w 935237"/>
                  <a:gd name="connsiteY22" fmla="*/ 314597 h 405752"/>
                  <a:gd name="connsiteX23" fmla="*/ 35750 w 935237"/>
                  <a:gd name="connsiteY23" fmla="*/ 204306 h 405752"/>
                  <a:gd name="connsiteX24" fmla="*/ 91753 w 935237"/>
                  <a:gd name="connsiteY24" fmla="*/ 115731 h 405752"/>
                  <a:gd name="connsiteX25" fmla="*/ 160899 w 935237"/>
                  <a:gd name="connsiteY25" fmla="*/ 82586 h 405752"/>
                  <a:gd name="connsiteX26" fmla="*/ 284904 w 935237"/>
                  <a:gd name="connsiteY26" fmla="*/ 24870 h 405752"/>
                  <a:gd name="connsiteX27" fmla="*/ 386561 w 935237"/>
                  <a:gd name="connsiteY27" fmla="*/ 199 h 40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35237" h="405752">
                    <a:moveTo>
                      <a:pt x="386561" y="199"/>
                    </a:moveTo>
                    <a:cubicBezTo>
                      <a:pt x="398553" y="833"/>
                      <a:pt x="410910" y="3012"/>
                      <a:pt x="423768" y="7155"/>
                    </a:cubicBezTo>
                    <a:cubicBezTo>
                      <a:pt x="502057" y="32870"/>
                      <a:pt x="578632" y="63729"/>
                      <a:pt x="660921" y="77444"/>
                    </a:cubicBezTo>
                    <a:cubicBezTo>
                      <a:pt x="696923" y="83729"/>
                      <a:pt x="795213" y="81443"/>
                      <a:pt x="808357" y="80872"/>
                    </a:cubicBezTo>
                    <a:cubicBezTo>
                      <a:pt x="868359" y="71729"/>
                      <a:pt x="906075" y="94016"/>
                      <a:pt x="924933" y="150018"/>
                    </a:cubicBezTo>
                    <a:cubicBezTo>
                      <a:pt x="937505" y="187734"/>
                      <a:pt x="939791" y="225450"/>
                      <a:pt x="924933" y="263166"/>
                    </a:cubicBezTo>
                    <a:cubicBezTo>
                      <a:pt x="920362" y="274024"/>
                      <a:pt x="835786" y="369457"/>
                      <a:pt x="828358" y="368314"/>
                    </a:cubicBezTo>
                    <a:cubicBezTo>
                      <a:pt x="790642" y="363171"/>
                      <a:pt x="726067" y="371171"/>
                      <a:pt x="690066" y="386600"/>
                    </a:cubicBezTo>
                    <a:cubicBezTo>
                      <a:pt x="659778" y="399172"/>
                      <a:pt x="627206" y="395743"/>
                      <a:pt x="596919" y="382029"/>
                    </a:cubicBezTo>
                    <a:cubicBezTo>
                      <a:pt x="569489" y="369457"/>
                      <a:pt x="542059" y="367742"/>
                      <a:pt x="512343" y="372885"/>
                    </a:cubicBezTo>
                    <a:cubicBezTo>
                      <a:pt x="502771" y="374457"/>
                      <a:pt x="493128" y="375778"/>
                      <a:pt x="483592" y="376332"/>
                    </a:cubicBezTo>
                    <a:lnTo>
                      <a:pt x="468581" y="375712"/>
                    </a:lnTo>
                    <a:lnTo>
                      <a:pt x="428925" y="366158"/>
                    </a:lnTo>
                    <a:lnTo>
                      <a:pt x="405481" y="346598"/>
                    </a:lnTo>
                    <a:cubicBezTo>
                      <a:pt x="385480" y="327169"/>
                      <a:pt x="389480" y="303168"/>
                      <a:pt x="394052" y="279738"/>
                    </a:cubicBezTo>
                    <a:cubicBezTo>
                      <a:pt x="395195" y="274595"/>
                      <a:pt x="398052" y="270595"/>
                      <a:pt x="402624" y="269452"/>
                    </a:cubicBezTo>
                    <a:cubicBezTo>
                      <a:pt x="395195" y="252308"/>
                      <a:pt x="382052" y="254023"/>
                      <a:pt x="366051" y="263166"/>
                    </a:cubicBezTo>
                    <a:cubicBezTo>
                      <a:pt x="328906" y="284310"/>
                      <a:pt x="294048" y="308311"/>
                      <a:pt x="273475" y="347741"/>
                    </a:cubicBezTo>
                    <a:cubicBezTo>
                      <a:pt x="270618" y="352027"/>
                      <a:pt x="267189" y="356028"/>
                      <a:pt x="263832" y="360671"/>
                    </a:cubicBezTo>
                    <a:lnTo>
                      <a:pt x="255459" y="375924"/>
                    </a:lnTo>
                    <a:lnTo>
                      <a:pt x="0" y="405752"/>
                    </a:lnTo>
                    <a:lnTo>
                      <a:pt x="4320" y="375171"/>
                    </a:lnTo>
                    <a:cubicBezTo>
                      <a:pt x="3177" y="355170"/>
                      <a:pt x="4320" y="334598"/>
                      <a:pt x="4892" y="314597"/>
                    </a:cubicBezTo>
                    <a:cubicBezTo>
                      <a:pt x="15178" y="277453"/>
                      <a:pt x="25464" y="241451"/>
                      <a:pt x="35750" y="204306"/>
                    </a:cubicBezTo>
                    <a:cubicBezTo>
                      <a:pt x="46036" y="169448"/>
                      <a:pt x="61466" y="136875"/>
                      <a:pt x="91753" y="115731"/>
                    </a:cubicBezTo>
                    <a:cubicBezTo>
                      <a:pt x="112897" y="101444"/>
                      <a:pt x="136326" y="89444"/>
                      <a:pt x="160899" y="82586"/>
                    </a:cubicBezTo>
                    <a:cubicBezTo>
                      <a:pt x="205472" y="69443"/>
                      <a:pt x="243188" y="43728"/>
                      <a:pt x="284904" y="24870"/>
                    </a:cubicBezTo>
                    <a:cubicBezTo>
                      <a:pt x="317906" y="10298"/>
                      <a:pt x="350586" y="-1703"/>
                      <a:pt x="386561" y="19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8" name="Freeform: Shape 87">
                <a:extLst>
                  <a:ext uri="{FF2B5EF4-FFF2-40B4-BE49-F238E27FC236}">
                    <a16:creationId xmlns:a16="http://schemas.microsoft.com/office/drawing/2014/main" id="{3361E591-D8C0-4E8F-928E-15998A2B55D8}"/>
                  </a:ext>
                </a:extLst>
              </p:cNvPr>
              <p:cNvSpPr/>
              <p:nvPr/>
            </p:nvSpPr>
            <p:spPr>
              <a:xfrm>
                <a:off x="10428262" y="3872083"/>
                <a:ext cx="645715" cy="909260"/>
              </a:xfrm>
              <a:custGeom>
                <a:avLst/>
                <a:gdLst>
                  <a:gd name="connsiteX0" fmla="*/ 0 w 512822"/>
                  <a:gd name="connsiteY0" fmla="*/ 736605 h 919256"/>
                  <a:gd name="connsiteX1" fmla="*/ 219438 w 512822"/>
                  <a:gd name="connsiteY1" fmla="*/ 585741 h 919256"/>
                  <a:gd name="connsiteX2" fmla="*/ 358302 w 512822"/>
                  <a:gd name="connsiteY2" fmla="*/ 425733 h 919256"/>
                  <a:gd name="connsiteX3" fmla="*/ 421162 w 512822"/>
                  <a:gd name="connsiteY3" fmla="*/ 241725 h 919256"/>
                  <a:gd name="connsiteX4" fmla="*/ 420590 w 512822"/>
                  <a:gd name="connsiteY4" fmla="*/ 81146 h 919256"/>
                  <a:gd name="connsiteX5" fmla="*/ 502880 w 512822"/>
                  <a:gd name="connsiteY5" fmla="*/ 0 h 919256"/>
                  <a:gd name="connsiteX6" fmla="*/ 496022 w 512822"/>
                  <a:gd name="connsiteY6" fmla="*/ 25144 h 919256"/>
                  <a:gd name="connsiteX7" fmla="*/ 462306 w 512822"/>
                  <a:gd name="connsiteY7" fmla="*/ 123434 h 919256"/>
                  <a:gd name="connsiteX8" fmla="*/ 464021 w 512822"/>
                  <a:gd name="connsiteY8" fmla="*/ 476021 h 919256"/>
                  <a:gd name="connsiteX9" fmla="*/ 405733 w 512822"/>
                  <a:gd name="connsiteY9" fmla="*/ 625171 h 919256"/>
                  <a:gd name="connsiteX10" fmla="*/ 256011 w 512822"/>
                  <a:gd name="connsiteY10" fmla="*/ 779464 h 919256"/>
                  <a:gd name="connsiteX11" fmla="*/ 169150 w 512822"/>
                  <a:gd name="connsiteY11" fmla="*/ 900041 h 919256"/>
                  <a:gd name="connsiteX12" fmla="*/ 126291 w 512822"/>
                  <a:gd name="connsiteY12" fmla="*/ 899469 h 919256"/>
                  <a:gd name="connsiteX13" fmla="*/ 0 w 512822"/>
                  <a:gd name="connsiteY13" fmla="*/ 736605 h 919256"/>
                  <a:gd name="connsiteX14" fmla="*/ 0 w 512822"/>
                  <a:gd name="connsiteY14" fmla="*/ 736605 h 919256"/>
                  <a:gd name="connsiteX0" fmla="*/ 0 w 519739"/>
                  <a:gd name="connsiteY0" fmla="*/ 731179 h 913830"/>
                  <a:gd name="connsiteX1" fmla="*/ 219438 w 519739"/>
                  <a:gd name="connsiteY1" fmla="*/ 580315 h 913830"/>
                  <a:gd name="connsiteX2" fmla="*/ 358302 w 519739"/>
                  <a:gd name="connsiteY2" fmla="*/ 420307 h 913830"/>
                  <a:gd name="connsiteX3" fmla="*/ 421162 w 519739"/>
                  <a:gd name="connsiteY3" fmla="*/ 236299 h 913830"/>
                  <a:gd name="connsiteX4" fmla="*/ 420590 w 519739"/>
                  <a:gd name="connsiteY4" fmla="*/ 75720 h 913830"/>
                  <a:gd name="connsiteX5" fmla="*/ 511020 w 519739"/>
                  <a:gd name="connsiteY5" fmla="*/ 0 h 913830"/>
                  <a:gd name="connsiteX6" fmla="*/ 496022 w 519739"/>
                  <a:gd name="connsiteY6" fmla="*/ 19718 h 913830"/>
                  <a:gd name="connsiteX7" fmla="*/ 462306 w 519739"/>
                  <a:gd name="connsiteY7" fmla="*/ 118008 h 913830"/>
                  <a:gd name="connsiteX8" fmla="*/ 464021 w 519739"/>
                  <a:gd name="connsiteY8" fmla="*/ 470595 h 913830"/>
                  <a:gd name="connsiteX9" fmla="*/ 405733 w 519739"/>
                  <a:gd name="connsiteY9" fmla="*/ 619745 h 913830"/>
                  <a:gd name="connsiteX10" fmla="*/ 256011 w 519739"/>
                  <a:gd name="connsiteY10" fmla="*/ 774038 h 913830"/>
                  <a:gd name="connsiteX11" fmla="*/ 169150 w 519739"/>
                  <a:gd name="connsiteY11" fmla="*/ 894615 h 913830"/>
                  <a:gd name="connsiteX12" fmla="*/ 126291 w 519739"/>
                  <a:gd name="connsiteY12" fmla="*/ 894043 h 913830"/>
                  <a:gd name="connsiteX13" fmla="*/ 0 w 519739"/>
                  <a:gd name="connsiteY13" fmla="*/ 731179 h 913830"/>
                  <a:gd name="connsiteX14" fmla="*/ 0 w 519739"/>
                  <a:gd name="connsiteY14" fmla="*/ 731179 h 913830"/>
                  <a:gd name="connsiteX0" fmla="*/ 0 w 511708"/>
                  <a:gd name="connsiteY0" fmla="*/ 732001 h 914652"/>
                  <a:gd name="connsiteX1" fmla="*/ 219438 w 511708"/>
                  <a:gd name="connsiteY1" fmla="*/ 581137 h 914652"/>
                  <a:gd name="connsiteX2" fmla="*/ 358302 w 511708"/>
                  <a:gd name="connsiteY2" fmla="*/ 421129 h 914652"/>
                  <a:gd name="connsiteX3" fmla="*/ 421162 w 511708"/>
                  <a:gd name="connsiteY3" fmla="*/ 237121 h 914652"/>
                  <a:gd name="connsiteX4" fmla="*/ 420590 w 511708"/>
                  <a:gd name="connsiteY4" fmla="*/ 76542 h 914652"/>
                  <a:gd name="connsiteX5" fmla="*/ 511020 w 511708"/>
                  <a:gd name="connsiteY5" fmla="*/ 822 h 914652"/>
                  <a:gd name="connsiteX6" fmla="*/ 462306 w 511708"/>
                  <a:gd name="connsiteY6" fmla="*/ 118830 h 914652"/>
                  <a:gd name="connsiteX7" fmla="*/ 464021 w 511708"/>
                  <a:gd name="connsiteY7" fmla="*/ 471417 h 914652"/>
                  <a:gd name="connsiteX8" fmla="*/ 405733 w 511708"/>
                  <a:gd name="connsiteY8" fmla="*/ 620567 h 914652"/>
                  <a:gd name="connsiteX9" fmla="*/ 256011 w 511708"/>
                  <a:gd name="connsiteY9" fmla="*/ 774860 h 914652"/>
                  <a:gd name="connsiteX10" fmla="*/ 169150 w 511708"/>
                  <a:gd name="connsiteY10" fmla="*/ 895437 h 914652"/>
                  <a:gd name="connsiteX11" fmla="*/ 126291 w 511708"/>
                  <a:gd name="connsiteY11" fmla="*/ 894865 h 914652"/>
                  <a:gd name="connsiteX12" fmla="*/ 0 w 511708"/>
                  <a:gd name="connsiteY12" fmla="*/ 732001 h 914652"/>
                  <a:gd name="connsiteX13" fmla="*/ 0 w 511708"/>
                  <a:gd name="connsiteY13" fmla="*/ 732001 h 914652"/>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3047"/>
                  <a:gd name="connsiteY0" fmla="*/ 743213 h 925864"/>
                  <a:gd name="connsiteX1" fmla="*/ 219438 w 623047"/>
                  <a:gd name="connsiteY1" fmla="*/ 592349 h 925864"/>
                  <a:gd name="connsiteX2" fmla="*/ 358302 w 623047"/>
                  <a:gd name="connsiteY2" fmla="*/ 432341 h 925864"/>
                  <a:gd name="connsiteX3" fmla="*/ 421162 w 623047"/>
                  <a:gd name="connsiteY3" fmla="*/ 248333 h 925864"/>
                  <a:gd name="connsiteX4" fmla="*/ 420590 w 623047"/>
                  <a:gd name="connsiteY4" fmla="*/ 87754 h 925864"/>
                  <a:gd name="connsiteX5" fmla="*/ 511020 w 623047"/>
                  <a:gd name="connsiteY5" fmla="*/ 12034 h 925864"/>
                  <a:gd name="connsiteX6" fmla="*/ 622395 w 623047"/>
                  <a:gd name="connsiteY6" fmla="*/ 306409 h 925864"/>
                  <a:gd name="connsiteX7" fmla="*/ 464021 w 623047"/>
                  <a:gd name="connsiteY7" fmla="*/ 482629 h 925864"/>
                  <a:gd name="connsiteX8" fmla="*/ 405733 w 623047"/>
                  <a:gd name="connsiteY8" fmla="*/ 631779 h 925864"/>
                  <a:gd name="connsiteX9" fmla="*/ 256011 w 623047"/>
                  <a:gd name="connsiteY9" fmla="*/ 786072 h 925864"/>
                  <a:gd name="connsiteX10" fmla="*/ 169150 w 623047"/>
                  <a:gd name="connsiteY10" fmla="*/ 906649 h 925864"/>
                  <a:gd name="connsiteX11" fmla="*/ 126291 w 623047"/>
                  <a:gd name="connsiteY11" fmla="*/ 906077 h 925864"/>
                  <a:gd name="connsiteX12" fmla="*/ 0 w 623047"/>
                  <a:gd name="connsiteY12" fmla="*/ 743213 h 925864"/>
                  <a:gd name="connsiteX13" fmla="*/ 0 w 623047"/>
                  <a:gd name="connsiteY13" fmla="*/ 743213 h 925864"/>
                  <a:gd name="connsiteX0" fmla="*/ 0 w 622395"/>
                  <a:gd name="connsiteY0" fmla="*/ 743213 h 925864"/>
                  <a:gd name="connsiteX1" fmla="*/ 219438 w 622395"/>
                  <a:gd name="connsiteY1" fmla="*/ 592349 h 925864"/>
                  <a:gd name="connsiteX2" fmla="*/ 358302 w 622395"/>
                  <a:gd name="connsiteY2" fmla="*/ 432341 h 925864"/>
                  <a:gd name="connsiteX3" fmla="*/ 421162 w 622395"/>
                  <a:gd name="connsiteY3" fmla="*/ 248333 h 925864"/>
                  <a:gd name="connsiteX4" fmla="*/ 420590 w 622395"/>
                  <a:gd name="connsiteY4" fmla="*/ 87754 h 925864"/>
                  <a:gd name="connsiteX5" fmla="*/ 511020 w 622395"/>
                  <a:gd name="connsiteY5" fmla="*/ 12034 h 925864"/>
                  <a:gd name="connsiteX6" fmla="*/ 622395 w 622395"/>
                  <a:gd name="connsiteY6" fmla="*/ 306409 h 925864"/>
                  <a:gd name="connsiteX7" fmla="*/ 405733 w 622395"/>
                  <a:gd name="connsiteY7" fmla="*/ 631779 h 925864"/>
                  <a:gd name="connsiteX8" fmla="*/ 256011 w 622395"/>
                  <a:gd name="connsiteY8" fmla="*/ 786072 h 925864"/>
                  <a:gd name="connsiteX9" fmla="*/ 169150 w 622395"/>
                  <a:gd name="connsiteY9" fmla="*/ 906649 h 925864"/>
                  <a:gd name="connsiteX10" fmla="*/ 126291 w 622395"/>
                  <a:gd name="connsiteY10" fmla="*/ 906077 h 925864"/>
                  <a:gd name="connsiteX11" fmla="*/ 0 w 622395"/>
                  <a:gd name="connsiteY11" fmla="*/ 743213 h 925864"/>
                  <a:gd name="connsiteX12" fmla="*/ 0 w 622395"/>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30897"/>
                  <a:gd name="connsiteY0" fmla="*/ 710234 h 925864"/>
                  <a:gd name="connsiteX1" fmla="*/ 225227 w 630897"/>
                  <a:gd name="connsiteY1" fmla="*/ 592349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18267 w 630897"/>
                  <a:gd name="connsiteY3" fmla="*/ 242336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09914 h 925544"/>
                  <a:gd name="connsiteX1" fmla="*/ 219439 w 630897"/>
                  <a:gd name="connsiteY1" fmla="*/ 580036 h 925544"/>
                  <a:gd name="connsiteX2" fmla="*/ 352514 w 630897"/>
                  <a:gd name="connsiteY2" fmla="*/ 423027 h 925544"/>
                  <a:gd name="connsiteX3" fmla="*/ 418267 w 630897"/>
                  <a:gd name="connsiteY3" fmla="*/ 242016 h 925544"/>
                  <a:gd name="connsiteX4" fmla="*/ 417696 w 630897"/>
                  <a:gd name="connsiteY4" fmla="*/ 90432 h 925544"/>
                  <a:gd name="connsiteX5" fmla="*/ 516809 w 630897"/>
                  <a:gd name="connsiteY5" fmla="*/ 11714 h 925544"/>
                  <a:gd name="connsiteX6" fmla="*/ 630897 w 630897"/>
                  <a:gd name="connsiteY6" fmla="*/ 333223 h 925544"/>
                  <a:gd name="connsiteX7" fmla="*/ 411522 w 630897"/>
                  <a:gd name="connsiteY7" fmla="*/ 631459 h 925544"/>
                  <a:gd name="connsiteX8" fmla="*/ 261800 w 630897"/>
                  <a:gd name="connsiteY8" fmla="*/ 785752 h 925544"/>
                  <a:gd name="connsiteX9" fmla="*/ 174939 w 630897"/>
                  <a:gd name="connsiteY9" fmla="*/ 906329 h 925544"/>
                  <a:gd name="connsiteX10" fmla="*/ 132080 w 630897"/>
                  <a:gd name="connsiteY10" fmla="*/ 905757 h 925544"/>
                  <a:gd name="connsiteX11" fmla="*/ 5789 w 630897"/>
                  <a:gd name="connsiteY11" fmla="*/ 742893 h 925544"/>
                  <a:gd name="connsiteX12" fmla="*/ 0 w 630897"/>
                  <a:gd name="connsiteY12" fmla="*/ 709914 h 925544"/>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5789 w 630897"/>
                  <a:gd name="connsiteY11" fmla="*/ 737556 h 920207"/>
                  <a:gd name="connsiteX12" fmla="*/ 0 w 630897"/>
                  <a:gd name="connsiteY12" fmla="*/ 704577 h 920207"/>
                  <a:gd name="connsiteX0" fmla="*/ 0 w 625108"/>
                  <a:gd name="connsiteY0" fmla="*/ 737556 h 920207"/>
                  <a:gd name="connsiteX1" fmla="*/ 213650 w 625108"/>
                  <a:gd name="connsiteY1" fmla="*/ 574699 h 920207"/>
                  <a:gd name="connsiteX2" fmla="*/ 346725 w 625108"/>
                  <a:gd name="connsiteY2" fmla="*/ 417690 h 920207"/>
                  <a:gd name="connsiteX3" fmla="*/ 412478 w 625108"/>
                  <a:gd name="connsiteY3" fmla="*/ 236679 h 920207"/>
                  <a:gd name="connsiteX4" fmla="*/ 411907 w 625108"/>
                  <a:gd name="connsiteY4" fmla="*/ 85095 h 920207"/>
                  <a:gd name="connsiteX5" fmla="*/ 499443 w 625108"/>
                  <a:gd name="connsiteY5" fmla="*/ 12373 h 920207"/>
                  <a:gd name="connsiteX6" fmla="*/ 625108 w 625108"/>
                  <a:gd name="connsiteY6" fmla="*/ 327886 h 920207"/>
                  <a:gd name="connsiteX7" fmla="*/ 405733 w 625108"/>
                  <a:gd name="connsiteY7" fmla="*/ 626122 h 920207"/>
                  <a:gd name="connsiteX8" fmla="*/ 256011 w 625108"/>
                  <a:gd name="connsiteY8" fmla="*/ 780415 h 920207"/>
                  <a:gd name="connsiteX9" fmla="*/ 169150 w 625108"/>
                  <a:gd name="connsiteY9" fmla="*/ 900992 h 920207"/>
                  <a:gd name="connsiteX10" fmla="*/ 126291 w 625108"/>
                  <a:gd name="connsiteY10" fmla="*/ 900420 h 920207"/>
                  <a:gd name="connsiteX11" fmla="*/ 0 w 625108"/>
                  <a:gd name="connsiteY11" fmla="*/ 737556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0897" h="920207">
                    <a:moveTo>
                      <a:pt x="0" y="704577"/>
                    </a:moveTo>
                    <a:cubicBezTo>
                      <a:pt x="87618" y="688266"/>
                      <a:pt x="160687" y="622513"/>
                      <a:pt x="219439" y="574699"/>
                    </a:cubicBezTo>
                    <a:cubicBezTo>
                      <a:pt x="278191" y="526885"/>
                      <a:pt x="319376" y="474027"/>
                      <a:pt x="352514" y="417690"/>
                    </a:cubicBezTo>
                    <a:cubicBezTo>
                      <a:pt x="385652" y="361353"/>
                      <a:pt x="419981" y="306397"/>
                      <a:pt x="418267" y="236679"/>
                    </a:cubicBezTo>
                    <a:cubicBezTo>
                      <a:pt x="416552" y="182962"/>
                      <a:pt x="417696" y="138812"/>
                      <a:pt x="417696" y="85095"/>
                    </a:cubicBezTo>
                    <a:cubicBezTo>
                      <a:pt x="418268" y="41665"/>
                      <a:pt x="472050" y="-28592"/>
                      <a:pt x="505232" y="12373"/>
                    </a:cubicBezTo>
                    <a:cubicBezTo>
                      <a:pt x="516707" y="96752"/>
                      <a:pt x="592603" y="208754"/>
                      <a:pt x="630897" y="327886"/>
                    </a:cubicBezTo>
                    <a:cubicBezTo>
                      <a:pt x="602496" y="423037"/>
                      <a:pt x="473038" y="550701"/>
                      <a:pt x="411522" y="626122"/>
                    </a:cubicBezTo>
                    <a:cubicBezTo>
                      <a:pt x="350006" y="701543"/>
                      <a:pt x="301231" y="734698"/>
                      <a:pt x="261800" y="780415"/>
                    </a:cubicBezTo>
                    <a:cubicBezTo>
                      <a:pt x="232085" y="815273"/>
                      <a:pt x="201798" y="863847"/>
                      <a:pt x="174939" y="900992"/>
                    </a:cubicBezTo>
                    <a:cubicBezTo>
                      <a:pt x="156081" y="926707"/>
                      <a:pt x="150367" y="926707"/>
                      <a:pt x="132080" y="900420"/>
                    </a:cubicBezTo>
                    <a:cubicBezTo>
                      <a:pt x="108651" y="865561"/>
                      <a:pt x="17144" y="722863"/>
                      <a:pt x="0" y="704577"/>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9" name="Freeform: Shape 88">
                <a:extLst>
                  <a:ext uri="{FF2B5EF4-FFF2-40B4-BE49-F238E27FC236}">
                    <a16:creationId xmlns:a16="http://schemas.microsoft.com/office/drawing/2014/main" id="{226A18C2-201C-45D2-BD86-7946D9456830}"/>
                  </a:ext>
                </a:extLst>
              </p:cNvPr>
              <p:cNvSpPr/>
              <p:nvPr/>
            </p:nvSpPr>
            <p:spPr>
              <a:xfrm>
                <a:off x="9722967" y="2819156"/>
                <a:ext cx="1170564" cy="1037049"/>
              </a:xfrm>
              <a:custGeom>
                <a:avLst/>
                <a:gdLst>
                  <a:gd name="connsiteX0" fmla="*/ 1175339 w 1192482"/>
                  <a:gd name="connsiteY0" fmla="*/ 576597 h 1056467"/>
                  <a:gd name="connsiteX1" fmla="*/ 1038761 w 1192482"/>
                  <a:gd name="connsiteY1" fmla="*/ 284013 h 1056467"/>
                  <a:gd name="connsiteX2" fmla="*/ 690746 w 1192482"/>
                  <a:gd name="connsiteY2" fmla="*/ 24001 h 1056467"/>
                  <a:gd name="connsiteX3" fmla="*/ 619314 w 1192482"/>
                  <a:gd name="connsiteY3" fmla="*/ 0 h 1056467"/>
                  <a:gd name="connsiteX4" fmla="*/ 644458 w 1192482"/>
                  <a:gd name="connsiteY4" fmla="*/ 29144 h 1056467"/>
                  <a:gd name="connsiteX5" fmla="*/ 664458 w 1192482"/>
                  <a:gd name="connsiteY5" fmla="*/ 61146 h 1056467"/>
                  <a:gd name="connsiteX6" fmla="*/ 625028 w 1192482"/>
                  <a:gd name="connsiteY6" fmla="*/ 64574 h 1056467"/>
                  <a:gd name="connsiteX7" fmla="*/ 500451 w 1192482"/>
                  <a:gd name="connsiteY7" fmla="*/ 36002 h 1056467"/>
                  <a:gd name="connsiteX8" fmla="*/ 395875 w 1192482"/>
                  <a:gd name="connsiteY8" fmla="*/ 62860 h 1056467"/>
                  <a:gd name="connsiteX9" fmla="*/ 307871 w 1192482"/>
                  <a:gd name="connsiteY9" fmla="*/ 134863 h 1056467"/>
                  <a:gd name="connsiteX10" fmla="*/ 278727 w 1192482"/>
                  <a:gd name="connsiteY10" fmla="*/ 143435 h 1056467"/>
                  <a:gd name="connsiteX11" fmla="*/ 280441 w 1192482"/>
                  <a:gd name="connsiteY11" fmla="*/ 111434 h 1056467"/>
                  <a:gd name="connsiteX12" fmla="*/ 311871 w 1192482"/>
                  <a:gd name="connsiteY12" fmla="*/ 47431 h 1056467"/>
                  <a:gd name="connsiteX13" fmla="*/ 206152 w 1192482"/>
                  <a:gd name="connsiteY13" fmla="*/ 157721 h 1056467"/>
                  <a:gd name="connsiteX14" fmla="*/ 221581 w 1192482"/>
                  <a:gd name="connsiteY14" fmla="*/ 57717 h 1056467"/>
                  <a:gd name="connsiteX15" fmla="*/ 133006 w 1192482"/>
                  <a:gd name="connsiteY15" fmla="*/ 250297 h 1056467"/>
                  <a:gd name="connsiteX16" fmla="*/ 103290 w 1192482"/>
                  <a:gd name="connsiteY16" fmla="*/ 122291 h 1056467"/>
                  <a:gd name="connsiteX17" fmla="*/ 82146 w 1192482"/>
                  <a:gd name="connsiteY17" fmla="*/ 148578 h 1056467"/>
                  <a:gd name="connsiteX18" fmla="*/ 23858 w 1192482"/>
                  <a:gd name="connsiteY18" fmla="*/ 275441 h 1056467"/>
                  <a:gd name="connsiteX19" fmla="*/ 25001 w 1192482"/>
                  <a:gd name="connsiteY19" fmla="*/ 517166 h 1056467"/>
                  <a:gd name="connsiteX20" fmla="*/ 54145 w 1192482"/>
                  <a:gd name="connsiteY20" fmla="*/ 687460 h 1056467"/>
                  <a:gd name="connsiteX21" fmla="*/ 129577 w 1192482"/>
                  <a:gd name="connsiteY21" fmla="*/ 948614 h 1056467"/>
                  <a:gd name="connsiteX22" fmla="*/ 131863 w 1192482"/>
                  <a:gd name="connsiteY22" fmla="*/ 906898 h 1056467"/>
                  <a:gd name="connsiteX23" fmla="*/ 115291 w 1192482"/>
                  <a:gd name="connsiteY23" fmla="*/ 736033 h 1056467"/>
                  <a:gd name="connsiteX24" fmla="*/ 254154 w 1192482"/>
                  <a:gd name="connsiteY24" fmla="*/ 574883 h 1056467"/>
                  <a:gd name="connsiteX25" fmla="*/ 365017 w 1192482"/>
                  <a:gd name="connsiteY25" fmla="*/ 556025 h 1056467"/>
                  <a:gd name="connsiteX26" fmla="*/ 473593 w 1192482"/>
                  <a:gd name="connsiteY26" fmla="*/ 509166 h 1056467"/>
                  <a:gd name="connsiteX27" fmla="*/ 556454 w 1192482"/>
                  <a:gd name="connsiteY27" fmla="*/ 454878 h 1056467"/>
                  <a:gd name="connsiteX28" fmla="*/ 699317 w 1192482"/>
                  <a:gd name="connsiteY28" fmla="*/ 414876 h 1056467"/>
                  <a:gd name="connsiteX29" fmla="*/ 798750 w 1192482"/>
                  <a:gd name="connsiteY29" fmla="*/ 489165 h 1056467"/>
                  <a:gd name="connsiteX30" fmla="*/ 823323 w 1192482"/>
                  <a:gd name="connsiteY30" fmla="*/ 554311 h 1056467"/>
                  <a:gd name="connsiteX31" fmla="*/ 961615 w 1192482"/>
                  <a:gd name="connsiteY31" fmla="*/ 729747 h 1056467"/>
                  <a:gd name="connsiteX32" fmla="*/ 1021617 w 1192482"/>
                  <a:gd name="connsiteY32" fmla="*/ 850895 h 1056467"/>
                  <a:gd name="connsiteX33" fmla="*/ 1078192 w 1192482"/>
                  <a:gd name="connsiteY33" fmla="*/ 1028046 h 1056467"/>
                  <a:gd name="connsiteX34" fmla="*/ 1105621 w 1192482"/>
                  <a:gd name="connsiteY34" fmla="*/ 1056048 h 1056467"/>
                  <a:gd name="connsiteX35" fmla="*/ 1117622 w 1192482"/>
                  <a:gd name="connsiteY35" fmla="*/ 1021760 h 1056467"/>
                  <a:gd name="connsiteX36" fmla="*/ 1093049 w 1192482"/>
                  <a:gd name="connsiteY36" fmla="*/ 913184 h 1056467"/>
                  <a:gd name="connsiteX37" fmla="*/ 1097049 w 1192482"/>
                  <a:gd name="connsiteY37" fmla="*/ 776606 h 1056467"/>
                  <a:gd name="connsiteX38" fmla="*/ 1151909 w 1192482"/>
                  <a:gd name="connsiteY38" fmla="*/ 682316 h 1056467"/>
                  <a:gd name="connsiteX39" fmla="*/ 1192482 w 1192482"/>
                  <a:gd name="connsiteY39" fmla="*/ 640600 h 1056467"/>
                  <a:gd name="connsiteX40" fmla="*/ 1175339 w 1192482"/>
                  <a:gd name="connsiteY40" fmla="*/ 576597 h 105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192482" h="1056467">
                    <a:moveTo>
                      <a:pt x="1175339" y="576597"/>
                    </a:moveTo>
                    <a:cubicBezTo>
                      <a:pt x="1145052" y="472021"/>
                      <a:pt x="1118193" y="364016"/>
                      <a:pt x="1038761" y="284013"/>
                    </a:cubicBezTo>
                    <a:cubicBezTo>
                      <a:pt x="935899" y="180580"/>
                      <a:pt x="821037" y="91433"/>
                      <a:pt x="690746" y="24001"/>
                    </a:cubicBezTo>
                    <a:cubicBezTo>
                      <a:pt x="669030" y="12572"/>
                      <a:pt x="646172" y="2286"/>
                      <a:pt x="619314" y="0"/>
                    </a:cubicBezTo>
                    <a:cubicBezTo>
                      <a:pt x="623885" y="14858"/>
                      <a:pt x="636457" y="20001"/>
                      <a:pt x="644458" y="29144"/>
                    </a:cubicBezTo>
                    <a:cubicBezTo>
                      <a:pt x="653029" y="38859"/>
                      <a:pt x="670745" y="48574"/>
                      <a:pt x="664458" y="61146"/>
                    </a:cubicBezTo>
                    <a:cubicBezTo>
                      <a:pt x="657030" y="76003"/>
                      <a:pt x="638172" y="67432"/>
                      <a:pt x="625028" y="64574"/>
                    </a:cubicBezTo>
                    <a:cubicBezTo>
                      <a:pt x="583312" y="55431"/>
                      <a:pt x="542167" y="45716"/>
                      <a:pt x="500451" y="36002"/>
                    </a:cubicBezTo>
                    <a:cubicBezTo>
                      <a:pt x="460449" y="26287"/>
                      <a:pt x="426162" y="34287"/>
                      <a:pt x="395875" y="62860"/>
                    </a:cubicBezTo>
                    <a:cubicBezTo>
                      <a:pt x="368445" y="88575"/>
                      <a:pt x="339872" y="114291"/>
                      <a:pt x="307871" y="134863"/>
                    </a:cubicBezTo>
                    <a:cubicBezTo>
                      <a:pt x="299299" y="140578"/>
                      <a:pt x="288442" y="150292"/>
                      <a:pt x="278727" y="143435"/>
                    </a:cubicBezTo>
                    <a:cubicBezTo>
                      <a:pt x="266726" y="134863"/>
                      <a:pt x="275869" y="121720"/>
                      <a:pt x="280441" y="111434"/>
                    </a:cubicBezTo>
                    <a:cubicBezTo>
                      <a:pt x="290156" y="89718"/>
                      <a:pt x="301585" y="69146"/>
                      <a:pt x="311871" y="47431"/>
                    </a:cubicBezTo>
                    <a:cubicBezTo>
                      <a:pt x="266726" y="73146"/>
                      <a:pt x="239297" y="116005"/>
                      <a:pt x="206152" y="157721"/>
                    </a:cubicBezTo>
                    <a:cubicBezTo>
                      <a:pt x="198723" y="120005"/>
                      <a:pt x="214152" y="92576"/>
                      <a:pt x="221581" y="57717"/>
                    </a:cubicBezTo>
                    <a:cubicBezTo>
                      <a:pt x="165579" y="111434"/>
                      <a:pt x="139863" y="173151"/>
                      <a:pt x="133006" y="250297"/>
                    </a:cubicBezTo>
                    <a:cubicBezTo>
                      <a:pt x="97576" y="208581"/>
                      <a:pt x="117005" y="162293"/>
                      <a:pt x="103290" y="122291"/>
                    </a:cubicBezTo>
                    <a:cubicBezTo>
                      <a:pt x="91861" y="129720"/>
                      <a:pt x="87290" y="139435"/>
                      <a:pt x="82146" y="148578"/>
                    </a:cubicBezTo>
                    <a:cubicBezTo>
                      <a:pt x="59860" y="189723"/>
                      <a:pt x="40430" y="232010"/>
                      <a:pt x="23858" y="275441"/>
                    </a:cubicBezTo>
                    <a:cubicBezTo>
                      <a:pt x="-7572" y="356016"/>
                      <a:pt x="-8715" y="437163"/>
                      <a:pt x="25001" y="517166"/>
                    </a:cubicBezTo>
                    <a:cubicBezTo>
                      <a:pt x="48431" y="572026"/>
                      <a:pt x="58717" y="628028"/>
                      <a:pt x="54145" y="687460"/>
                    </a:cubicBezTo>
                    <a:cubicBezTo>
                      <a:pt x="47288" y="783464"/>
                      <a:pt x="76432" y="869753"/>
                      <a:pt x="129577" y="948614"/>
                    </a:cubicBezTo>
                    <a:cubicBezTo>
                      <a:pt x="140435" y="935471"/>
                      <a:pt x="134149" y="920613"/>
                      <a:pt x="131863" y="906898"/>
                    </a:cubicBezTo>
                    <a:cubicBezTo>
                      <a:pt x="122148" y="850324"/>
                      <a:pt x="114719" y="793750"/>
                      <a:pt x="115291" y="736033"/>
                    </a:cubicBezTo>
                    <a:cubicBezTo>
                      <a:pt x="116434" y="630314"/>
                      <a:pt x="150721" y="590312"/>
                      <a:pt x="254154" y="574883"/>
                    </a:cubicBezTo>
                    <a:cubicBezTo>
                      <a:pt x="291299" y="569169"/>
                      <a:pt x="329015" y="566883"/>
                      <a:pt x="365017" y="556025"/>
                    </a:cubicBezTo>
                    <a:cubicBezTo>
                      <a:pt x="404447" y="547453"/>
                      <a:pt x="439877" y="530881"/>
                      <a:pt x="473593" y="509166"/>
                    </a:cubicBezTo>
                    <a:cubicBezTo>
                      <a:pt x="501023" y="491451"/>
                      <a:pt x="528452" y="472593"/>
                      <a:pt x="556454" y="454878"/>
                    </a:cubicBezTo>
                    <a:cubicBezTo>
                      <a:pt x="599884" y="426305"/>
                      <a:pt x="646743" y="413161"/>
                      <a:pt x="699317" y="414876"/>
                    </a:cubicBezTo>
                    <a:cubicBezTo>
                      <a:pt x="757605" y="417162"/>
                      <a:pt x="781035" y="432591"/>
                      <a:pt x="798750" y="489165"/>
                    </a:cubicBezTo>
                    <a:cubicBezTo>
                      <a:pt x="805608" y="511452"/>
                      <a:pt x="811894" y="533738"/>
                      <a:pt x="823323" y="554311"/>
                    </a:cubicBezTo>
                    <a:cubicBezTo>
                      <a:pt x="860467" y="620028"/>
                      <a:pt x="916470" y="670887"/>
                      <a:pt x="961615" y="729747"/>
                    </a:cubicBezTo>
                    <a:cubicBezTo>
                      <a:pt x="962758" y="731462"/>
                      <a:pt x="1016475" y="838895"/>
                      <a:pt x="1021617" y="850895"/>
                    </a:cubicBezTo>
                    <a:cubicBezTo>
                      <a:pt x="1045619" y="908612"/>
                      <a:pt x="1059334" y="969187"/>
                      <a:pt x="1078192" y="1028046"/>
                    </a:cubicBezTo>
                    <a:cubicBezTo>
                      <a:pt x="1082192" y="1041190"/>
                      <a:pt x="1087335" y="1059476"/>
                      <a:pt x="1105621" y="1056048"/>
                    </a:cubicBezTo>
                    <a:cubicBezTo>
                      <a:pt x="1122194" y="1053190"/>
                      <a:pt x="1118765" y="1034332"/>
                      <a:pt x="1117622" y="1021760"/>
                    </a:cubicBezTo>
                    <a:cubicBezTo>
                      <a:pt x="1115336" y="984044"/>
                      <a:pt x="1104478" y="948614"/>
                      <a:pt x="1093049" y="913184"/>
                    </a:cubicBezTo>
                    <a:cubicBezTo>
                      <a:pt x="1080477" y="872039"/>
                      <a:pt x="1078763" y="820037"/>
                      <a:pt x="1097049" y="776606"/>
                    </a:cubicBezTo>
                    <a:cubicBezTo>
                      <a:pt x="1096478" y="776606"/>
                      <a:pt x="1138766" y="705175"/>
                      <a:pt x="1151909" y="682316"/>
                    </a:cubicBezTo>
                    <a:cubicBezTo>
                      <a:pt x="1161052" y="664030"/>
                      <a:pt x="1179339" y="655458"/>
                      <a:pt x="1192482" y="640600"/>
                    </a:cubicBezTo>
                    <a:cubicBezTo>
                      <a:pt x="1187339" y="619457"/>
                      <a:pt x="1181053" y="598313"/>
                      <a:pt x="1175339" y="576597"/>
                    </a:cubicBezTo>
                    <a:close/>
                  </a:path>
                </a:pathLst>
              </a:custGeom>
              <a:solidFill>
                <a:srgbClr val="765640"/>
              </a:solidFill>
              <a:ln w="570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8B3EB74-15CD-431A-BFED-65572A3F91F8}"/>
                  </a:ext>
                </a:extLst>
              </p:cNvPr>
              <p:cNvSpPr/>
              <p:nvPr/>
            </p:nvSpPr>
            <p:spPr>
              <a:xfrm>
                <a:off x="9744587" y="3486687"/>
                <a:ext cx="1110799" cy="599993"/>
              </a:xfrm>
              <a:custGeom>
                <a:avLst/>
                <a:gdLst>
                  <a:gd name="connsiteX0" fmla="*/ 1079596 w 1131598"/>
                  <a:gd name="connsiteY0" fmla="*/ 7429 h 611228"/>
                  <a:gd name="connsiteX1" fmla="*/ 1131599 w 1131598"/>
                  <a:gd name="connsiteY1" fmla="*/ 0 h 611228"/>
                  <a:gd name="connsiteX2" fmla="*/ 1073882 w 1131598"/>
                  <a:gd name="connsiteY2" fmla="*/ 102862 h 611228"/>
                  <a:gd name="connsiteX3" fmla="*/ 983592 w 1131598"/>
                  <a:gd name="connsiteY3" fmla="*/ 124006 h 611228"/>
                  <a:gd name="connsiteX4" fmla="*/ 867587 w 1131598"/>
                  <a:gd name="connsiteY4" fmla="*/ 158864 h 611228"/>
                  <a:gd name="connsiteX5" fmla="*/ 840728 w 1131598"/>
                  <a:gd name="connsiteY5" fmla="*/ 212581 h 611228"/>
                  <a:gd name="connsiteX6" fmla="*/ 847586 w 1131598"/>
                  <a:gd name="connsiteY6" fmla="*/ 314300 h 611228"/>
                  <a:gd name="connsiteX7" fmla="*/ 788726 w 1131598"/>
                  <a:gd name="connsiteY7" fmla="*/ 425162 h 611228"/>
                  <a:gd name="connsiteX8" fmla="*/ 653863 w 1131598"/>
                  <a:gd name="connsiteY8" fmla="*/ 466878 h 611228"/>
                  <a:gd name="connsiteX9" fmla="*/ 533286 w 1131598"/>
                  <a:gd name="connsiteY9" fmla="*/ 425733 h 611228"/>
                  <a:gd name="connsiteX10" fmla="*/ 452139 w 1131598"/>
                  <a:gd name="connsiteY10" fmla="*/ 354873 h 611228"/>
                  <a:gd name="connsiteX11" fmla="*/ 383565 w 1131598"/>
                  <a:gd name="connsiteY11" fmla="*/ 381732 h 611228"/>
                  <a:gd name="connsiteX12" fmla="*/ 378993 w 1131598"/>
                  <a:gd name="connsiteY12" fmla="*/ 448592 h 611228"/>
                  <a:gd name="connsiteX13" fmla="*/ 357849 w 1131598"/>
                  <a:gd name="connsiteY13" fmla="*/ 542310 h 611228"/>
                  <a:gd name="connsiteX14" fmla="*/ 327562 w 1131598"/>
                  <a:gd name="connsiteY14" fmla="*/ 578883 h 611228"/>
                  <a:gd name="connsiteX15" fmla="*/ 216700 w 1131598"/>
                  <a:gd name="connsiteY15" fmla="*/ 609742 h 611228"/>
                  <a:gd name="connsiteX16" fmla="*/ 82980 w 1131598"/>
                  <a:gd name="connsiteY16" fmla="*/ 508594 h 611228"/>
                  <a:gd name="connsiteX17" fmla="*/ 18406 w 1131598"/>
                  <a:gd name="connsiteY17" fmla="*/ 432591 h 611228"/>
                  <a:gd name="connsiteX18" fmla="*/ 20691 w 1131598"/>
                  <a:gd name="connsiteY18" fmla="*/ 368588 h 611228"/>
                  <a:gd name="connsiteX19" fmla="*/ 138982 w 1131598"/>
                  <a:gd name="connsiteY19" fmla="*/ 308585 h 611228"/>
                  <a:gd name="connsiteX20" fmla="*/ 253845 w 1131598"/>
                  <a:gd name="connsiteY20" fmla="*/ 277727 h 611228"/>
                  <a:gd name="connsiteX21" fmla="*/ 482998 w 1131598"/>
                  <a:gd name="connsiteY21" fmla="*/ 202295 h 611228"/>
                  <a:gd name="connsiteX22" fmla="*/ 762439 w 1131598"/>
                  <a:gd name="connsiteY22" fmla="*/ 105148 h 611228"/>
                  <a:gd name="connsiteX23" fmla="*/ 902445 w 1131598"/>
                  <a:gd name="connsiteY23" fmla="*/ 57717 h 611228"/>
                  <a:gd name="connsiteX24" fmla="*/ 1079596 w 1131598"/>
                  <a:gd name="connsiteY24" fmla="*/ 7429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1598" h="611228">
                    <a:moveTo>
                      <a:pt x="1079596" y="7429"/>
                    </a:moveTo>
                    <a:cubicBezTo>
                      <a:pt x="1096740" y="5143"/>
                      <a:pt x="1114455" y="2286"/>
                      <a:pt x="1131599" y="0"/>
                    </a:cubicBezTo>
                    <a:cubicBezTo>
                      <a:pt x="1109883" y="36002"/>
                      <a:pt x="1096169" y="58860"/>
                      <a:pt x="1073882" y="102862"/>
                    </a:cubicBezTo>
                    <a:cubicBezTo>
                      <a:pt x="1051595" y="108005"/>
                      <a:pt x="1020736" y="115434"/>
                      <a:pt x="983592" y="124006"/>
                    </a:cubicBezTo>
                    <a:cubicBezTo>
                      <a:pt x="943590" y="133149"/>
                      <a:pt x="904731" y="142292"/>
                      <a:pt x="867587" y="158864"/>
                    </a:cubicBezTo>
                    <a:cubicBezTo>
                      <a:pt x="844729" y="168579"/>
                      <a:pt x="839585" y="189723"/>
                      <a:pt x="840728" y="212581"/>
                    </a:cubicBezTo>
                    <a:cubicBezTo>
                      <a:pt x="842443" y="246868"/>
                      <a:pt x="844729" y="280584"/>
                      <a:pt x="847586" y="314300"/>
                    </a:cubicBezTo>
                    <a:cubicBezTo>
                      <a:pt x="852729" y="365159"/>
                      <a:pt x="832157" y="400590"/>
                      <a:pt x="788726" y="425162"/>
                    </a:cubicBezTo>
                    <a:cubicBezTo>
                      <a:pt x="747010" y="448592"/>
                      <a:pt x="701865" y="462878"/>
                      <a:pt x="653863" y="466878"/>
                    </a:cubicBezTo>
                    <a:cubicBezTo>
                      <a:pt x="608146" y="470878"/>
                      <a:pt x="568145" y="455449"/>
                      <a:pt x="533286" y="425733"/>
                    </a:cubicBezTo>
                    <a:cubicBezTo>
                      <a:pt x="505856" y="402304"/>
                      <a:pt x="480141" y="377160"/>
                      <a:pt x="452139" y="354873"/>
                    </a:cubicBezTo>
                    <a:cubicBezTo>
                      <a:pt x="413852" y="324015"/>
                      <a:pt x="390422" y="333729"/>
                      <a:pt x="383565" y="381732"/>
                    </a:cubicBezTo>
                    <a:cubicBezTo>
                      <a:pt x="380708" y="404018"/>
                      <a:pt x="378993" y="426305"/>
                      <a:pt x="378993" y="448592"/>
                    </a:cubicBezTo>
                    <a:cubicBezTo>
                      <a:pt x="378993" y="482307"/>
                      <a:pt x="374422" y="503451"/>
                      <a:pt x="357849" y="542310"/>
                    </a:cubicBezTo>
                    <a:cubicBezTo>
                      <a:pt x="350992" y="558882"/>
                      <a:pt x="340134" y="570311"/>
                      <a:pt x="327562" y="578883"/>
                    </a:cubicBezTo>
                    <a:cubicBezTo>
                      <a:pt x="294418" y="601741"/>
                      <a:pt x="258416" y="616028"/>
                      <a:pt x="216700" y="609742"/>
                    </a:cubicBezTo>
                    <a:cubicBezTo>
                      <a:pt x="148126" y="608027"/>
                      <a:pt x="113838" y="560597"/>
                      <a:pt x="82980" y="508594"/>
                    </a:cubicBezTo>
                    <a:cubicBezTo>
                      <a:pt x="65836" y="479450"/>
                      <a:pt x="49836" y="451449"/>
                      <a:pt x="18406" y="432591"/>
                    </a:cubicBezTo>
                    <a:cubicBezTo>
                      <a:pt x="-7881" y="416590"/>
                      <a:pt x="-5024" y="384589"/>
                      <a:pt x="20691" y="368588"/>
                    </a:cubicBezTo>
                    <a:cubicBezTo>
                      <a:pt x="58407" y="345158"/>
                      <a:pt x="98409" y="326872"/>
                      <a:pt x="138982" y="308585"/>
                    </a:cubicBezTo>
                    <a:cubicBezTo>
                      <a:pt x="185842" y="287442"/>
                      <a:pt x="214415" y="283441"/>
                      <a:pt x="253845" y="277727"/>
                    </a:cubicBezTo>
                    <a:cubicBezTo>
                      <a:pt x="336134" y="271441"/>
                      <a:pt x="412138" y="246868"/>
                      <a:pt x="482998" y="202295"/>
                    </a:cubicBezTo>
                    <a:cubicBezTo>
                      <a:pt x="567573" y="149150"/>
                      <a:pt x="664720" y="125148"/>
                      <a:pt x="762439" y="105148"/>
                    </a:cubicBezTo>
                    <a:cubicBezTo>
                      <a:pt x="811013" y="95433"/>
                      <a:pt x="857872" y="79432"/>
                      <a:pt x="902445" y="57717"/>
                    </a:cubicBezTo>
                    <a:cubicBezTo>
                      <a:pt x="915589" y="50859"/>
                      <a:pt x="1032737" y="13715"/>
                      <a:pt x="1079596" y="7429"/>
                    </a:cubicBezTo>
                    <a:close/>
                  </a:path>
                </a:pathLst>
              </a:custGeom>
              <a:solidFill>
                <a:srgbClr val="333231"/>
              </a:solidFill>
              <a:ln w="570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9848B1D-635B-4153-8F65-46A7AF2680F7}"/>
                  </a:ext>
                </a:extLst>
              </p:cNvPr>
              <p:cNvSpPr/>
              <p:nvPr/>
            </p:nvSpPr>
            <p:spPr>
              <a:xfrm>
                <a:off x="10204893" y="3638127"/>
                <a:ext cx="353189" cy="291710"/>
              </a:xfrm>
              <a:custGeom>
                <a:avLst/>
                <a:gdLst>
                  <a:gd name="connsiteX0" fmla="*/ 191795 w 359802"/>
                  <a:gd name="connsiteY0" fmla="*/ 297173 h 297172"/>
                  <a:gd name="connsiteX1" fmla="*/ 5501 w 359802"/>
                  <a:gd name="connsiteY1" fmla="*/ 166310 h 297172"/>
                  <a:gd name="connsiteX2" fmla="*/ 28930 w 359802"/>
                  <a:gd name="connsiteY2" fmla="*/ 82877 h 297172"/>
                  <a:gd name="connsiteX3" fmla="*/ 274084 w 359802"/>
                  <a:gd name="connsiteY3" fmla="*/ 17 h 297172"/>
                  <a:gd name="connsiteX4" fmla="*/ 327230 w 359802"/>
                  <a:gd name="connsiteY4" fmla="*/ 35447 h 297172"/>
                  <a:gd name="connsiteX5" fmla="*/ 359802 w 359802"/>
                  <a:gd name="connsiteY5" fmla="*/ 185739 h 297172"/>
                  <a:gd name="connsiteX6" fmla="*/ 325515 w 359802"/>
                  <a:gd name="connsiteY6" fmla="*/ 247456 h 297172"/>
                  <a:gd name="connsiteX7" fmla="*/ 191795 w 359802"/>
                  <a:gd name="connsiteY7" fmla="*/ 297173 h 297172"/>
                  <a:gd name="connsiteX8" fmla="*/ 191795 w 359802"/>
                  <a:gd name="connsiteY8" fmla="*/ 297173 h 29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802" h="297172">
                    <a:moveTo>
                      <a:pt x="191795" y="297173"/>
                    </a:moveTo>
                    <a:cubicBezTo>
                      <a:pt x="107791" y="296601"/>
                      <a:pt x="30073" y="239456"/>
                      <a:pt x="5501" y="166310"/>
                    </a:cubicBezTo>
                    <a:cubicBezTo>
                      <a:pt x="-5928" y="130880"/>
                      <a:pt x="-214" y="105736"/>
                      <a:pt x="28930" y="82877"/>
                    </a:cubicBezTo>
                    <a:cubicBezTo>
                      <a:pt x="100362" y="26303"/>
                      <a:pt x="183794" y="1731"/>
                      <a:pt x="274084" y="17"/>
                    </a:cubicBezTo>
                    <a:cubicBezTo>
                      <a:pt x="299228" y="-555"/>
                      <a:pt x="316372" y="13731"/>
                      <a:pt x="327230" y="35447"/>
                    </a:cubicBezTo>
                    <a:cubicBezTo>
                      <a:pt x="351802" y="82877"/>
                      <a:pt x="359231" y="133737"/>
                      <a:pt x="359802" y="185739"/>
                    </a:cubicBezTo>
                    <a:cubicBezTo>
                      <a:pt x="359802" y="211455"/>
                      <a:pt x="346087" y="232027"/>
                      <a:pt x="325515" y="247456"/>
                    </a:cubicBezTo>
                    <a:cubicBezTo>
                      <a:pt x="283799" y="279458"/>
                      <a:pt x="235797" y="293744"/>
                      <a:pt x="191795" y="297173"/>
                    </a:cubicBezTo>
                    <a:lnTo>
                      <a:pt x="191795" y="297173"/>
                    </a:lnTo>
                    <a:close/>
                  </a:path>
                </a:pathLst>
              </a:custGeom>
              <a:solidFill>
                <a:schemeClr val="bg1">
                  <a:lumMod val="85000"/>
                </a:schemeClr>
              </a:solidFill>
              <a:ln w="570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9761EE8-3A86-4C58-8D33-C4F84B406679}"/>
                  </a:ext>
                </a:extLst>
              </p:cNvPr>
              <p:cNvSpPr/>
              <p:nvPr/>
            </p:nvSpPr>
            <p:spPr>
              <a:xfrm>
                <a:off x="9812204" y="3789264"/>
                <a:ext cx="289931" cy="269206"/>
              </a:xfrm>
              <a:custGeom>
                <a:avLst/>
                <a:gdLst>
                  <a:gd name="connsiteX0" fmla="*/ 295252 w 295360"/>
                  <a:gd name="connsiteY0" fmla="*/ 139777 h 274247"/>
                  <a:gd name="connsiteX1" fmla="*/ 134674 w 295360"/>
                  <a:gd name="connsiteY1" fmla="*/ 272926 h 274247"/>
                  <a:gd name="connsiteX2" fmla="*/ 83243 w 295360"/>
                  <a:gd name="connsiteY2" fmla="*/ 253497 h 274247"/>
                  <a:gd name="connsiteX3" fmla="*/ 954 w 295360"/>
                  <a:gd name="connsiteY3" fmla="*/ 107776 h 274247"/>
                  <a:gd name="connsiteX4" fmla="*/ 34098 w 295360"/>
                  <a:gd name="connsiteY4" fmla="*/ 42630 h 274247"/>
                  <a:gd name="connsiteX5" fmla="*/ 260965 w 295360"/>
                  <a:gd name="connsiteY5" fmla="*/ 2057 h 274247"/>
                  <a:gd name="connsiteX6" fmla="*/ 290681 w 295360"/>
                  <a:gd name="connsiteY6" fmla="*/ 32915 h 274247"/>
                  <a:gd name="connsiteX7" fmla="*/ 295252 w 295360"/>
                  <a:gd name="connsiteY7" fmla="*/ 139777 h 274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60" h="274247">
                    <a:moveTo>
                      <a:pt x="295252" y="139777"/>
                    </a:moveTo>
                    <a:cubicBezTo>
                      <a:pt x="290109" y="232924"/>
                      <a:pt x="230107" y="283212"/>
                      <a:pt x="134674" y="272926"/>
                    </a:cubicBezTo>
                    <a:cubicBezTo>
                      <a:pt x="115816" y="271212"/>
                      <a:pt x="96958" y="266069"/>
                      <a:pt x="83243" y="253497"/>
                    </a:cubicBezTo>
                    <a:cubicBezTo>
                      <a:pt x="39241" y="214066"/>
                      <a:pt x="9525" y="166064"/>
                      <a:pt x="954" y="107776"/>
                    </a:cubicBezTo>
                    <a:cubicBezTo>
                      <a:pt x="-3618" y="79203"/>
                      <a:pt x="8382" y="58059"/>
                      <a:pt x="34098" y="42630"/>
                    </a:cubicBezTo>
                    <a:cubicBezTo>
                      <a:pt x="104387" y="343"/>
                      <a:pt x="182104" y="-3658"/>
                      <a:pt x="260965" y="2057"/>
                    </a:cubicBezTo>
                    <a:cubicBezTo>
                      <a:pt x="278680" y="3200"/>
                      <a:pt x="288966" y="15772"/>
                      <a:pt x="290681" y="32915"/>
                    </a:cubicBezTo>
                    <a:cubicBezTo>
                      <a:pt x="294110" y="55774"/>
                      <a:pt x="295824" y="127777"/>
                      <a:pt x="295252" y="139777"/>
                    </a:cubicBezTo>
                    <a:close/>
                  </a:path>
                </a:pathLst>
              </a:custGeom>
              <a:solidFill>
                <a:schemeClr val="bg1">
                  <a:lumMod val="85000"/>
                </a:schemeClr>
              </a:solidFill>
              <a:ln w="570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264A3F22-A1D1-4C63-873E-E9665BE6F003}"/>
                  </a:ext>
                </a:extLst>
              </p:cNvPr>
              <p:cNvSpPr/>
              <p:nvPr/>
            </p:nvSpPr>
            <p:spPr>
              <a:xfrm>
                <a:off x="9480259" y="5736099"/>
                <a:ext cx="275042" cy="325357"/>
              </a:xfrm>
              <a:custGeom>
                <a:avLst/>
                <a:gdLst>
                  <a:gd name="connsiteX0" fmla="*/ 62530 w 280192"/>
                  <a:gd name="connsiteY0" fmla="*/ 21715 h 331449"/>
                  <a:gd name="connsiteX1" fmla="*/ 25957 w 280192"/>
                  <a:gd name="connsiteY1" fmla="*/ 17715 h 331449"/>
                  <a:gd name="connsiteX2" fmla="*/ 141391 w 280192"/>
                  <a:gd name="connsiteY2" fmla="*/ 0 h 331449"/>
                  <a:gd name="connsiteX3" fmla="*/ 279111 w 280192"/>
                  <a:gd name="connsiteY3" fmla="*/ 140006 h 331449"/>
                  <a:gd name="connsiteX4" fmla="*/ 265968 w 280192"/>
                  <a:gd name="connsiteY4" fmla="*/ 266298 h 331449"/>
                  <a:gd name="connsiteX5" fmla="*/ 211679 w 280192"/>
                  <a:gd name="connsiteY5" fmla="*/ 331444 h 331449"/>
                  <a:gd name="connsiteX6" fmla="*/ 49386 w 280192"/>
                  <a:gd name="connsiteY6" fmla="*/ 318300 h 331449"/>
                  <a:gd name="connsiteX7" fmla="*/ 5384 w 280192"/>
                  <a:gd name="connsiteY7" fmla="*/ 294299 h 331449"/>
                  <a:gd name="connsiteX8" fmla="*/ 813 w 280192"/>
                  <a:gd name="connsiteY8" fmla="*/ 278870 h 331449"/>
                  <a:gd name="connsiteX9" fmla="*/ 77959 w 280192"/>
                  <a:gd name="connsiteY9" fmla="*/ 268584 h 331449"/>
                  <a:gd name="connsiteX10" fmla="*/ 62530 w 280192"/>
                  <a:gd name="connsiteY10" fmla="*/ 21715 h 33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192" h="331449">
                    <a:moveTo>
                      <a:pt x="62530" y="21715"/>
                    </a:moveTo>
                    <a:cubicBezTo>
                      <a:pt x="50529" y="17715"/>
                      <a:pt x="38529" y="18287"/>
                      <a:pt x="25957" y="17715"/>
                    </a:cubicBezTo>
                    <a:cubicBezTo>
                      <a:pt x="63673" y="6858"/>
                      <a:pt x="103103" y="7429"/>
                      <a:pt x="141391" y="0"/>
                    </a:cubicBezTo>
                    <a:cubicBezTo>
                      <a:pt x="232252" y="6286"/>
                      <a:pt x="272825" y="47431"/>
                      <a:pt x="279111" y="140006"/>
                    </a:cubicBezTo>
                    <a:cubicBezTo>
                      <a:pt x="281968" y="182865"/>
                      <a:pt x="279683" y="225153"/>
                      <a:pt x="265968" y="266298"/>
                    </a:cubicBezTo>
                    <a:cubicBezTo>
                      <a:pt x="259110" y="288013"/>
                      <a:pt x="226537" y="332015"/>
                      <a:pt x="211679" y="331444"/>
                    </a:cubicBezTo>
                    <a:cubicBezTo>
                      <a:pt x="166535" y="329729"/>
                      <a:pt x="94531" y="327443"/>
                      <a:pt x="49386" y="318300"/>
                    </a:cubicBezTo>
                    <a:cubicBezTo>
                      <a:pt x="33386" y="312586"/>
                      <a:pt x="17385" y="306871"/>
                      <a:pt x="5384" y="294299"/>
                    </a:cubicBezTo>
                    <a:cubicBezTo>
                      <a:pt x="1384" y="289727"/>
                      <a:pt x="-1473" y="284584"/>
                      <a:pt x="813" y="278870"/>
                    </a:cubicBezTo>
                    <a:cubicBezTo>
                      <a:pt x="3099" y="273155"/>
                      <a:pt x="30528" y="311443"/>
                      <a:pt x="77959" y="268584"/>
                    </a:cubicBezTo>
                    <a:cubicBezTo>
                      <a:pt x="177392" y="181151"/>
                      <a:pt x="138533" y="46288"/>
                      <a:pt x="62530" y="21715"/>
                    </a:cubicBezTo>
                    <a:close/>
                  </a:path>
                </a:pathLst>
              </a:custGeom>
              <a:solidFill>
                <a:schemeClr val="accent4">
                  <a:lumMod val="20000"/>
                  <a:lumOff val="80000"/>
                </a:schemeClr>
              </a:solidFill>
              <a:ln w="570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53CDACD-558C-414E-A723-5A371B1952AB}"/>
                  </a:ext>
                </a:extLst>
              </p:cNvPr>
              <p:cNvSpPr/>
              <p:nvPr/>
            </p:nvSpPr>
            <p:spPr>
              <a:xfrm>
                <a:off x="9498409" y="6253769"/>
                <a:ext cx="380922" cy="480822"/>
              </a:xfrm>
              <a:custGeom>
                <a:avLst/>
                <a:gdLst>
                  <a:gd name="connsiteX0" fmla="*/ 388056 w 388055"/>
                  <a:gd name="connsiteY0" fmla="*/ 11519 h 489825"/>
                  <a:gd name="connsiteX1" fmla="*/ 199476 w 388055"/>
                  <a:gd name="connsiteY1" fmla="*/ 280102 h 489825"/>
                  <a:gd name="connsiteX2" fmla="*/ 170903 w 388055"/>
                  <a:gd name="connsiteY2" fmla="*/ 444110 h 489825"/>
                  <a:gd name="connsiteX3" fmla="*/ 173760 w 388055"/>
                  <a:gd name="connsiteY3" fmla="*/ 489826 h 489825"/>
                  <a:gd name="connsiteX4" fmla="*/ 58898 w 388055"/>
                  <a:gd name="connsiteY4" fmla="*/ 419537 h 489825"/>
                  <a:gd name="connsiteX5" fmla="*/ 38 w 388055"/>
                  <a:gd name="connsiteY5" fmla="*/ 262958 h 489825"/>
                  <a:gd name="connsiteX6" fmla="*/ 23468 w 388055"/>
                  <a:gd name="connsiteY6" fmla="*/ 119524 h 489825"/>
                  <a:gd name="connsiteX7" fmla="*/ 158331 w 388055"/>
                  <a:gd name="connsiteY7" fmla="*/ 6376 h 489825"/>
                  <a:gd name="connsiteX8" fmla="*/ 185761 w 388055"/>
                  <a:gd name="connsiteY8" fmla="*/ 661 h 489825"/>
                  <a:gd name="connsiteX9" fmla="*/ 388056 w 388055"/>
                  <a:gd name="connsiteY9" fmla="*/ 11519 h 48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55" h="489825">
                    <a:moveTo>
                      <a:pt x="388056" y="11519"/>
                    </a:moveTo>
                    <a:cubicBezTo>
                      <a:pt x="290908" y="76664"/>
                      <a:pt x="217762" y="159525"/>
                      <a:pt x="199476" y="280102"/>
                    </a:cubicBezTo>
                    <a:cubicBezTo>
                      <a:pt x="190332" y="340105"/>
                      <a:pt x="177189" y="383535"/>
                      <a:pt x="170903" y="444110"/>
                    </a:cubicBezTo>
                    <a:cubicBezTo>
                      <a:pt x="170332" y="453824"/>
                      <a:pt x="165760" y="482968"/>
                      <a:pt x="173760" y="489826"/>
                    </a:cubicBezTo>
                    <a:cubicBezTo>
                      <a:pt x="134902" y="458396"/>
                      <a:pt x="98328" y="441252"/>
                      <a:pt x="58898" y="419537"/>
                    </a:cubicBezTo>
                    <a:cubicBezTo>
                      <a:pt x="23468" y="400107"/>
                      <a:pt x="-1105" y="327533"/>
                      <a:pt x="38" y="262958"/>
                    </a:cubicBezTo>
                    <a:cubicBezTo>
                      <a:pt x="610" y="213242"/>
                      <a:pt x="1181" y="164668"/>
                      <a:pt x="23468" y="119524"/>
                    </a:cubicBezTo>
                    <a:cubicBezTo>
                      <a:pt x="51469" y="61235"/>
                      <a:pt x="98900" y="26377"/>
                      <a:pt x="158331" y="6376"/>
                    </a:cubicBezTo>
                    <a:cubicBezTo>
                      <a:pt x="167474" y="4661"/>
                      <a:pt x="176618" y="2947"/>
                      <a:pt x="185761" y="661"/>
                    </a:cubicBezTo>
                    <a:cubicBezTo>
                      <a:pt x="205190" y="-2768"/>
                      <a:pt x="341768" y="8090"/>
                      <a:pt x="388056" y="11519"/>
                    </a:cubicBezTo>
                    <a:close/>
                  </a:path>
                </a:pathLst>
              </a:custGeom>
              <a:solidFill>
                <a:schemeClr val="accent4">
                  <a:lumMod val="20000"/>
                  <a:lumOff val="80000"/>
                </a:schemeClr>
              </a:solidFill>
              <a:ln w="5709" cap="flat">
                <a:noFill/>
                <a:prstDash val="solid"/>
                <a:miter/>
              </a:ln>
            </p:spPr>
            <p:txBody>
              <a:bodyPr rtlCol="0" anchor="ctr"/>
              <a:lstStyle/>
              <a:p>
                <a:endParaRPr lang="en-US"/>
              </a:p>
            </p:txBody>
          </p:sp>
        </p:grpSp>
      </p:grpSp>
      <p:grpSp>
        <p:nvGrpSpPr>
          <p:cNvPr id="48" name="Graphic 1">
            <a:extLst>
              <a:ext uri="{FF2B5EF4-FFF2-40B4-BE49-F238E27FC236}">
                <a16:creationId xmlns:a16="http://schemas.microsoft.com/office/drawing/2014/main" id="{04CC8433-6A29-4D08-A882-DF31D683DDC0}"/>
              </a:ext>
            </a:extLst>
          </p:cNvPr>
          <p:cNvGrpSpPr/>
          <p:nvPr/>
        </p:nvGrpSpPr>
        <p:grpSpPr>
          <a:xfrm>
            <a:off x="716414" y="160075"/>
            <a:ext cx="6061857" cy="4947800"/>
            <a:chOff x="376890" y="2515673"/>
            <a:chExt cx="5080762" cy="4147009"/>
          </a:xfrm>
        </p:grpSpPr>
        <p:sp>
          <p:nvSpPr>
            <p:cNvPr id="49" name="Freeform: Shape 48">
              <a:extLst>
                <a:ext uri="{FF2B5EF4-FFF2-40B4-BE49-F238E27FC236}">
                  <a16:creationId xmlns:a16="http://schemas.microsoft.com/office/drawing/2014/main" id="{953B1947-5A83-4AC2-BD28-0CDF8C65BCE2}"/>
                </a:ext>
              </a:extLst>
            </p:cNvPr>
            <p:cNvSpPr/>
            <p:nvPr/>
          </p:nvSpPr>
          <p:spPr>
            <a:xfrm>
              <a:off x="1971581" y="4229203"/>
              <a:ext cx="313572" cy="783935"/>
            </a:xfrm>
            <a:custGeom>
              <a:avLst/>
              <a:gdLst>
                <a:gd name="connsiteX0" fmla="*/ 30428 w 313572"/>
                <a:gd name="connsiteY0" fmla="*/ 783283 h 783935"/>
                <a:gd name="connsiteX1" fmla="*/ 8817 w 313572"/>
                <a:gd name="connsiteY1" fmla="*/ 775786 h 783935"/>
                <a:gd name="connsiteX2" fmla="*/ 879 w 313572"/>
                <a:gd name="connsiteY2" fmla="*/ 759026 h 783935"/>
                <a:gd name="connsiteX3" fmla="*/ 266385 w 313572"/>
                <a:gd name="connsiteY3" fmla="*/ 8817 h 783935"/>
                <a:gd name="connsiteX4" fmla="*/ 283144 w 313572"/>
                <a:gd name="connsiteY4" fmla="*/ 879 h 783935"/>
                <a:gd name="connsiteX5" fmla="*/ 304755 w 313572"/>
                <a:gd name="connsiteY5" fmla="*/ 8376 h 783935"/>
                <a:gd name="connsiteX6" fmla="*/ 312694 w 313572"/>
                <a:gd name="connsiteY6" fmla="*/ 25136 h 783935"/>
                <a:gd name="connsiteX7" fmla="*/ 47188 w 313572"/>
                <a:gd name="connsiteY7" fmla="*/ 774903 h 783935"/>
                <a:gd name="connsiteX8" fmla="*/ 30428 w 313572"/>
                <a:gd name="connsiteY8" fmla="*/ 783283 h 78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572" h="783935">
                  <a:moveTo>
                    <a:pt x="30428" y="783283"/>
                  </a:moveTo>
                  <a:lnTo>
                    <a:pt x="8817" y="775786"/>
                  </a:lnTo>
                  <a:cubicBezTo>
                    <a:pt x="1761" y="773139"/>
                    <a:pt x="-1768" y="765641"/>
                    <a:pt x="879" y="759026"/>
                  </a:cubicBezTo>
                  <a:lnTo>
                    <a:pt x="266385" y="8817"/>
                  </a:lnTo>
                  <a:cubicBezTo>
                    <a:pt x="269031" y="1761"/>
                    <a:pt x="276528" y="-1768"/>
                    <a:pt x="283144" y="879"/>
                  </a:cubicBezTo>
                  <a:lnTo>
                    <a:pt x="304755" y="8376"/>
                  </a:lnTo>
                  <a:cubicBezTo>
                    <a:pt x="311812" y="11022"/>
                    <a:pt x="315340" y="18520"/>
                    <a:pt x="312694" y="25136"/>
                  </a:cubicBezTo>
                  <a:lnTo>
                    <a:pt x="47188" y="774903"/>
                  </a:lnTo>
                  <a:cubicBezTo>
                    <a:pt x="44983" y="781960"/>
                    <a:pt x="37044" y="785488"/>
                    <a:pt x="30428" y="783283"/>
                  </a:cubicBezTo>
                  <a:close/>
                </a:path>
              </a:pathLst>
            </a:custGeom>
            <a:solidFill>
              <a:srgbClr val="373D42"/>
            </a:solidFill>
            <a:ln w="4402"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0AEA3CE-B5A6-47DE-9097-37F5040598A7}"/>
                </a:ext>
              </a:extLst>
            </p:cNvPr>
            <p:cNvSpPr/>
            <p:nvPr/>
          </p:nvSpPr>
          <p:spPr>
            <a:xfrm>
              <a:off x="376890" y="3305107"/>
              <a:ext cx="1761755" cy="3357575"/>
            </a:xfrm>
            <a:custGeom>
              <a:avLst/>
              <a:gdLst>
                <a:gd name="connsiteX0" fmla="*/ 151163 w 1761754"/>
                <a:gd name="connsiteY0" fmla="*/ 3036672 h 3357575"/>
                <a:gd name="connsiteX1" fmla="*/ 154692 w 1761754"/>
                <a:gd name="connsiteY1" fmla="*/ 3032702 h 3357575"/>
                <a:gd name="connsiteX2" fmla="*/ 144989 w 1761754"/>
                <a:gd name="connsiteY2" fmla="*/ 3001830 h 3357575"/>
                <a:gd name="connsiteX3" fmla="*/ 106177 w 1761754"/>
                <a:gd name="connsiteY3" fmla="*/ 2978455 h 3357575"/>
                <a:gd name="connsiteX4" fmla="*/ 95592 w 1761754"/>
                <a:gd name="connsiteY4" fmla="*/ 2938320 h 3357575"/>
                <a:gd name="connsiteX5" fmla="*/ 164394 w 1761754"/>
                <a:gd name="connsiteY5" fmla="*/ 2764550 h 3357575"/>
                <a:gd name="connsiteX6" fmla="*/ 223494 w 1761754"/>
                <a:gd name="connsiteY6" fmla="*/ 2525948 h 3357575"/>
                <a:gd name="connsiteX7" fmla="*/ 305527 w 1761754"/>
                <a:gd name="connsiteY7" fmla="*/ 2215897 h 3357575"/>
                <a:gd name="connsiteX8" fmla="*/ 321405 w 1761754"/>
                <a:gd name="connsiteY8" fmla="*/ 2079175 h 3357575"/>
                <a:gd name="connsiteX9" fmla="*/ 328902 w 1761754"/>
                <a:gd name="connsiteY9" fmla="*/ 1830428 h 3357575"/>
                <a:gd name="connsiteX10" fmla="*/ 365068 w 1761754"/>
                <a:gd name="connsiteY10" fmla="*/ 1522141 h 3357575"/>
                <a:gd name="connsiteX11" fmla="*/ 356247 w 1761754"/>
                <a:gd name="connsiteY11" fmla="*/ 1488181 h 3357575"/>
                <a:gd name="connsiteX12" fmla="*/ 353600 w 1761754"/>
                <a:gd name="connsiteY12" fmla="*/ 1457749 h 3357575"/>
                <a:gd name="connsiteX13" fmla="*/ 461214 w 1761754"/>
                <a:gd name="connsiteY13" fmla="*/ 1122118 h 3357575"/>
                <a:gd name="connsiteX14" fmla="*/ 428136 w 1761754"/>
                <a:gd name="connsiteY14" fmla="*/ 964667 h 3357575"/>
                <a:gd name="connsiteX15" fmla="*/ 415346 w 1761754"/>
                <a:gd name="connsiteY15" fmla="*/ 977016 h 3357575"/>
                <a:gd name="connsiteX16" fmla="*/ 376094 w 1761754"/>
                <a:gd name="connsiteY16" fmla="*/ 1040085 h 3357575"/>
                <a:gd name="connsiteX17" fmla="*/ 320964 w 1761754"/>
                <a:gd name="connsiteY17" fmla="*/ 1197536 h 3357575"/>
                <a:gd name="connsiteX18" fmla="*/ 263628 w 1761754"/>
                <a:gd name="connsiteY18" fmla="*/ 1409235 h 3357575"/>
                <a:gd name="connsiteX19" fmla="*/ 253484 w 1761754"/>
                <a:gd name="connsiteY19" fmla="*/ 1434374 h 3357575"/>
                <a:gd name="connsiteX20" fmla="*/ 231432 w 1761754"/>
                <a:gd name="connsiteY20" fmla="*/ 1440108 h 3357575"/>
                <a:gd name="connsiteX21" fmla="*/ 199678 w 1761754"/>
                <a:gd name="connsiteY21" fmla="*/ 1415851 h 3357575"/>
                <a:gd name="connsiteX22" fmla="*/ 184241 w 1761754"/>
                <a:gd name="connsiteY22" fmla="*/ 1421143 h 3357575"/>
                <a:gd name="connsiteX23" fmla="*/ 168805 w 1761754"/>
                <a:gd name="connsiteY23" fmla="*/ 1495679 h 3357575"/>
                <a:gd name="connsiteX24" fmla="*/ 138814 w 1761754"/>
                <a:gd name="connsiteY24" fmla="*/ 1590502 h 3357575"/>
                <a:gd name="connsiteX25" fmla="*/ 126465 w 1761754"/>
                <a:gd name="connsiteY25" fmla="*/ 1604616 h 3357575"/>
                <a:gd name="connsiteX26" fmla="*/ 121173 w 1761754"/>
                <a:gd name="connsiteY26" fmla="*/ 1587856 h 3357575"/>
                <a:gd name="connsiteX27" fmla="*/ 114998 w 1761754"/>
                <a:gd name="connsiteY27" fmla="*/ 1533608 h 3357575"/>
                <a:gd name="connsiteX28" fmla="*/ 96474 w 1761754"/>
                <a:gd name="connsiteY28" fmla="*/ 1525670 h 3357575"/>
                <a:gd name="connsiteX29" fmla="*/ 77069 w 1761754"/>
                <a:gd name="connsiteY29" fmla="*/ 1546839 h 3357575"/>
                <a:gd name="connsiteX30" fmla="*/ 60750 w 1761754"/>
                <a:gd name="connsiteY30" fmla="*/ 1627991 h 3357575"/>
                <a:gd name="connsiteX31" fmla="*/ 71776 w 1761754"/>
                <a:gd name="connsiteY31" fmla="*/ 1648279 h 3357575"/>
                <a:gd name="connsiteX32" fmla="*/ 74422 w 1761754"/>
                <a:gd name="connsiteY32" fmla="*/ 1667684 h 3357575"/>
                <a:gd name="connsiteX33" fmla="*/ 52811 w 1761754"/>
                <a:gd name="connsiteY33" fmla="*/ 1670331 h 3357575"/>
                <a:gd name="connsiteX34" fmla="*/ 13559 w 1761754"/>
                <a:gd name="connsiteY34" fmla="*/ 1530521 h 3357575"/>
                <a:gd name="connsiteX35" fmla="*/ 68248 w 1761754"/>
                <a:gd name="connsiteY35" fmla="*/ 1440990 h 3357575"/>
                <a:gd name="connsiteX36" fmla="*/ 84566 w 1761754"/>
                <a:gd name="connsiteY36" fmla="*/ 1410999 h 3357575"/>
                <a:gd name="connsiteX37" fmla="*/ 75304 w 1761754"/>
                <a:gd name="connsiteY37" fmla="*/ 1410999 h 3357575"/>
                <a:gd name="connsiteX38" fmla="*/ 60750 w 1761754"/>
                <a:gd name="connsiteY38" fmla="*/ 1398650 h 3357575"/>
                <a:gd name="connsiteX39" fmla="*/ 73540 w 1761754"/>
                <a:gd name="connsiteY39" fmla="*/ 1347931 h 3357575"/>
                <a:gd name="connsiteX40" fmla="*/ 168805 w 1761754"/>
                <a:gd name="connsiteY40" fmla="*/ 1049347 h 3357575"/>
                <a:gd name="connsiteX41" fmla="*/ 233638 w 1761754"/>
                <a:gd name="connsiteY41" fmla="*/ 925855 h 3357575"/>
                <a:gd name="connsiteX42" fmla="*/ 292737 w 1761754"/>
                <a:gd name="connsiteY42" fmla="*/ 695633 h 3357575"/>
                <a:gd name="connsiteX43" fmla="*/ 292737 w 1761754"/>
                <a:gd name="connsiteY43" fmla="*/ 692104 h 3357575"/>
                <a:gd name="connsiteX44" fmla="*/ 396822 w 1761754"/>
                <a:gd name="connsiteY44" fmla="*/ 527596 h 3357575"/>
                <a:gd name="connsiteX45" fmla="*/ 570592 w 1761754"/>
                <a:gd name="connsiteY45" fmla="*/ 478200 h 3357575"/>
                <a:gd name="connsiteX46" fmla="*/ 596613 w 1761754"/>
                <a:gd name="connsiteY46" fmla="*/ 481728 h 3357575"/>
                <a:gd name="connsiteX47" fmla="*/ 602788 w 1761754"/>
                <a:gd name="connsiteY47" fmla="*/ 482610 h 3357575"/>
                <a:gd name="connsiteX48" fmla="*/ 611168 w 1761754"/>
                <a:gd name="connsiteY48" fmla="*/ 434978 h 3357575"/>
                <a:gd name="connsiteX49" fmla="*/ 577208 w 1761754"/>
                <a:gd name="connsiteY49" fmla="*/ 409839 h 3357575"/>
                <a:gd name="connsiteX50" fmla="*/ 527370 w 1761754"/>
                <a:gd name="connsiteY50" fmla="*/ 366176 h 3357575"/>
                <a:gd name="connsiteX51" fmla="*/ 524724 w 1761754"/>
                <a:gd name="connsiteY51" fmla="*/ 333539 h 3357575"/>
                <a:gd name="connsiteX52" fmla="*/ 534868 w 1761754"/>
                <a:gd name="connsiteY52" fmla="*/ 221074 h 3357575"/>
                <a:gd name="connsiteX53" fmla="*/ 529575 w 1761754"/>
                <a:gd name="connsiteY53" fmla="*/ 172559 h 3357575"/>
                <a:gd name="connsiteX54" fmla="*/ 575885 w 1761754"/>
                <a:gd name="connsiteY54" fmla="*/ 71120 h 3357575"/>
                <a:gd name="connsiteX55" fmla="*/ 704227 w 1761754"/>
                <a:gd name="connsiteY55" fmla="*/ 2318 h 3357575"/>
                <a:gd name="connsiteX56" fmla="*/ 889023 w 1761754"/>
                <a:gd name="connsiteY56" fmla="*/ 113460 h 3357575"/>
                <a:gd name="connsiteX57" fmla="*/ 914162 w 1761754"/>
                <a:gd name="connsiteY57" fmla="*/ 346770 h 3357575"/>
                <a:gd name="connsiteX58" fmla="*/ 893433 w 1761754"/>
                <a:gd name="connsiteY58" fmla="*/ 438506 h 3357575"/>
                <a:gd name="connsiteX59" fmla="*/ 906664 w 1761754"/>
                <a:gd name="connsiteY59" fmla="*/ 461440 h 3357575"/>
                <a:gd name="connsiteX60" fmla="*/ 1169524 w 1761754"/>
                <a:gd name="connsiteY60" fmla="*/ 565526 h 3357575"/>
                <a:gd name="connsiteX61" fmla="*/ 1242296 w 1761754"/>
                <a:gd name="connsiteY61" fmla="*/ 641385 h 3357575"/>
                <a:gd name="connsiteX62" fmla="*/ 1378136 w 1761754"/>
                <a:gd name="connsiteY62" fmla="*/ 937763 h 3357575"/>
                <a:gd name="connsiteX63" fmla="*/ 1597774 w 1761754"/>
                <a:gd name="connsiteY63" fmla="*/ 1321909 h 3357575"/>
                <a:gd name="connsiteX64" fmla="*/ 1613651 w 1761754"/>
                <a:gd name="connsiteY64" fmla="*/ 1379244 h 3357575"/>
                <a:gd name="connsiteX65" fmla="*/ 1678043 w 1761754"/>
                <a:gd name="connsiteY65" fmla="*/ 1372629 h 3357575"/>
                <a:gd name="connsiteX66" fmla="*/ 1708034 w 1761754"/>
                <a:gd name="connsiteY66" fmla="*/ 1366454 h 3357575"/>
                <a:gd name="connsiteX67" fmla="*/ 1711121 w 1761754"/>
                <a:gd name="connsiteY67" fmla="*/ 1365131 h 3357575"/>
                <a:gd name="connsiteX68" fmla="*/ 1751697 w 1761754"/>
                <a:gd name="connsiteY68" fmla="*/ 1384537 h 3357575"/>
                <a:gd name="connsiteX69" fmla="*/ 1753461 w 1761754"/>
                <a:gd name="connsiteY69" fmla="*/ 1398650 h 3357575"/>
                <a:gd name="connsiteX70" fmla="*/ 1749933 w 1761754"/>
                <a:gd name="connsiteY70" fmla="*/ 1478037 h 3357575"/>
                <a:gd name="connsiteX71" fmla="*/ 1727881 w 1761754"/>
                <a:gd name="connsiteY71" fmla="*/ 1538901 h 3357575"/>
                <a:gd name="connsiteX72" fmla="*/ 1685541 w 1761754"/>
                <a:gd name="connsiteY72" fmla="*/ 1563599 h 3357575"/>
                <a:gd name="connsiteX73" fmla="*/ 1639231 w 1761754"/>
                <a:gd name="connsiteY73" fmla="*/ 1548163 h 3357575"/>
                <a:gd name="connsiteX74" fmla="*/ 1602625 w 1761754"/>
                <a:gd name="connsiteY74" fmla="*/ 1525228 h 3357575"/>
                <a:gd name="connsiteX75" fmla="*/ 1587189 w 1761754"/>
                <a:gd name="connsiteY75" fmla="*/ 1530080 h 3357575"/>
                <a:gd name="connsiteX76" fmla="*/ 1580132 w 1761754"/>
                <a:gd name="connsiteY76" fmla="*/ 1556542 h 3357575"/>
                <a:gd name="connsiteX77" fmla="*/ 1549700 w 1761754"/>
                <a:gd name="connsiteY77" fmla="*/ 1571538 h 3357575"/>
                <a:gd name="connsiteX78" fmla="*/ 1496335 w 1761754"/>
                <a:gd name="connsiteY78" fmla="*/ 1528757 h 3357575"/>
                <a:gd name="connsiteX79" fmla="*/ 1415183 w 1761754"/>
                <a:gd name="connsiteY79" fmla="*/ 1418938 h 3357575"/>
                <a:gd name="connsiteX80" fmla="*/ 1309775 w 1761754"/>
                <a:gd name="connsiteY80" fmla="*/ 1264133 h 3357575"/>
                <a:gd name="connsiteX81" fmla="*/ 1289928 w 1761754"/>
                <a:gd name="connsiteY81" fmla="*/ 1240317 h 3357575"/>
                <a:gd name="connsiteX82" fmla="*/ 1193340 w 1761754"/>
                <a:gd name="connsiteY82" fmla="*/ 1095215 h 3357575"/>
                <a:gd name="connsiteX83" fmla="*/ 1110425 w 1761754"/>
                <a:gd name="connsiteY83" fmla="*/ 921445 h 3357575"/>
                <a:gd name="connsiteX84" fmla="*/ 1096753 w 1761754"/>
                <a:gd name="connsiteY84" fmla="*/ 894541 h 3357575"/>
                <a:gd name="connsiteX85" fmla="*/ 1105132 w 1761754"/>
                <a:gd name="connsiteY85" fmla="*/ 1015386 h 3357575"/>
                <a:gd name="connsiteX86" fmla="*/ 1112189 w 1761754"/>
                <a:gd name="connsiteY86" fmla="*/ 1204152 h 3357575"/>
                <a:gd name="connsiteX87" fmla="*/ 1122774 w 1761754"/>
                <a:gd name="connsiteY87" fmla="*/ 1365131 h 3357575"/>
                <a:gd name="connsiteX88" fmla="*/ 1149236 w 1761754"/>
                <a:gd name="connsiteY88" fmla="*/ 1451134 h 3357575"/>
                <a:gd name="connsiteX89" fmla="*/ 1177463 w 1761754"/>
                <a:gd name="connsiteY89" fmla="*/ 1538901 h 3357575"/>
                <a:gd name="connsiteX90" fmla="*/ 1189812 w 1761754"/>
                <a:gd name="connsiteY90" fmla="*/ 1566686 h 3357575"/>
                <a:gd name="connsiteX91" fmla="*/ 1390485 w 1761754"/>
                <a:gd name="connsiteY91" fmla="*/ 1889086 h 3357575"/>
                <a:gd name="connsiteX92" fmla="*/ 1433707 w 1761754"/>
                <a:gd name="connsiteY92" fmla="*/ 1964945 h 3357575"/>
                <a:gd name="connsiteX93" fmla="*/ 1479134 w 1761754"/>
                <a:gd name="connsiteY93" fmla="*/ 2135186 h 3357575"/>
                <a:gd name="connsiteX94" fmla="*/ 1496335 w 1761754"/>
                <a:gd name="connsiteY94" fmla="*/ 2416129 h 3357575"/>
                <a:gd name="connsiteX95" fmla="*/ 1499863 w 1761754"/>
                <a:gd name="connsiteY95" fmla="*/ 2517568 h 3357575"/>
                <a:gd name="connsiteX96" fmla="*/ 1503832 w 1761754"/>
                <a:gd name="connsiteY96" fmla="*/ 2717359 h 3357575"/>
                <a:gd name="connsiteX97" fmla="*/ 1484427 w 1761754"/>
                <a:gd name="connsiteY97" fmla="*/ 3003153 h 3357575"/>
                <a:gd name="connsiteX98" fmla="*/ 1481339 w 1761754"/>
                <a:gd name="connsiteY98" fmla="*/ 3037554 h 3357575"/>
                <a:gd name="connsiteX99" fmla="*/ 1495452 w 1761754"/>
                <a:gd name="connsiteY99" fmla="*/ 3109443 h 3357575"/>
                <a:gd name="connsiteX100" fmla="*/ 1514417 w 1761754"/>
                <a:gd name="connsiteY100" fmla="*/ 3135906 h 3357575"/>
                <a:gd name="connsiteX101" fmla="*/ 1619385 w 1761754"/>
                <a:gd name="connsiteY101" fmla="*/ 3215734 h 3357575"/>
                <a:gd name="connsiteX102" fmla="*/ 1667017 w 1761754"/>
                <a:gd name="connsiteY102" fmla="*/ 3225437 h 3357575"/>
                <a:gd name="connsiteX103" fmla="*/ 1720383 w 1761754"/>
                <a:gd name="connsiteY103" fmla="*/ 3251899 h 3357575"/>
                <a:gd name="connsiteX104" fmla="*/ 1752138 w 1761754"/>
                <a:gd name="connsiteY104" fmla="*/ 3293798 h 3357575"/>
                <a:gd name="connsiteX105" fmla="*/ 1741553 w 1761754"/>
                <a:gd name="connsiteY105" fmla="*/ 3331286 h 3357575"/>
                <a:gd name="connsiteX106" fmla="*/ 1719060 w 1761754"/>
                <a:gd name="connsiteY106" fmla="*/ 3337902 h 3357575"/>
                <a:gd name="connsiteX107" fmla="*/ 1631734 w 1761754"/>
                <a:gd name="connsiteY107" fmla="*/ 3355103 h 3357575"/>
                <a:gd name="connsiteX108" fmla="*/ 1568665 w 1761754"/>
                <a:gd name="connsiteY108" fmla="*/ 3352897 h 3357575"/>
                <a:gd name="connsiteX109" fmla="*/ 1255086 w 1761754"/>
                <a:gd name="connsiteY109" fmla="*/ 3286300 h 3357575"/>
                <a:gd name="connsiteX110" fmla="*/ 1187166 w 1761754"/>
                <a:gd name="connsiteY110" fmla="*/ 3255869 h 3357575"/>
                <a:gd name="connsiteX111" fmla="*/ 1151001 w 1761754"/>
                <a:gd name="connsiteY111" fmla="*/ 3177364 h 3357575"/>
                <a:gd name="connsiteX112" fmla="*/ 1157616 w 1761754"/>
                <a:gd name="connsiteY112" fmla="*/ 3150901 h 3357575"/>
                <a:gd name="connsiteX113" fmla="*/ 1159821 w 1761754"/>
                <a:gd name="connsiteY113" fmla="*/ 3113854 h 3357575"/>
                <a:gd name="connsiteX114" fmla="*/ 1163791 w 1761754"/>
                <a:gd name="connsiteY114" fmla="*/ 3078130 h 3357575"/>
                <a:gd name="connsiteX115" fmla="*/ 1173053 w 1761754"/>
                <a:gd name="connsiteY115" fmla="*/ 3045052 h 3357575"/>
                <a:gd name="connsiteX116" fmla="*/ 1216274 w 1761754"/>
                <a:gd name="connsiteY116" fmla="*/ 2779546 h 3357575"/>
                <a:gd name="connsiteX117" fmla="*/ 1240532 w 1761754"/>
                <a:gd name="connsiteY117" fmla="*/ 2566524 h 3357575"/>
                <a:gd name="connsiteX118" fmla="*/ 1229064 w 1761754"/>
                <a:gd name="connsiteY118" fmla="*/ 2439945 h 3357575"/>
                <a:gd name="connsiteX119" fmla="*/ 1100281 w 1761754"/>
                <a:gd name="connsiteY119" fmla="*/ 2100344 h 3357575"/>
                <a:gd name="connsiteX120" fmla="*/ 1060587 w 1761754"/>
                <a:gd name="connsiteY120" fmla="*/ 2020516 h 3357575"/>
                <a:gd name="connsiteX121" fmla="*/ 1023099 w 1761754"/>
                <a:gd name="connsiteY121" fmla="*/ 1976853 h 3357575"/>
                <a:gd name="connsiteX122" fmla="*/ 921219 w 1761754"/>
                <a:gd name="connsiteY122" fmla="*/ 1878501 h 3357575"/>
                <a:gd name="connsiteX123" fmla="*/ 860796 w 1761754"/>
                <a:gd name="connsiteY123" fmla="*/ 1826018 h 3357575"/>
                <a:gd name="connsiteX124" fmla="*/ 842714 w 1761754"/>
                <a:gd name="connsiteY124" fmla="*/ 1814109 h 3357575"/>
                <a:gd name="connsiteX125" fmla="*/ 779204 w 1761754"/>
                <a:gd name="connsiteY125" fmla="*/ 1829105 h 3357575"/>
                <a:gd name="connsiteX126" fmla="*/ 704227 w 1761754"/>
                <a:gd name="connsiteY126" fmla="*/ 1970238 h 3357575"/>
                <a:gd name="connsiteX127" fmla="*/ 584705 w 1761754"/>
                <a:gd name="connsiteY127" fmla="*/ 2262647 h 3357575"/>
                <a:gd name="connsiteX128" fmla="*/ 559125 w 1761754"/>
                <a:gd name="connsiteY128" fmla="*/ 2366732 h 3357575"/>
                <a:gd name="connsiteX129" fmla="*/ 489882 w 1761754"/>
                <a:gd name="connsiteY129" fmla="*/ 2574462 h 3357575"/>
                <a:gd name="connsiteX130" fmla="*/ 431223 w 1761754"/>
                <a:gd name="connsiteY130" fmla="*/ 2738529 h 3357575"/>
                <a:gd name="connsiteX131" fmla="*/ 369037 w 1761754"/>
                <a:gd name="connsiteY131" fmla="*/ 2964341 h 3357575"/>
                <a:gd name="connsiteX132" fmla="*/ 358893 w 1761754"/>
                <a:gd name="connsiteY132" fmla="*/ 3039759 h 3357575"/>
                <a:gd name="connsiteX133" fmla="*/ 334195 w 1761754"/>
                <a:gd name="connsiteY133" fmla="*/ 3057842 h 3357575"/>
                <a:gd name="connsiteX134" fmla="*/ 316553 w 1761754"/>
                <a:gd name="connsiteY134" fmla="*/ 3078130 h 3357575"/>
                <a:gd name="connsiteX135" fmla="*/ 329343 w 1761754"/>
                <a:gd name="connsiteY135" fmla="*/ 3152224 h 3357575"/>
                <a:gd name="connsiteX136" fmla="*/ 349190 w 1761754"/>
                <a:gd name="connsiteY136" fmla="*/ 3200739 h 3357575"/>
                <a:gd name="connsiteX137" fmla="*/ 322287 w 1761754"/>
                <a:gd name="connsiteY137" fmla="*/ 3239991 h 3357575"/>
                <a:gd name="connsiteX138" fmla="*/ 179390 w 1761754"/>
                <a:gd name="connsiteY138" fmla="*/ 3251017 h 3357575"/>
                <a:gd name="connsiteX139" fmla="*/ 143666 w 1761754"/>
                <a:gd name="connsiteY139" fmla="*/ 3245725 h 3357575"/>
                <a:gd name="connsiteX140" fmla="*/ 109264 w 1761754"/>
                <a:gd name="connsiteY140" fmla="*/ 3207795 h 3357575"/>
                <a:gd name="connsiteX141" fmla="*/ 97356 w 1761754"/>
                <a:gd name="connsiteY141" fmla="*/ 3147373 h 3357575"/>
                <a:gd name="connsiteX142" fmla="*/ 151163 w 1761754"/>
                <a:gd name="connsiteY142" fmla="*/ 3036672 h 335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761754" h="3357575">
                  <a:moveTo>
                    <a:pt x="151163" y="3036672"/>
                  </a:moveTo>
                  <a:cubicBezTo>
                    <a:pt x="152486" y="3035349"/>
                    <a:pt x="153809" y="3034026"/>
                    <a:pt x="154692" y="3032702"/>
                  </a:cubicBezTo>
                  <a:cubicBezTo>
                    <a:pt x="166600" y="3011974"/>
                    <a:pt x="166600" y="3011974"/>
                    <a:pt x="144989" y="3001830"/>
                  </a:cubicBezTo>
                  <a:cubicBezTo>
                    <a:pt x="131316" y="2995214"/>
                    <a:pt x="118085" y="2988598"/>
                    <a:pt x="106177" y="2978455"/>
                  </a:cubicBezTo>
                  <a:cubicBezTo>
                    <a:pt x="93387" y="2967429"/>
                    <a:pt x="88977" y="2954639"/>
                    <a:pt x="95592" y="2938320"/>
                  </a:cubicBezTo>
                  <a:cubicBezTo>
                    <a:pt x="118967" y="2880544"/>
                    <a:pt x="140578" y="2822327"/>
                    <a:pt x="164394" y="2764550"/>
                  </a:cubicBezTo>
                  <a:cubicBezTo>
                    <a:pt x="196149" y="2687810"/>
                    <a:pt x="207616" y="2606217"/>
                    <a:pt x="223494" y="2525948"/>
                  </a:cubicBezTo>
                  <a:cubicBezTo>
                    <a:pt x="244223" y="2420980"/>
                    <a:pt x="272890" y="2317777"/>
                    <a:pt x="305527" y="2215897"/>
                  </a:cubicBezTo>
                  <a:cubicBezTo>
                    <a:pt x="319640" y="2171793"/>
                    <a:pt x="320081" y="2125043"/>
                    <a:pt x="321405" y="2079175"/>
                  </a:cubicBezTo>
                  <a:cubicBezTo>
                    <a:pt x="324051" y="1996259"/>
                    <a:pt x="324051" y="1913343"/>
                    <a:pt x="328902" y="1830428"/>
                  </a:cubicBezTo>
                  <a:cubicBezTo>
                    <a:pt x="335077" y="1727225"/>
                    <a:pt x="346985" y="1624462"/>
                    <a:pt x="365068" y="1522141"/>
                  </a:cubicBezTo>
                  <a:cubicBezTo>
                    <a:pt x="367273" y="1508910"/>
                    <a:pt x="367273" y="1497443"/>
                    <a:pt x="356247" y="1488181"/>
                  </a:cubicBezTo>
                  <a:cubicBezTo>
                    <a:pt x="345221" y="1478919"/>
                    <a:pt x="346544" y="1469216"/>
                    <a:pt x="353600" y="1457749"/>
                  </a:cubicBezTo>
                  <a:cubicBezTo>
                    <a:pt x="418433" y="1355428"/>
                    <a:pt x="446219" y="1239876"/>
                    <a:pt x="461214" y="1122118"/>
                  </a:cubicBezTo>
                  <a:cubicBezTo>
                    <a:pt x="468271" y="1068752"/>
                    <a:pt x="448424" y="1014945"/>
                    <a:pt x="428136" y="964667"/>
                  </a:cubicBezTo>
                  <a:cubicBezTo>
                    <a:pt x="419315" y="966872"/>
                    <a:pt x="417992" y="972606"/>
                    <a:pt x="415346" y="977016"/>
                  </a:cubicBezTo>
                  <a:cubicBezTo>
                    <a:pt x="402115" y="997745"/>
                    <a:pt x="389325" y="1019356"/>
                    <a:pt x="376094" y="1040085"/>
                  </a:cubicBezTo>
                  <a:cubicBezTo>
                    <a:pt x="344780" y="1088158"/>
                    <a:pt x="330225" y="1141083"/>
                    <a:pt x="320964" y="1197536"/>
                  </a:cubicBezTo>
                  <a:cubicBezTo>
                    <a:pt x="309055" y="1269866"/>
                    <a:pt x="288327" y="1339992"/>
                    <a:pt x="263628" y="1409235"/>
                  </a:cubicBezTo>
                  <a:cubicBezTo>
                    <a:pt x="260541" y="1417615"/>
                    <a:pt x="256572" y="1425994"/>
                    <a:pt x="253484" y="1434374"/>
                  </a:cubicBezTo>
                  <a:cubicBezTo>
                    <a:pt x="248633" y="1447606"/>
                    <a:pt x="240694" y="1447606"/>
                    <a:pt x="231432" y="1440108"/>
                  </a:cubicBezTo>
                  <a:cubicBezTo>
                    <a:pt x="220847" y="1432169"/>
                    <a:pt x="209821" y="1424671"/>
                    <a:pt x="199678" y="1415851"/>
                  </a:cubicBezTo>
                  <a:cubicBezTo>
                    <a:pt x="190416" y="1407471"/>
                    <a:pt x="187328" y="1411881"/>
                    <a:pt x="184241" y="1421143"/>
                  </a:cubicBezTo>
                  <a:cubicBezTo>
                    <a:pt x="176744" y="1445400"/>
                    <a:pt x="173215" y="1470540"/>
                    <a:pt x="168805" y="1495679"/>
                  </a:cubicBezTo>
                  <a:cubicBezTo>
                    <a:pt x="163071" y="1528757"/>
                    <a:pt x="153368" y="1560512"/>
                    <a:pt x="138814" y="1590502"/>
                  </a:cubicBezTo>
                  <a:cubicBezTo>
                    <a:pt x="136168" y="1596236"/>
                    <a:pt x="133081" y="1605498"/>
                    <a:pt x="126465" y="1604616"/>
                  </a:cubicBezTo>
                  <a:cubicBezTo>
                    <a:pt x="118085" y="1603293"/>
                    <a:pt x="122055" y="1593590"/>
                    <a:pt x="121173" y="1587856"/>
                  </a:cubicBezTo>
                  <a:cubicBezTo>
                    <a:pt x="118526" y="1569774"/>
                    <a:pt x="116762" y="1551691"/>
                    <a:pt x="114998" y="1533608"/>
                  </a:cubicBezTo>
                  <a:cubicBezTo>
                    <a:pt x="113675" y="1519054"/>
                    <a:pt x="106177" y="1520377"/>
                    <a:pt x="96474" y="1525670"/>
                  </a:cubicBezTo>
                  <a:cubicBezTo>
                    <a:pt x="87653" y="1530521"/>
                    <a:pt x="81920" y="1538019"/>
                    <a:pt x="77069" y="1546839"/>
                  </a:cubicBezTo>
                  <a:cubicBezTo>
                    <a:pt x="63396" y="1571979"/>
                    <a:pt x="61632" y="1599764"/>
                    <a:pt x="60750" y="1627991"/>
                  </a:cubicBezTo>
                  <a:cubicBezTo>
                    <a:pt x="60750" y="1635930"/>
                    <a:pt x="66043" y="1642545"/>
                    <a:pt x="71776" y="1648279"/>
                  </a:cubicBezTo>
                  <a:cubicBezTo>
                    <a:pt x="77069" y="1654012"/>
                    <a:pt x="80156" y="1661069"/>
                    <a:pt x="74422" y="1667684"/>
                  </a:cubicBezTo>
                  <a:cubicBezTo>
                    <a:pt x="68689" y="1674741"/>
                    <a:pt x="60309" y="1673859"/>
                    <a:pt x="52811" y="1670331"/>
                  </a:cubicBezTo>
                  <a:cubicBezTo>
                    <a:pt x="3415" y="1644750"/>
                    <a:pt x="-15109" y="1579035"/>
                    <a:pt x="13559" y="1530521"/>
                  </a:cubicBezTo>
                  <a:cubicBezTo>
                    <a:pt x="31200" y="1500530"/>
                    <a:pt x="50165" y="1470981"/>
                    <a:pt x="68248" y="1440990"/>
                  </a:cubicBezTo>
                  <a:cubicBezTo>
                    <a:pt x="73981" y="1431287"/>
                    <a:pt x="79274" y="1421143"/>
                    <a:pt x="84566" y="1410999"/>
                  </a:cubicBezTo>
                  <a:cubicBezTo>
                    <a:pt x="80597" y="1405707"/>
                    <a:pt x="77951" y="1410117"/>
                    <a:pt x="75304" y="1410999"/>
                  </a:cubicBezTo>
                  <a:cubicBezTo>
                    <a:pt x="63396" y="1414968"/>
                    <a:pt x="58545" y="1409235"/>
                    <a:pt x="60750" y="1398650"/>
                  </a:cubicBezTo>
                  <a:cubicBezTo>
                    <a:pt x="64278" y="1381450"/>
                    <a:pt x="68689" y="1364690"/>
                    <a:pt x="73540" y="1347931"/>
                  </a:cubicBezTo>
                  <a:cubicBezTo>
                    <a:pt x="103090" y="1247814"/>
                    <a:pt x="134845" y="1148139"/>
                    <a:pt x="168805" y="1049347"/>
                  </a:cubicBezTo>
                  <a:cubicBezTo>
                    <a:pt x="184241" y="1004801"/>
                    <a:pt x="210263" y="966431"/>
                    <a:pt x="233638" y="925855"/>
                  </a:cubicBezTo>
                  <a:cubicBezTo>
                    <a:pt x="274654" y="854407"/>
                    <a:pt x="298029" y="778989"/>
                    <a:pt x="292737" y="695633"/>
                  </a:cubicBezTo>
                  <a:cubicBezTo>
                    <a:pt x="292737" y="694309"/>
                    <a:pt x="292737" y="692986"/>
                    <a:pt x="292737" y="692104"/>
                  </a:cubicBezTo>
                  <a:cubicBezTo>
                    <a:pt x="282593" y="608748"/>
                    <a:pt x="322728" y="557587"/>
                    <a:pt x="396822" y="527596"/>
                  </a:cubicBezTo>
                  <a:cubicBezTo>
                    <a:pt x="452834" y="504662"/>
                    <a:pt x="509729" y="484374"/>
                    <a:pt x="570592" y="478200"/>
                  </a:cubicBezTo>
                  <a:cubicBezTo>
                    <a:pt x="579413" y="477318"/>
                    <a:pt x="588675" y="475113"/>
                    <a:pt x="596613" y="481728"/>
                  </a:cubicBezTo>
                  <a:cubicBezTo>
                    <a:pt x="598819" y="483492"/>
                    <a:pt x="600583" y="483934"/>
                    <a:pt x="602788" y="482610"/>
                  </a:cubicBezTo>
                  <a:cubicBezTo>
                    <a:pt x="614696" y="475995"/>
                    <a:pt x="619989" y="446004"/>
                    <a:pt x="611168" y="434978"/>
                  </a:cubicBezTo>
                  <a:cubicBezTo>
                    <a:pt x="601906" y="423511"/>
                    <a:pt x="591762" y="415131"/>
                    <a:pt x="577208" y="409839"/>
                  </a:cubicBezTo>
                  <a:cubicBezTo>
                    <a:pt x="556038" y="401900"/>
                    <a:pt x="540160" y="385582"/>
                    <a:pt x="527370" y="366176"/>
                  </a:cubicBezTo>
                  <a:cubicBezTo>
                    <a:pt x="520755" y="356032"/>
                    <a:pt x="518549" y="345447"/>
                    <a:pt x="524724" y="333539"/>
                  </a:cubicBezTo>
                  <a:cubicBezTo>
                    <a:pt x="542807" y="297374"/>
                    <a:pt x="546776" y="260326"/>
                    <a:pt x="534868" y="221074"/>
                  </a:cubicBezTo>
                  <a:cubicBezTo>
                    <a:pt x="530016" y="205637"/>
                    <a:pt x="529575" y="188878"/>
                    <a:pt x="529575" y="172559"/>
                  </a:cubicBezTo>
                  <a:cubicBezTo>
                    <a:pt x="529134" y="131543"/>
                    <a:pt x="541924" y="97142"/>
                    <a:pt x="575885" y="71120"/>
                  </a:cubicBezTo>
                  <a:cubicBezTo>
                    <a:pt x="614696" y="41130"/>
                    <a:pt x="654831" y="12021"/>
                    <a:pt x="704227" y="2318"/>
                  </a:cubicBezTo>
                  <a:cubicBezTo>
                    <a:pt x="775676" y="-12236"/>
                    <a:pt x="868735" y="43776"/>
                    <a:pt x="889023" y="113460"/>
                  </a:cubicBezTo>
                  <a:cubicBezTo>
                    <a:pt x="911075" y="189760"/>
                    <a:pt x="922542" y="267383"/>
                    <a:pt x="914162" y="346770"/>
                  </a:cubicBezTo>
                  <a:cubicBezTo>
                    <a:pt x="910634" y="377643"/>
                    <a:pt x="901372" y="408075"/>
                    <a:pt x="893433" y="438506"/>
                  </a:cubicBezTo>
                  <a:cubicBezTo>
                    <a:pt x="889905" y="452179"/>
                    <a:pt x="893874" y="457030"/>
                    <a:pt x="906664" y="461440"/>
                  </a:cubicBezTo>
                  <a:cubicBezTo>
                    <a:pt x="995754" y="492754"/>
                    <a:pt x="1083962" y="524950"/>
                    <a:pt x="1169524" y="565526"/>
                  </a:cubicBezTo>
                  <a:cubicBezTo>
                    <a:pt x="1204366" y="581844"/>
                    <a:pt x="1226859" y="605660"/>
                    <a:pt x="1242296" y="641385"/>
                  </a:cubicBezTo>
                  <a:cubicBezTo>
                    <a:pt x="1285077" y="741501"/>
                    <a:pt x="1321242" y="845145"/>
                    <a:pt x="1378136" y="937763"/>
                  </a:cubicBezTo>
                  <a:cubicBezTo>
                    <a:pt x="1455759" y="1063460"/>
                    <a:pt x="1523679" y="1194449"/>
                    <a:pt x="1597774" y="1321909"/>
                  </a:cubicBezTo>
                  <a:cubicBezTo>
                    <a:pt x="1607477" y="1338228"/>
                    <a:pt x="1626441" y="1351459"/>
                    <a:pt x="1613651" y="1379244"/>
                  </a:cubicBezTo>
                  <a:cubicBezTo>
                    <a:pt x="1637467" y="1363808"/>
                    <a:pt x="1656873" y="1362926"/>
                    <a:pt x="1678043" y="1372629"/>
                  </a:cubicBezTo>
                  <a:cubicBezTo>
                    <a:pt x="1687305" y="1376598"/>
                    <a:pt x="1699654" y="1376598"/>
                    <a:pt x="1708034" y="1366454"/>
                  </a:cubicBezTo>
                  <a:cubicBezTo>
                    <a:pt x="1708916" y="1366013"/>
                    <a:pt x="1710239" y="1365572"/>
                    <a:pt x="1711121" y="1365131"/>
                  </a:cubicBezTo>
                  <a:cubicBezTo>
                    <a:pt x="1738907" y="1352782"/>
                    <a:pt x="1744640" y="1355869"/>
                    <a:pt x="1751697" y="1384537"/>
                  </a:cubicBezTo>
                  <a:cubicBezTo>
                    <a:pt x="1752579" y="1389388"/>
                    <a:pt x="1751256" y="1394681"/>
                    <a:pt x="1753461" y="1398650"/>
                  </a:cubicBezTo>
                  <a:cubicBezTo>
                    <a:pt x="1767574" y="1425994"/>
                    <a:pt x="1761841" y="1451575"/>
                    <a:pt x="1749933" y="1478037"/>
                  </a:cubicBezTo>
                  <a:cubicBezTo>
                    <a:pt x="1741112" y="1497443"/>
                    <a:pt x="1738465" y="1519495"/>
                    <a:pt x="1727881" y="1538901"/>
                  </a:cubicBezTo>
                  <a:cubicBezTo>
                    <a:pt x="1715972" y="1561835"/>
                    <a:pt x="1711562" y="1564922"/>
                    <a:pt x="1685541" y="1563599"/>
                  </a:cubicBezTo>
                  <a:cubicBezTo>
                    <a:pt x="1670104" y="1558748"/>
                    <a:pt x="1654227" y="1554778"/>
                    <a:pt x="1639231" y="1548163"/>
                  </a:cubicBezTo>
                  <a:cubicBezTo>
                    <a:pt x="1625118" y="1543311"/>
                    <a:pt x="1612769" y="1536696"/>
                    <a:pt x="1602625" y="1525228"/>
                  </a:cubicBezTo>
                  <a:cubicBezTo>
                    <a:pt x="1593804" y="1515085"/>
                    <a:pt x="1589835" y="1520377"/>
                    <a:pt x="1587189" y="1530080"/>
                  </a:cubicBezTo>
                  <a:cubicBezTo>
                    <a:pt x="1584543" y="1538901"/>
                    <a:pt x="1583220" y="1547722"/>
                    <a:pt x="1580132" y="1556542"/>
                  </a:cubicBezTo>
                  <a:cubicBezTo>
                    <a:pt x="1574399" y="1573743"/>
                    <a:pt x="1566460" y="1577712"/>
                    <a:pt x="1549700" y="1571538"/>
                  </a:cubicBezTo>
                  <a:cubicBezTo>
                    <a:pt x="1527648" y="1563158"/>
                    <a:pt x="1510889" y="1546839"/>
                    <a:pt x="1496335" y="1528757"/>
                  </a:cubicBezTo>
                  <a:cubicBezTo>
                    <a:pt x="1467667" y="1493473"/>
                    <a:pt x="1441205" y="1456426"/>
                    <a:pt x="1415183" y="1418938"/>
                  </a:cubicBezTo>
                  <a:cubicBezTo>
                    <a:pt x="1379900" y="1367777"/>
                    <a:pt x="1346381" y="1314853"/>
                    <a:pt x="1309775" y="1264133"/>
                  </a:cubicBezTo>
                  <a:cubicBezTo>
                    <a:pt x="1303600" y="1255753"/>
                    <a:pt x="1297867" y="1247373"/>
                    <a:pt x="1289928" y="1240317"/>
                  </a:cubicBezTo>
                  <a:cubicBezTo>
                    <a:pt x="1244942" y="1200182"/>
                    <a:pt x="1215833" y="1150786"/>
                    <a:pt x="1193340" y="1095215"/>
                  </a:cubicBezTo>
                  <a:cubicBezTo>
                    <a:pt x="1169524" y="1035674"/>
                    <a:pt x="1141739" y="977457"/>
                    <a:pt x="1110425" y="921445"/>
                  </a:cubicBezTo>
                  <a:cubicBezTo>
                    <a:pt x="1106014" y="913506"/>
                    <a:pt x="1101604" y="905567"/>
                    <a:pt x="1096753" y="894541"/>
                  </a:cubicBezTo>
                  <a:cubicBezTo>
                    <a:pt x="1097635" y="936881"/>
                    <a:pt x="1100722" y="976134"/>
                    <a:pt x="1105132" y="1015386"/>
                  </a:cubicBezTo>
                  <a:cubicBezTo>
                    <a:pt x="1112189" y="1078014"/>
                    <a:pt x="1110425" y="1141083"/>
                    <a:pt x="1112189" y="1204152"/>
                  </a:cubicBezTo>
                  <a:cubicBezTo>
                    <a:pt x="1113512" y="1257958"/>
                    <a:pt x="1115276" y="1311765"/>
                    <a:pt x="1122774" y="1365131"/>
                  </a:cubicBezTo>
                  <a:cubicBezTo>
                    <a:pt x="1127184" y="1395122"/>
                    <a:pt x="1133800" y="1424671"/>
                    <a:pt x="1149236" y="1451134"/>
                  </a:cubicBezTo>
                  <a:cubicBezTo>
                    <a:pt x="1165114" y="1478037"/>
                    <a:pt x="1174376" y="1507587"/>
                    <a:pt x="1177463" y="1538901"/>
                  </a:cubicBezTo>
                  <a:cubicBezTo>
                    <a:pt x="1178345" y="1549486"/>
                    <a:pt x="1184079" y="1558306"/>
                    <a:pt x="1189812" y="1566686"/>
                  </a:cubicBezTo>
                  <a:cubicBezTo>
                    <a:pt x="1258173" y="1673418"/>
                    <a:pt x="1326975" y="1779708"/>
                    <a:pt x="1390485" y="1889086"/>
                  </a:cubicBezTo>
                  <a:cubicBezTo>
                    <a:pt x="1405039" y="1914226"/>
                    <a:pt x="1418271" y="1940247"/>
                    <a:pt x="1433707" y="1964945"/>
                  </a:cubicBezTo>
                  <a:cubicBezTo>
                    <a:pt x="1465462" y="2017429"/>
                    <a:pt x="1474283" y="2075205"/>
                    <a:pt x="1479134" y="2135186"/>
                  </a:cubicBezTo>
                  <a:cubicBezTo>
                    <a:pt x="1486632" y="2228687"/>
                    <a:pt x="1490601" y="2322187"/>
                    <a:pt x="1496335" y="2416129"/>
                  </a:cubicBezTo>
                  <a:cubicBezTo>
                    <a:pt x="1498540" y="2450089"/>
                    <a:pt x="1498981" y="2484049"/>
                    <a:pt x="1499863" y="2517568"/>
                  </a:cubicBezTo>
                  <a:cubicBezTo>
                    <a:pt x="1501186" y="2584165"/>
                    <a:pt x="1504273" y="2650762"/>
                    <a:pt x="1503832" y="2717359"/>
                  </a:cubicBezTo>
                  <a:cubicBezTo>
                    <a:pt x="1503391" y="2813065"/>
                    <a:pt x="1500745" y="2908770"/>
                    <a:pt x="1484427" y="3003153"/>
                  </a:cubicBezTo>
                  <a:cubicBezTo>
                    <a:pt x="1482662" y="3014620"/>
                    <a:pt x="1483545" y="3026087"/>
                    <a:pt x="1481339" y="3037554"/>
                  </a:cubicBezTo>
                  <a:cubicBezTo>
                    <a:pt x="1476488" y="3063575"/>
                    <a:pt x="1476929" y="3087832"/>
                    <a:pt x="1495452" y="3109443"/>
                  </a:cubicBezTo>
                  <a:cubicBezTo>
                    <a:pt x="1502509" y="3117382"/>
                    <a:pt x="1508684" y="3126644"/>
                    <a:pt x="1514417" y="3135906"/>
                  </a:cubicBezTo>
                  <a:cubicBezTo>
                    <a:pt x="1539556" y="3175599"/>
                    <a:pt x="1576604" y="3199416"/>
                    <a:pt x="1619385" y="3215734"/>
                  </a:cubicBezTo>
                  <a:cubicBezTo>
                    <a:pt x="1634821" y="3221468"/>
                    <a:pt x="1650257" y="3225437"/>
                    <a:pt x="1667017" y="3225437"/>
                  </a:cubicBezTo>
                  <a:cubicBezTo>
                    <a:pt x="1689069" y="3224996"/>
                    <a:pt x="1706711" y="3235140"/>
                    <a:pt x="1720383" y="3251899"/>
                  </a:cubicBezTo>
                  <a:cubicBezTo>
                    <a:pt x="1731409" y="3265572"/>
                    <a:pt x="1741994" y="3279685"/>
                    <a:pt x="1752138" y="3293798"/>
                  </a:cubicBezTo>
                  <a:cubicBezTo>
                    <a:pt x="1764487" y="3310557"/>
                    <a:pt x="1760517" y="3322907"/>
                    <a:pt x="1741553" y="3331286"/>
                  </a:cubicBezTo>
                  <a:cubicBezTo>
                    <a:pt x="1734496" y="3334374"/>
                    <a:pt x="1726557" y="3336138"/>
                    <a:pt x="1719060" y="3337902"/>
                  </a:cubicBezTo>
                  <a:cubicBezTo>
                    <a:pt x="1689951" y="3343635"/>
                    <a:pt x="1660401" y="3346723"/>
                    <a:pt x="1631734" y="3355103"/>
                  </a:cubicBezTo>
                  <a:cubicBezTo>
                    <a:pt x="1611005" y="3360836"/>
                    <a:pt x="1589394" y="3355103"/>
                    <a:pt x="1568665" y="3352897"/>
                  </a:cubicBezTo>
                  <a:cubicBezTo>
                    <a:pt x="1461934" y="3340548"/>
                    <a:pt x="1356525" y="3321583"/>
                    <a:pt x="1255086" y="3286300"/>
                  </a:cubicBezTo>
                  <a:cubicBezTo>
                    <a:pt x="1231711" y="3278362"/>
                    <a:pt x="1208777" y="3268218"/>
                    <a:pt x="1187166" y="3255869"/>
                  </a:cubicBezTo>
                  <a:cubicBezTo>
                    <a:pt x="1153206" y="3236904"/>
                    <a:pt x="1143503" y="3215293"/>
                    <a:pt x="1151001" y="3177364"/>
                  </a:cubicBezTo>
                  <a:cubicBezTo>
                    <a:pt x="1152765" y="3168543"/>
                    <a:pt x="1154529" y="3159281"/>
                    <a:pt x="1157616" y="3150901"/>
                  </a:cubicBezTo>
                  <a:cubicBezTo>
                    <a:pt x="1162467" y="3138552"/>
                    <a:pt x="1164232" y="3127085"/>
                    <a:pt x="1159821" y="3113854"/>
                  </a:cubicBezTo>
                  <a:cubicBezTo>
                    <a:pt x="1155852" y="3101946"/>
                    <a:pt x="1159821" y="3090038"/>
                    <a:pt x="1163791" y="3078130"/>
                  </a:cubicBezTo>
                  <a:cubicBezTo>
                    <a:pt x="1167319" y="3067104"/>
                    <a:pt x="1170406" y="3056078"/>
                    <a:pt x="1173053" y="3045052"/>
                  </a:cubicBezTo>
                  <a:cubicBezTo>
                    <a:pt x="1192017" y="2957285"/>
                    <a:pt x="1204366" y="2868636"/>
                    <a:pt x="1216274" y="2779546"/>
                  </a:cubicBezTo>
                  <a:cubicBezTo>
                    <a:pt x="1225977" y="2708979"/>
                    <a:pt x="1234357" y="2637972"/>
                    <a:pt x="1240532" y="2566524"/>
                  </a:cubicBezTo>
                  <a:cubicBezTo>
                    <a:pt x="1244501" y="2523743"/>
                    <a:pt x="1244942" y="2482285"/>
                    <a:pt x="1229064" y="2439945"/>
                  </a:cubicBezTo>
                  <a:cubicBezTo>
                    <a:pt x="1186725" y="2326598"/>
                    <a:pt x="1149236" y="2211045"/>
                    <a:pt x="1100281" y="2100344"/>
                  </a:cubicBezTo>
                  <a:cubicBezTo>
                    <a:pt x="1088373" y="2073000"/>
                    <a:pt x="1074701" y="2046537"/>
                    <a:pt x="1060587" y="2020516"/>
                  </a:cubicBezTo>
                  <a:cubicBezTo>
                    <a:pt x="1051326" y="2003316"/>
                    <a:pt x="1038535" y="1989202"/>
                    <a:pt x="1023099" y="1976853"/>
                  </a:cubicBezTo>
                  <a:cubicBezTo>
                    <a:pt x="986052" y="1947304"/>
                    <a:pt x="955179" y="1911579"/>
                    <a:pt x="921219" y="1878501"/>
                  </a:cubicBezTo>
                  <a:cubicBezTo>
                    <a:pt x="902254" y="1859978"/>
                    <a:pt x="881966" y="1842336"/>
                    <a:pt x="860796" y="1826018"/>
                  </a:cubicBezTo>
                  <a:cubicBezTo>
                    <a:pt x="855063" y="1821607"/>
                    <a:pt x="848888" y="1817638"/>
                    <a:pt x="842714" y="1814109"/>
                  </a:cubicBezTo>
                  <a:cubicBezTo>
                    <a:pt x="814487" y="1798673"/>
                    <a:pt x="797728" y="1802201"/>
                    <a:pt x="779204" y="1829105"/>
                  </a:cubicBezTo>
                  <a:cubicBezTo>
                    <a:pt x="748772" y="1873209"/>
                    <a:pt x="727161" y="1922164"/>
                    <a:pt x="704227" y="1970238"/>
                  </a:cubicBezTo>
                  <a:cubicBezTo>
                    <a:pt x="659682" y="2065502"/>
                    <a:pt x="619106" y="2162972"/>
                    <a:pt x="584705" y="2262647"/>
                  </a:cubicBezTo>
                  <a:cubicBezTo>
                    <a:pt x="572797" y="2296607"/>
                    <a:pt x="566623" y="2331890"/>
                    <a:pt x="559125" y="2366732"/>
                  </a:cubicBezTo>
                  <a:cubicBezTo>
                    <a:pt x="543248" y="2438181"/>
                    <a:pt x="524283" y="2508747"/>
                    <a:pt x="489882" y="2574462"/>
                  </a:cubicBezTo>
                  <a:cubicBezTo>
                    <a:pt x="462978" y="2626064"/>
                    <a:pt x="448424" y="2682958"/>
                    <a:pt x="431223" y="2738529"/>
                  </a:cubicBezTo>
                  <a:cubicBezTo>
                    <a:pt x="408730" y="2813506"/>
                    <a:pt x="386678" y="2888483"/>
                    <a:pt x="369037" y="2964341"/>
                  </a:cubicBezTo>
                  <a:cubicBezTo>
                    <a:pt x="363303" y="2989481"/>
                    <a:pt x="363303" y="3014620"/>
                    <a:pt x="358893" y="3039759"/>
                  </a:cubicBezTo>
                  <a:cubicBezTo>
                    <a:pt x="354042" y="3050785"/>
                    <a:pt x="346103" y="3057401"/>
                    <a:pt x="334195" y="3057842"/>
                  </a:cubicBezTo>
                  <a:cubicBezTo>
                    <a:pt x="320523" y="3058283"/>
                    <a:pt x="316112" y="3067104"/>
                    <a:pt x="316553" y="3078130"/>
                  </a:cubicBezTo>
                  <a:cubicBezTo>
                    <a:pt x="316994" y="3103269"/>
                    <a:pt x="316553" y="3128849"/>
                    <a:pt x="329343" y="3152224"/>
                  </a:cubicBezTo>
                  <a:cubicBezTo>
                    <a:pt x="337723" y="3167661"/>
                    <a:pt x="345221" y="3183538"/>
                    <a:pt x="349190" y="3200739"/>
                  </a:cubicBezTo>
                  <a:cubicBezTo>
                    <a:pt x="354483" y="3224996"/>
                    <a:pt x="346544" y="3236463"/>
                    <a:pt x="322287" y="3239991"/>
                  </a:cubicBezTo>
                  <a:cubicBezTo>
                    <a:pt x="275095" y="3246607"/>
                    <a:pt x="227463" y="3252781"/>
                    <a:pt x="179390" y="3251017"/>
                  </a:cubicBezTo>
                  <a:cubicBezTo>
                    <a:pt x="167041" y="3250576"/>
                    <a:pt x="155133" y="3249694"/>
                    <a:pt x="143666" y="3245725"/>
                  </a:cubicBezTo>
                  <a:cubicBezTo>
                    <a:pt x="124701" y="3239550"/>
                    <a:pt x="112793" y="3227642"/>
                    <a:pt x="109264" y="3207795"/>
                  </a:cubicBezTo>
                  <a:cubicBezTo>
                    <a:pt x="105736" y="3187508"/>
                    <a:pt x="101326" y="3167661"/>
                    <a:pt x="97356" y="3147373"/>
                  </a:cubicBezTo>
                  <a:cubicBezTo>
                    <a:pt x="92064" y="3106797"/>
                    <a:pt x="105736" y="3068427"/>
                    <a:pt x="151163" y="3036672"/>
                  </a:cubicBezTo>
                  <a:close/>
                </a:path>
              </a:pathLst>
            </a:custGeom>
            <a:solidFill>
              <a:srgbClr val="232021"/>
            </a:solidFill>
            <a:ln w="4402"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9C23E5E-EECC-49ED-9E9B-5A4F4A9B35F9}"/>
                </a:ext>
              </a:extLst>
            </p:cNvPr>
            <p:cNvSpPr/>
            <p:nvPr/>
          </p:nvSpPr>
          <p:spPr>
            <a:xfrm>
              <a:off x="2247230" y="2515673"/>
              <a:ext cx="2685695" cy="1730535"/>
            </a:xfrm>
            <a:custGeom>
              <a:avLst/>
              <a:gdLst>
                <a:gd name="connsiteX0" fmla="*/ 0 w 1928758"/>
                <a:gd name="connsiteY0" fmla="*/ 1713966 h 1730535"/>
                <a:gd name="connsiteX1" fmla="*/ 348863 w 1928758"/>
                <a:gd name="connsiteY1" fmla="*/ 743237 h 1730535"/>
                <a:gd name="connsiteX2" fmla="*/ 534540 w 1928758"/>
                <a:gd name="connsiteY2" fmla="*/ 382026 h 1730535"/>
                <a:gd name="connsiteX3" fmla="*/ 830478 w 1928758"/>
                <a:gd name="connsiteY3" fmla="*/ 82119 h 1730535"/>
                <a:gd name="connsiteX4" fmla="*/ 1345613 w 1928758"/>
                <a:gd name="connsiteY4" fmla="*/ 23019 h 1730535"/>
                <a:gd name="connsiteX5" fmla="*/ 1654781 w 1928758"/>
                <a:gd name="connsiteY5" fmla="*/ 120048 h 1730535"/>
                <a:gd name="connsiteX6" fmla="*/ 1922493 w 1928758"/>
                <a:gd name="connsiteY6" fmla="*/ 235160 h 1730535"/>
                <a:gd name="connsiteX7" fmla="*/ 1908820 w 1928758"/>
                <a:gd name="connsiteY7" fmla="*/ 259858 h 1730535"/>
                <a:gd name="connsiteX8" fmla="*/ 1695357 w 1928758"/>
                <a:gd name="connsiteY8" fmla="*/ 178706 h 1730535"/>
                <a:gd name="connsiteX9" fmla="*/ 1326207 w 1928758"/>
                <a:gd name="connsiteY9" fmla="*/ 54333 h 1730535"/>
                <a:gd name="connsiteX10" fmla="*/ 926184 w 1928758"/>
                <a:gd name="connsiteY10" fmla="*/ 70652 h 1730535"/>
                <a:gd name="connsiteX11" fmla="*/ 776671 w 1928758"/>
                <a:gd name="connsiteY11" fmla="*/ 154890 h 1730535"/>
                <a:gd name="connsiteX12" fmla="*/ 651857 w 1928758"/>
                <a:gd name="connsiteY12" fmla="*/ 278823 h 1730535"/>
                <a:gd name="connsiteX13" fmla="*/ 512929 w 1928758"/>
                <a:gd name="connsiteY13" fmla="*/ 484788 h 1730535"/>
                <a:gd name="connsiteX14" fmla="*/ 370915 w 1928758"/>
                <a:gd name="connsiteY14" fmla="*/ 772787 h 1730535"/>
                <a:gd name="connsiteX15" fmla="*/ 292851 w 1928758"/>
                <a:gd name="connsiteY15" fmla="*/ 962434 h 1730535"/>
                <a:gd name="connsiteX16" fmla="*/ 181267 w 1928758"/>
                <a:gd name="connsiteY16" fmla="*/ 1267634 h 1730535"/>
                <a:gd name="connsiteX17" fmla="*/ 116876 w 1928758"/>
                <a:gd name="connsiteY17" fmla="*/ 1464337 h 1730535"/>
                <a:gd name="connsiteX18" fmla="*/ 38812 w 1928758"/>
                <a:gd name="connsiteY18" fmla="*/ 1708232 h 1730535"/>
                <a:gd name="connsiteX19" fmla="*/ 31755 w 1928758"/>
                <a:gd name="connsiteY19" fmla="*/ 1724992 h 1730535"/>
                <a:gd name="connsiteX20" fmla="*/ 0 w 1928758"/>
                <a:gd name="connsiteY20" fmla="*/ 1713966 h 1730535"/>
                <a:gd name="connsiteX0" fmla="*/ 0 w 2298248"/>
                <a:gd name="connsiteY0" fmla="*/ 1713966 h 1730535"/>
                <a:gd name="connsiteX1" fmla="*/ 348863 w 2298248"/>
                <a:gd name="connsiteY1" fmla="*/ 743237 h 1730535"/>
                <a:gd name="connsiteX2" fmla="*/ 534540 w 2298248"/>
                <a:gd name="connsiteY2" fmla="*/ 382026 h 1730535"/>
                <a:gd name="connsiteX3" fmla="*/ 830478 w 2298248"/>
                <a:gd name="connsiteY3" fmla="*/ 82119 h 1730535"/>
                <a:gd name="connsiteX4" fmla="*/ 1345613 w 2298248"/>
                <a:gd name="connsiteY4" fmla="*/ 23019 h 1730535"/>
                <a:gd name="connsiteX5" fmla="*/ 1654781 w 2298248"/>
                <a:gd name="connsiteY5" fmla="*/ 120048 h 1730535"/>
                <a:gd name="connsiteX6" fmla="*/ 1922493 w 2298248"/>
                <a:gd name="connsiteY6" fmla="*/ 235160 h 1730535"/>
                <a:gd name="connsiteX7" fmla="*/ 2297708 w 2298248"/>
                <a:gd name="connsiteY7" fmla="*/ 409956 h 1730535"/>
                <a:gd name="connsiteX8" fmla="*/ 1695357 w 2298248"/>
                <a:gd name="connsiteY8" fmla="*/ 178706 h 1730535"/>
                <a:gd name="connsiteX9" fmla="*/ 1326207 w 2298248"/>
                <a:gd name="connsiteY9" fmla="*/ 54333 h 1730535"/>
                <a:gd name="connsiteX10" fmla="*/ 926184 w 2298248"/>
                <a:gd name="connsiteY10" fmla="*/ 70652 h 1730535"/>
                <a:gd name="connsiteX11" fmla="*/ 776671 w 2298248"/>
                <a:gd name="connsiteY11" fmla="*/ 154890 h 1730535"/>
                <a:gd name="connsiteX12" fmla="*/ 651857 w 2298248"/>
                <a:gd name="connsiteY12" fmla="*/ 278823 h 1730535"/>
                <a:gd name="connsiteX13" fmla="*/ 512929 w 2298248"/>
                <a:gd name="connsiteY13" fmla="*/ 484788 h 1730535"/>
                <a:gd name="connsiteX14" fmla="*/ 370915 w 2298248"/>
                <a:gd name="connsiteY14" fmla="*/ 772787 h 1730535"/>
                <a:gd name="connsiteX15" fmla="*/ 292851 w 2298248"/>
                <a:gd name="connsiteY15" fmla="*/ 962434 h 1730535"/>
                <a:gd name="connsiteX16" fmla="*/ 181267 w 2298248"/>
                <a:gd name="connsiteY16" fmla="*/ 1267634 h 1730535"/>
                <a:gd name="connsiteX17" fmla="*/ 116876 w 2298248"/>
                <a:gd name="connsiteY17" fmla="*/ 1464337 h 1730535"/>
                <a:gd name="connsiteX18" fmla="*/ 38812 w 2298248"/>
                <a:gd name="connsiteY18" fmla="*/ 1708232 h 1730535"/>
                <a:gd name="connsiteX19" fmla="*/ 31755 w 2298248"/>
                <a:gd name="connsiteY19" fmla="*/ 1724992 h 1730535"/>
                <a:gd name="connsiteX20" fmla="*/ 0 w 2298248"/>
                <a:gd name="connsiteY20" fmla="*/ 1713966 h 1730535"/>
                <a:gd name="connsiteX0" fmla="*/ 0 w 2352745"/>
                <a:gd name="connsiteY0" fmla="*/ 1713966 h 1730535"/>
                <a:gd name="connsiteX1" fmla="*/ 348863 w 2352745"/>
                <a:gd name="connsiteY1" fmla="*/ 743237 h 1730535"/>
                <a:gd name="connsiteX2" fmla="*/ 534540 w 2352745"/>
                <a:gd name="connsiteY2" fmla="*/ 382026 h 1730535"/>
                <a:gd name="connsiteX3" fmla="*/ 830478 w 2352745"/>
                <a:gd name="connsiteY3" fmla="*/ 82119 h 1730535"/>
                <a:gd name="connsiteX4" fmla="*/ 1345613 w 2352745"/>
                <a:gd name="connsiteY4" fmla="*/ 23019 h 1730535"/>
                <a:gd name="connsiteX5" fmla="*/ 1654781 w 2352745"/>
                <a:gd name="connsiteY5" fmla="*/ 120048 h 1730535"/>
                <a:gd name="connsiteX6" fmla="*/ 2315930 w 2352745"/>
                <a:gd name="connsiteY6" fmla="*/ 403451 h 1730535"/>
                <a:gd name="connsiteX7" fmla="*/ 2297708 w 2352745"/>
                <a:gd name="connsiteY7" fmla="*/ 409956 h 1730535"/>
                <a:gd name="connsiteX8" fmla="*/ 1695357 w 2352745"/>
                <a:gd name="connsiteY8" fmla="*/ 178706 h 1730535"/>
                <a:gd name="connsiteX9" fmla="*/ 1326207 w 2352745"/>
                <a:gd name="connsiteY9" fmla="*/ 54333 h 1730535"/>
                <a:gd name="connsiteX10" fmla="*/ 926184 w 2352745"/>
                <a:gd name="connsiteY10" fmla="*/ 70652 h 1730535"/>
                <a:gd name="connsiteX11" fmla="*/ 776671 w 2352745"/>
                <a:gd name="connsiteY11" fmla="*/ 154890 h 1730535"/>
                <a:gd name="connsiteX12" fmla="*/ 651857 w 2352745"/>
                <a:gd name="connsiteY12" fmla="*/ 278823 h 1730535"/>
                <a:gd name="connsiteX13" fmla="*/ 512929 w 2352745"/>
                <a:gd name="connsiteY13" fmla="*/ 484788 h 1730535"/>
                <a:gd name="connsiteX14" fmla="*/ 370915 w 2352745"/>
                <a:gd name="connsiteY14" fmla="*/ 772787 h 1730535"/>
                <a:gd name="connsiteX15" fmla="*/ 292851 w 2352745"/>
                <a:gd name="connsiteY15" fmla="*/ 962434 h 1730535"/>
                <a:gd name="connsiteX16" fmla="*/ 181267 w 2352745"/>
                <a:gd name="connsiteY16" fmla="*/ 1267634 h 1730535"/>
                <a:gd name="connsiteX17" fmla="*/ 116876 w 2352745"/>
                <a:gd name="connsiteY17" fmla="*/ 1464337 h 1730535"/>
                <a:gd name="connsiteX18" fmla="*/ 38812 w 2352745"/>
                <a:gd name="connsiteY18" fmla="*/ 1708232 h 1730535"/>
                <a:gd name="connsiteX19" fmla="*/ 31755 w 2352745"/>
                <a:gd name="connsiteY19" fmla="*/ 1724992 h 1730535"/>
                <a:gd name="connsiteX20" fmla="*/ 0 w 2352745"/>
                <a:gd name="connsiteY20" fmla="*/ 1713966 h 1730535"/>
                <a:gd name="connsiteX0" fmla="*/ 0 w 2679937"/>
                <a:gd name="connsiteY0" fmla="*/ 1713966 h 1730535"/>
                <a:gd name="connsiteX1" fmla="*/ 348863 w 2679937"/>
                <a:gd name="connsiteY1" fmla="*/ 743237 h 1730535"/>
                <a:gd name="connsiteX2" fmla="*/ 534540 w 2679937"/>
                <a:gd name="connsiteY2" fmla="*/ 382026 h 1730535"/>
                <a:gd name="connsiteX3" fmla="*/ 830478 w 2679937"/>
                <a:gd name="connsiteY3" fmla="*/ 82119 h 1730535"/>
                <a:gd name="connsiteX4" fmla="*/ 1345613 w 2679937"/>
                <a:gd name="connsiteY4" fmla="*/ 23019 h 1730535"/>
                <a:gd name="connsiteX5" fmla="*/ 1654781 w 2679937"/>
                <a:gd name="connsiteY5" fmla="*/ 120048 h 1730535"/>
                <a:gd name="connsiteX6" fmla="*/ 2315930 w 2679937"/>
                <a:gd name="connsiteY6" fmla="*/ 403451 h 1730535"/>
                <a:gd name="connsiteX7" fmla="*/ 2664146 w 2679937"/>
                <a:gd name="connsiteY7" fmla="*/ 560842 h 1730535"/>
                <a:gd name="connsiteX8" fmla="*/ 1695357 w 2679937"/>
                <a:gd name="connsiteY8" fmla="*/ 178706 h 1730535"/>
                <a:gd name="connsiteX9" fmla="*/ 1326207 w 2679937"/>
                <a:gd name="connsiteY9" fmla="*/ 54333 h 1730535"/>
                <a:gd name="connsiteX10" fmla="*/ 926184 w 2679937"/>
                <a:gd name="connsiteY10" fmla="*/ 70652 h 1730535"/>
                <a:gd name="connsiteX11" fmla="*/ 776671 w 2679937"/>
                <a:gd name="connsiteY11" fmla="*/ 154890 h 1730535"/>
                <a:gd name="connsiteX12" fmla="*/ 651857 w 2679937"/>
                <a:gd name="connsiteY12" fmla="*/ 278823 h 1730535"/>
                <a:gd name="connsiteX13" fmla="*/ 512929 w 2679937"/>
                <a:gd name="connsiteY13" fmla="*/ 484788 h 1730535"/>
                <a:gd name="connsiteX14" fmla="*/ 370915 w 2679937"/>
                <a:gd name="connsiteY14" fmla="*/ 772787 h 1730535"/>
                <a:gd name="connsiteX15" fmla="*/ 292851 w 2679937"/>
                <a:gd name="connsiteY15" fmla="*/ 962434 h 1730535"/>
                <a:gd name="connsiteX16" fmla="*/ 181267 w 2679937"/>
                <a:gd name="connsiteY16" fmla="*/ 1267634 h 1730535"/>
                <a:gd name="connsiteX17" fmla="*/ 116876 w 2679937"/>
                <a:gd name="connsiteY17" fmla="*/ 1464337 h 1730535"/>
                <a:gd name="connsiteX18" fmla="*/ 38812 w 2679937"/>
                <a:gd name="connsiteY18" fmla="*/ 1708232 h 1730535"/>
                <a:gd name="connsiteX19" fmla="*/ 31755 w 2679937"/>
                <a:gd name="connsiteY19" fmla="*/ 1724992 h 1730535"/>
                <a:gd name="connsiteX20" fmla="*/ 0 w 2679937"/>
                <a:gd name="connsiteY20" fmla="*/ 1713966 h 1730535"/>
                <a:gd name="connsiteX0" fmla="*/ 0 w 2664483"/>
                <a:gd name="connsiteY0" fmla="*/ 1713966 h 1730535"/>
                <a:gd name="connsiteX1" fmla="*/ 348863 w 2664483"/>
                <a:gd name="connsiteY1" fmla="*/ 743237 h 1730535"/>
                <a:gd name="connsiteX2" fmla="*/ 534540 w 2664483"/>
                <a:gd name="connsiteY2" fmla="*/ 382026 h 1730535"/>
                <a:gd name="connsiteX3" fmla="*/ 830478 w 2664483"/>
                <a:gd name="connsiteY3" fmla="*/ 82119 h 1730535"/>
                <a:gd name="connsiteX4" fmla="*/ 1345613 w 2664483"/>
                <a:gd name="connsiteY4" fmla="*/ 23019 h 1730535"/>
                <a:gd name="connsiteX5" fmla="*/ 1654781 w 2664483"/>
                <a:gd name="connsiteY5" fmla="*/ 120048 h 1730535"/>
                <a:gd name="connsiteX6" fmla="*/ 2315930 w 2664483"/>
                <a:gd name="connsiteY6" fmla="*/ 403451 h 1730535"/>
                <a:gd name="connsiteX7" fmla="*/ 2664146 w 2664483"/>
                <a:gd name="connsiteY7" fmla="*/ 560842 h 1730535"/>
                <a:gd name="connsiteX8" fmla="*/ 1695357 w 2664483"/>
                <a:gd name="connsiteY8" fmla="*/ 178706 h 1730535"/>
                <a:gd name="connsiteX9" fmla="*/ 1326207 w 2664483"/>
                <a:gd name="connsiteY9" fmla="*/ 54333 h 1730535"/>
                <a:gd name="connsiteX10" fmla="*/ 926184 w 2664483"/>
                <a:gd name="connsiteY10" fmla="*/ 70652 h 1730535"/>
                <a:gd name="connsiteX11" fmla="*/ 776671 w 2664483"/>
                <a:gd name="connsiteY11" fmla="*/ 154890 h 1730535"/>
                <a:gd name="connsiteX12" fmla="*/ 651857 w 2664483"/>
                <a:gd name="connsiteY12" fmla="*/ 278823 h 1730535"/>
                <a:gd name="connsiteX13" fmla="*/ 512929 w 2664483"/>
                <a:gd name="connsiteY13" fmla="*/ 484788 h 1730535"/>
                <a:gd name="connsiteX14" fmla="*/ 370915 w 2664483"/>
                <a:gd name="connsiteY14" fmla="*/ 772787 h 1730535"/>
                <a:gd name="connsiteX15" fmla="*/ 292851 w 2664483"/>
                <a:gd name="connsiteY15" fmla="*/ 962434 h 1730535"/>
                <a:gd name="connsiteX16" fmla="*/ 181267 w 2664483"/>
                <a:gd name="connsiteY16" fmla="*/ 1267634 h 1730535"/>
                <a:gd name="connsiteX17" fmla="*/ 116876 w 2664483"/>
                <a:gd name="connsiteY17" fmla="*/ 1464337 h 1730535"/>
                <a:gd name="connsiteX18" fmla="*/ 38812 w 2664483"/>
                <a:gd name="connsiteY18" fmla="*/ 1708232 h 1730535"/>
                <a:gd name="connsiteX19" fmla="*/ 31755 w 2664483"/>
                <a:gd name="connsiteY19" fmla="*/ 1724992 h 1730535"/>
                <a:gd name="connsiteX20" fmla="*/ 0 w 2664483"/>
                <a:gd name="connsiteY20" fmla="*/ 1713966 h 1730535"/>
                <a:gd name="connsiteX0" fmla="*/ 0 w 2664782"/>
                <a:gd name="connsiteY0" fmla="*/ 1713966 h 1730535"/>
                <a:gd name="connsiteX1" fmla="*/ 348863 w 2664782"/>
                <a:gd name="connsiteY1" fmla="*/ 743237 h 1730535"/>
                <a:gd name="connsiteX2" fmla="*/ 534540 w 2664782"/>
                <a:gd name="connsiteY2" fmla="*/ 382026 h 1730535"/>
                <a:gd name="connsiteX3" fmla="*/ 830478 w 2664782"/>
                <a:gd name="connsiteY3" fmla="*/ 82119 h 1730535"/>
                <a:gd name="connsiteX4" fmla="*/ 1345613 w 2664782"/>
                <a:gd name="connsiteY4" fmla="*/ 23019 h 1730535"/>
                <a:gd name="connsiteX5" fmla="*/ 1654781 w 2664782"/>
                <a:gd name="connsiteY5" fmla="*/ 120048 h 1730535"/>
                <a:gd name="connsiteX6" fmla="*/ 2315930 w 2664782"/>
                <a:gd name="connsiteY6" fmla="*/ 403451 h 1730535"/>
                <a:gd name="connsiteX7" fmla="*/ 2664146 w 2664782"/>
                <a:gd name="connsiteY7" fmla="*/ 560842 h 1730535"/>
                <a:gd name="connsiteX8" fmla="*/ 1695357 w 2664782"/>
                <a:gd name="connsiteY8" fmla="*/ 178706 h 1730535"/>
                <a:gd name="connsiteX9" fmla="*/ 1326207 w 2664782"/>
                <a:gd name="connsiteY9" fmla="*/ 54333 h 1730535"/>
                <a:gd name="connsiteX10" fmla="*/ 926184 w 2664782"/>
                <a:gd name="connsiteY10" fmla="*/ 70652 h 1730535"/>
                <a:gd name="connsiteX11" fmla="*/ 776671 w 2664782"/>
                <a:gd name="connsiteY11" fmla="*/ 154890 h 1730535"/>
                <a:gd name="connsiteX12" fmla="*/ 651857 w 2664782"/>
                <a:gd name="connsiteY12" fmla="*/ 278823 h 1730535"/>
                <a:gd name="connsiteX13" fmla="*/ 512929 w 2664782"/>
                <a:gd name="connsiteY13" fmla="*/ 484788 h 1730535"/>
                <a:gd name="connsiteX14" fmla="*/ 370915 w 2664782"/>
                <a:gd name="connsiteY14" fmla="*/ 772787 h 1730535"/>
                <a:gd name="connsiteX15" fmla="*/ 292851 w 2664782"/>
                <a:gd name="connsiteY15" fmla="*/ 962434 h 1730535"/>
                <a:gd name="connsiteX16" fmla="*/ 181267 w 2664782"/>
                <a:gd name="connsiteY16" fmla="*/ 1267634 h 1730535"/>
                <a:gd name="connsiteX17" fmla="*/ 116876 w 2664782"/>
                <a:gd name="connsiteY17" fmla="*/ 1464337 h 1730535"/>
                <a:gd name="connsiteX18" fmla="*/ 38812 w 2664782"/>
                <a:gd name="connsiteY18" fmla="*/ 1708232 h 1730535"/>
                <a:gd name="connsiteX19" fmla="*/ 31755 w 2664782"/>
                <a:gd name="connsiteY19" fmla="*/ 1724992 h 1730535"/>
                <a:gd name="connsiteX20" fmla="*/ 0 w 2664782"/>
                <a:gd name="connsiteY20" fmla="*/ 1713966 h 1730535"/>
                <a:gd name="connsiteX0" fmla="*/ 0 w 2677238"/>
                <a:gd name="connsiteY0" fmla="*/ 1713966 h 1730535"/>
                <a:gd name="connsiteX1" fmla="*/ 348863 w 2677238"/>
                <a:gd name="connsiteY1" fmla="*/ 743237 h 1730535"/>
                <a:gd name="connsiteX2" fmla="*/ 534540 w 2677238"/>
                <a:gd name="connsiteY2" fmla="*/ 382026 h 1730535"/>
                <a:gd name="connsiteX3" fmla="*/ 830478 w 2677238"/>
                <a:gd name="connsiteY3" fmla="*/ 82119 h 1730535"/>
                <a:gd name="connsiteX4" fmla="*/ 1345613 w 2677238"/>
                <a:gd name="connsiteY4" fmla="*/ 23019 h 1730535"/>
                <a:gd name="connsiteX5" fmla="*/ 1654781 w 2677238"/>
                <a:gd name="connsiteY5" fmla="*/ 120048 h 1730535"/>
                <a:gd name="connsiteX6" fmla="*/ 2315930 w 2677238"/>
                <a:gd name="connsiteY6" fmla="*/ 403451 h 1730535"/>
                <a:gd name="connsiteX7" fmla="*/ 2664146 w 2677238"/>
                <a:gd name="connsiteY7" fmla="*/ 560842 h 1730535"/>
                <a:gd name="connsiteX8" fmla="*/ 1695357 w 2677238"/>
                <a:gd name="connsiteY8" fmla="*/ 178706 h 1730535"/>
                <a:gd name="connsiteX9" fmla="*/ 1326207 w 2677238"/>
                <a:gd name="connsiteY9" fmla="*/ 54333 h 1730535"/>
                <a:gd name="connsiteX10" fmla="*/ 926184 w 2677238"/>
                <a:gd name="connsiteY10" fmla="*/ 70652 h 1730535"/>
                <a:gd name="connsiteX11" fmla="*/ 776671 w 2677238"/>
                <a:gd name="connsiteY11" fmla="*/ 154890 h 1730535"/>
                <a:gd name="connsiteX12" fmla="*/ 651857 w 2677238"/>
                <a:gd name="connsiteY12" fmla="*/ 278823 h 1730535"/>
                <a:gd name="connsiteX13" fmla="*/ 512929 w 2677238"/>
                <a:gd name="connsiteY13" fmla="*/ 484788 h 1730535"/>
                <a:gd name="connsiteX14" fmla="*/ 370915 w 2677238"/>
                <a:gd name="connsiteY14" fmla="*/ 772787 h 1730535"/>
                <a:gd name="connsiteX15" fmla="*/ 292851 w 2677238"/>
                <a:gd name="connsiteY15" fmla="*/ 962434 h 1730535"/>
                <a:gd name="connsiteX16" fmla="*/ 181267 w 2677238"/>
                <a:gd name="connsiteY16" fmla="*/ 1267634 h 1730535"/>
                <a:gd name="connsiteX17" fmla="*/ 116876 w 2677238"/>
                <a:gd name="connsiteY17" fmla="*/ 1464337 h 1730535"/>
                <a:gd name="connsiteX18" fmla="*/ 38812 w 2677238"/>
                <a:gd name="connsiteY18" fmla="*/ 1708232 h 1730535"/>
                <a:gd name="connsiteX19" fmla="*/ 31755 w 2677238"/>
                <a:gd name="connsiteY19" fmla="*/ 1724992 h 1730535"/>
                <a:gd name="connsiteX20" fmla="*/ 0 w 2677238"/>
                <a:gd name="connsiteY20" fmla="*/ 1713966 h 1730535"/>
                <a:gd name="connsiteX0" fmla="*/ 0 w 2746749"/>
                <a:gd name="connsiteY0" fmla="*/ 1713966 h 1730535"/>
                <a:gd name="connsiteX1" fmla="*/ 348863 w 2746749"/>
                <a:gd name="connsiteY1" fmla="*/ 743237 h 1730535"/>
                <a:gd name="connsiteX2" fmla="*/ 534540 w 2746749"/>
                <a:gd name="connsiteY2" fmla="*/ 382026 h 1730535"/>
                <a:gd name="connsiteX3" fmla="*/ 830478 w 2746749"/>
                <a:gd name="connsiteY3" fmla="*/ 82119 h 1730535"/>
                <a:gd name="connsiteX4" fmla="*/ 1345613 w 2746749"/>
                <a:gd name="connsiteY4" fmla="*/ 23019 h 1730535"/>
                <a:gd name="connsiteX5" fmla="*/ 1654781 w 2746749"/>
                <a:gd name="connsiteY5" fmla="*/ 120048 h 1730535"/>
                <a:gd name="connsiteX6" fmla="*/ 2684763 w 2746749"/>
                <a:gd name="connsiteY6" fmla="*/ 544757 h 1730535"/>
                <a:gd name="connsiteX7" fmla="*/ 2664146 w 2746749"/>
                <a:gd name="connsiteY7" fmla="*/ 560842 h 1730535"/>
                <a:gd name="connsiteX8" fmla="*/ 1695357 w 2746749"/>
                <a:gd name="connsiteY8" fmla="*/ 178706 h 1730535"/>
                <a:gd name="connsiteX9" fmla="*/ 1326207 w 2746749"/>
                <a:gd name="connsiteY9" fmla="*/ 54333 h 1730535"/>
                <a:gd name="connsiteX10" fmla="*/ 926184 w 2746749"/>
                <a:gd name="connsiteY10" fmla="*/ 70652 h 1730535"/>
                <a:gd name="connsiteX11" fmla="*/ 776671 w 2746749"/>
                <a:gd name="connsiteY11" fmla="*/ 154890 h 1730535"/>
                <a:gd name="connsiteX12" fmla="*/ 651857 w 2746749"/>
                <a:gd name="connsiteY12" fmla="*/ 278823 h 1730535"/>
                <a:gd name="connsiteX13" fmla="*/ 512929 w 2746749"/>
                <a:gd name="connsiteY13" fmla="*/ 484788 h 1730535"/>
                <a:gd name="connsiteX14" fmla="*/ 370915 w 2746749"/>
                <a:gd name="connsiteY14" fmla="*/ 772787 h 1730535"/>
                <a:gd name="connsiteX15" fmla="*/ 292851 w 2746749"/>
                <a:gd name="connsiteY15" fmla="*/ 962434 h 1730535"/>
                <a:gd name="connsiteX16" fmla="*/ 181267 w 2746749"/>
                <a:gd name="connsiteY16" fmla="*/ 1267634 h 1730535"/>
                <a:gd name="connsiteX17" fmla="*/ 116876 w 2746749"/>
                <a:gd name="connsiteY17" fmla="*/ 1464337 h 1730535"/>
                <a:gd name="connsiteX18" fmla="*/ 38812 w 2746749"/>
                <a:gd name="connsiteY18" fmla="*/ 1708232 h 1730535"/>
                <a:gd name="connsiteX19" fmla="*/ 31755 w 2746749"/>
                <a:gd name="connsiteY19" fmla="*/ 1724992 h 1730535"/>
                <a:gd name="connsiteX20" fmla="*/ 0 w 2746749"/>
                <a:gd name="connsiteY20" fmla="*/ 1713966 h 1730535"/>
                <a:gd name="connsiteX0" fmla="*/ 0 w 2709624"/>
                <a:gd name="connsiteY0" fmla="*/ 1713966 h 1730535"/>
                <a:gd name="connsiteX1" fmla="*/ 348863 w 2709624"/>
                <a:gd name="connsiteY1" fmla="*/ 743237 h 1730535"/>
                <a:gd name="connsiteX2" fmla="*/ 534540 w 2709624"/>
                <a:gd name="connsiteY2" fmla="*/ 382026 h 1730535"/>
                <a:gd name="connsiteX3" fmla="*/ 830478 w 2709624"/>
                <a:gd name="connsiteY3" fmla="*/ 82119 h 1730535"/>
                <a:gd name="connsiteX4" fmla="*/ 1345613 w 2709624"/>
                <a:gd name="connsiteY4" fmla="*/ 23019 h 1730535"/>
                <a:gd name="connsiteX5" fmla="*/ 1654781 w 2709624"/>
                <a:gd name="connsiteY5" fmla="*/ 120048 h 1730535"/>
                <a:gd name="connsiteX6" fmla="*/ 2684763 w 2709624"/>
                <a:gd name="connsiteY6" fmla="*/ 544757 h 1730535"/>
                <a:gd name="connsiteX7" fmla="*/ 2664146 w 2709624"/>
                <a:gd name="connsiteY7" fmla="*/ 560842 h 1730535"/>
                <a:gd name="connsiteX8" fmla="*/ 1695357 w 2709624"/>
                <a:gd name="connsiteY8" fmla="*/ 178706 h 1730535"/>
                <a:gd name="connsiteX9" fmla="*/ 1326207 w 2709624"/>
                <a:gd name="connsiteY9" fmla="*/ 54333 h 1730535"/>
                <a:gd name="connsiteX10" fmla="*/ 926184 w 2709624"/>
                <a:gd name="connsiteY10" fmla="*/ 70652 h 1730535"/>
                <a:gd name="connsiteX11" fmla="*/ 776671 w 2709624"/>
                <a:gd name="connsiteY11" fmla="*/ 154890 h 1730535"/>
                <a:gd name="connsiteX12" fmla="*/ 651857 w 2709624"/>
                <a:gd name="connsiteY12" fmla="*/ 278823 h 1730535"/>
                <a:gd name="connsiteX13" fmla="*/ 512929 w 2709624"/>
                <a:gd name="connsiteY13" fmla="*/ 484788 h 1730535"/>
                <a:gd name="connsiteX14" fmla="*/ 370915 w 2709624"/>
                <a:gd name="connsiteY14" fmla="*/ 772787 h 1730535"/>
                <a:gd name="connsiteX15" fmla="*/ 292851 w 2709624"/>
                <a:gd name="connsiteY15" fmla="*/ 962434 h 1730535"/>
                <a:gd name="connsiteX16" fmla="*/ 181267 w 2709624"/>
                <a:gd name="connsiteY16" fmla="*/ 1267634 h 1730535"/>
                <a:gd name="connsiteX17" fmla="*/ 116876 w 2709624"/>
                <a:gd name="connsiteY17" fmla="*/ 1464337 h 1730535"/>
                <a:gd name="connsiteX18" fmla="*/ 38812 w 2709624"/>
                <a:gd name="connsiteY18" fmla="*/ 1708232 h 1730535"/>
                <a:gd name="connsiteX19" fmla="*/ 31755 w 2709624"/>
                <a:gd name="connsiteY19" fmla="*/ 1724992 h 1730535"/>
                <a:gd name="connsiteX20" fmla="*/ 0 w 2709624"/>
                <a:gd name="connsiteY20" fmla="*/ 1713966 h 1730535"/>
                <a:gd name="connsiteX0" fmla="*/ 0 w 2703098"/>
                <a:gd name="connsiteY0" fmla="*/ 1713966 h 1730535"/>
                <a:gd name="connsiteX1" fmla="*/ 348863 w 2703098"/>
                <a:gd name="connsiteY1" fmla="*/ 743237 h 1730535"/>
                <a:gd name="connsiteX2" fmla="*/ 534540 w 2703098"/>
                <a:gd name="connsiteY2" fmla="*/ 382026 h 1730535"/>
                <a:gd name="connsiteX3" fmla="*/ 830478 w 2703098"/>
                <a:gd name="connsiteY3" fmla="*/ 82119 h 1730535"/>
                <a:gd name="connsiteX4" fmla="*/ 1345613 w 2703098"/>
                <a:gd name="connsiteY4" fmla="*/ 23019 h 1730535"/>
                <a:gd name="connsiteX5" fmla="*/ 1654781 w 2703098"/>
                <a:gd name="connsiteY5" fmla="*/ 120048 h 1730535"/>
                <a:gd name="connsiteX6" fmla="*/ 2684763 w 2703098"/>
                <a:gd name="connsiteY6" fmla="*/ 544757 h 1730535"/>
                <a:gd name="connsiteX7" fmla="*/ 2652170 w 2703098"/>
                <a:gd name="connsiteY7" fmla="*/ 591978 h 1730535"/>
                <a:gd name="connsiteX8" fmla="*/ 1695357 w 2703098"/>
                <a:gd name="connsiteY8" fmla="*/ 178706 h 1730535"/>
                <a:gd name="connsiteX9" fmla="*/ 1326207 w 2703098"/>
                <a:gd name="connsiteY9" fmla="*/ 54333 h 1730535"/>
                <a:gd name="connsiteX10" fmla="*/ 926184 w 2703098"/>
                <a:gd name="connsiteY10" fmla="*/ 70652 h 1730535"/>
                <a:gd name="connsiteX11" fmla="*/ 776671 w 2703098"/>
                <a:gd name="connsiteY11" fmla="*/ 154890 h 1730535"/>
                <a:gd name="connsiteX12" fmla="*/ 651857 w 2703098"/>
                <a:gd name="connsiteY12" fmla="*/ 278823 h 1730535"/>
                <a:gd name="connsiteX13" fmla="*/ 512929 w 2703098"/>
                <a:gd name="connsiteY13" fmla="*/ 484788 h 1730535"/>
                <a:gd name="connsiteX14" fmla="*/ 370915 w 2703098"/>
                <a:gd name="connsiteY14" fmla="*/ 772787 h 1730535"/>
                <a:gd name="connsiteX15" fmla="*/ 292851 w 2703098"/>
                <a:gd name="connsiteY15" fmla="*/ 962434 h 1730535"/>
                <a:gd name="connsiteX16" fmla="*/ 181267 w 2703098"/>
                <a:gd name="connsiteY16" fmla="*/ 1267634 h 1730535"/>
                <a:gd name="connsiteX17" fmla="*/ 116876 w 2703098"/>
                <a:gd name="connsiteY17" fmla="*/ 1464337 h 1730535"/>
                <a:gd name="connsiteX18" fmla="*/ 38812 w 2703098"/>
                <a:gd name="connsiteY18" fmla="*/ 1708232 h 1730535"/>
                <a:gd name="connsiteX19" fmla="*/ 31755 w 2703098"/>
                <a:gd name="connsiteY19" fmla="*/ 1724992 h 1730535"/>
                <a:gd name="connsiteX20" fmla="*/ 0 w 2703098"/>
                <a:gd name="connsiteY20" fmla="*/ 1713966 h 1730535"/>
                <a:gd name="connsiteX0" fmla="*/ 0 w 2732024"/>
                <a:gd name="connsiteY0" fmla="*/ 1713966 h 1730535"/>
                <a:gd name="connsiteX1" fmla="*/ 348863 w 2732024"/>
                <a:gd name="connsiteY1" fmla="*/ 743237 h 1730535"/>
                <a:gd name="connsiteX2" fmla="*/ 534540 w 2732024"/>
                <a:gd name="connsiteY2" fmla="*/ 382026 h 1730535"/>
                <a:gd name="connsiteX3" fmla="*/ 830478 w 2732024"/>
                <a:gd name="connsiteY3" fmla="*/ 82119 h 1730535"/>
                <a:gd name="connsiteX4" fmla="*/ 1345613 w 2732024"/>
                <a:gd name="connsiteY4" fmla="*/ 23019 h 1730535"/>
                <a:gd name="connsiteX5" fmla="*/ 1654781 w 2732024"/>
                <a:gd name="connsiteY5" fmla="*/ 120048 h 1730535"/>
                <a:gd name="connsiteX6" fmla="*/ 2667998 w 2732024"/>
                <a:gd name="connsiteY6" fmla="*/ 568707 h 1730535"/>
                <a:gd name="connsiteX7" fmla="*/ 2652170 w 2732024"/>
                <a:gd name="connsiteY7" fmla="*/ 591978 h 1730535"/>
                <a:gd name="connsiteX8" fmla="*/ 1695357 w 2732024"/>
                <a:gd name="connsiteY8" fmla="*/ 178706 h 1730535"/>
                <a:gd name="connsiteX9" fmla="*/ 1326207 w 2732024"/>
                <a:gd name="connsiteY9" fmla="*/ 54333 h 1730535"/>
                <a:gd name="connsiteX10" fmla="*/ 926184 w 2732024"/>
                <a:gd name="connsiteY10" fmla="*/ 70652 h 1730535"/>
                <a:gd name="connsiteX11" fmla="*/ 776671 w 2732024"/>
                <a:gd name="connsiteY11" fmla="*/ 154890 h 1730535"/>
                <a:gd name="connsiteX12" fmla="*/ 651857 w 2732024"/>
                <a:gd name="connsiteY12" fmla="*/ 278823 h 1730535"/>
                <a:gd name="connsiteX13" fmla="*/ 512929 w 2732024"/>
                <a:gd name="connsiteY13" fmla="*/ 484788 h 1730535"/>
                <a:gd name="connsiteX14" fmla="*/ 370915 w 2732024"/>
                <a:gd name="connsiteY14" fmla="*/ 772787 h 1730535"/>
                <a:gd name="connsiteX15" fmla="*/ 292851 w 2732024"/>
                <a:gd name="connsiteY15" fmla="*/ 962434 h 1730535"/>
                <a:gd name="connsiteX16" fmla="*/ 181267 w 2732024"/>
                <a:gd name="connsiteY16" fmla="*/ 1267634 h 1730535"/>
                <a:gd name="connsiteX17" fmla="*/ 116876 w 2732024"/>
                <a:gd name="connsiteY17" fmla="*/ 1464337 h 1730535"/>
                <a:gd name="connsiteX18" fmla="*/ 38812 w 2732024"/>
                <a:gd name="connsiteY18" fmla="*/ 1708232 h 1730535"/>
                <a:gd name="connsiteX19" fmla="*/ 31755 w 2732024"/>
                <a:gd name="connsiteY19" fmla="*/ 1724992 h 1730535"/>
                <a:gd name="connsiteX20" fmla="*/ 0 w 2732024"/>
                <a:gd name="connsiteY20" fmla="*/ 1713966 h 1730535"/>
                <a:gd name="connsiteX0" fmla="*/ 0 w 2685693"/>
                <a:gd name="connsiteY0" fmla="*/ 1713966 h 1730535"/>
                <a:gd name="connsiteX1" fmla="*/ 348863 w 2685693"/>
                <a:gd name="connsiteY1" fmla="*/ 743237 h 1730535"/>
                <a:gd name="connsiteX2" fmla="*/ 534540 w 2685693"/>
                <a:gd name="connsiteY2" fmla="*/ 382026 h 1730535"/>
                <a:gd name="connsiteX3" fmla="*/ 830478 w 2685693"/>
                <a:gd name="connsiteY3" fmla="*/ 82119 h 1730535"/>
                <a:gd name="connsiteX4" fmla="*/ 1345613 w 2685693"/>
                <a:gd name="connsiteY4" fmla="*/ 23019 h 1730535"/>
                <a:gd name="connsiteX5" fmla="*/ 1654781 w 2685693"/>
                <a:gd name="connsiteY5" fmla="*/ 120048 h 1730535"/>
                <a:gd name="connsiteX6" fmla="*/ 2667998 w 2685693"/>
                <a:gd name="connsiteY6" fmla="*/ 568707 h 1730535"/>
                <a:gd name="connsiteX7" fmla="*/ 2652170 w 2685693"/>
                <a:gd name="connsiteY7" fmla="*/ 591978 h 1730535"/>
                <a:gd name="connsiteX8" fmla="*/ 1695357 w 2685693"/>
                <a:gd name="connsiteY8" fmla="*/ 178706 h 1730535"/>
                <a:gd name="connsiteX9" fmla="*/ 1326207 w 2685693"/>
                <a:gd name="connsiteY9" fmla="*/ 54333 h 1730535"/>
                <a:gd name="connsiteX10" fmla="*/ 926184 w 2685693"/>
                <a:gd name="connsiteY10" fmla="*/ 70652 h 1730535"/>
                <a:gd name="connsiteX11" fmla="*/ 776671 w 2685693"/>
                <a:gd name="connsiteY11" fmla="*/ 154890 h 1730535"/>
                <a:gd name="connsiteX12" fmla="*/ 651857 w 2685693"/>
                <a:gd name="connsiteY12" fmla="*/ 278823 h 1730535"/>
                <a:gd name="connsiteX13" fmla="*/ 512929 w 2685693"/>
                <a:gd name="connsiteY13" fmla="*/ 484788 h 1730535"/>
                <a:gd name="connsiteX14" fmla="*/ 370915 w 2685693"/>
                <a:gd name="connsiteY14" fmla="*/ 772787 h 1730535"/>
                <a:gd name="connsiteX15" fmla="*/ 292851 w 2685693"/>
                <a:gd name="connsiteY15" fmla="*/ 962434 h 1730535"/>
                <a:gd name="connsiteX16" fmla="*/ 181267 w 2685693"/>
                <a:gd name="connsiteY16" fmla="*/ 1267634 h 1730535"/>
                <a:gd name="connsiteX17" fmla="*/ 116876 w 2685693"/>
                <a:gd name="connsiteY17" fmla="*/ 1464337 h 1730535"/>
                <a:gd name="connsiteX18" fmla="*/ 38812 w 2685693"/>
                <a:gd name="connsiteY18" fmla="*/ 1708232 h 1730535"/>
                <a:gd name="connsiteX19" fmla="*/ 31755 w 2685693"/>
                <a:gd name="connsiteY19" fmla="*/ 1724992 h 1730535"/>
                <a:gd name="connsiteX20" fmla="*/ 0 w 2685693"/>
                <a:gd name="connsiteY20" fmla="*/ 1713966 h 1730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85693" h="1730535">
                  <a:moveTo>
                    <a:pt x="0" y="1713966"/>
                  </a:moveTo>
                  <a:cubicBezTo>
                    <a:pt x="106291" y="1386273"/>
                    <a:pt x="209053" y="1059022"/>
                    <a:pt x="348863" y="743237"/>
                  </a:cubicBezTo>
                  <a:cubicBezTo>
                    <a:pt x="403551" y="619746"/>
                    <a:pt x="456917" y="492727"/>
                    <a:pt x="534540" y="382026"/>
                  </a:cubicBezTo>
                  <a:cubicBezTo>
                    <a:pt x="615251" y="266473"/>
                    <a:pt x="707869" y="155331"/>
                    <a:pt x="830478" y="82119"/>
                  </a:cubicBezTo>
                  <a:cubicBezTo>
                    <a:pt x="984842" y="-9176"/>
                    <a:pt x="1174048" y="-17115"/>
                    <a:pt x="1345613" y="23019"/>
                  </a:cubicBezTo>
                  <a:cubicBezTo>
                    <a:pt x="1451021" y="47718"/>
                    <a:pt x="1434384" y="29100"/>
                    <a:pt x="1654781" y="120048"/>
                  </a:cubicBezTo>
                  <a:cubicBezTo>
                    <a:pt x="1875179" y="210996"/>
                    <a:pt x="2664028" y="561650"/>
                    <a:pt x="2667998" y="568707"/>
                  </a:cubicBezTo>
                  <a:cubicBezTo>
                    <a:pt x="2681670" y="576204"/>
                    <a:pt x="2706501" y="616262"/>
                    <a:pt x="2652170" y="591978"/>
                  </a:cubicBezTo>
                  <a:cubicBezTo>
                    <a:pt x="2492720" y="520709"/>
                    <a:pt x="2014295" y="316463"/>
                    <a:pt x="1695357" y="178706"/>
                  </a:cubicBezTo>
                  <a:cubicBezTo>
                    <a:pt x="1474363" y="89099"/>
                    <a:pt x="1454990" y="81237"/>
                    <a:pt x="1326207" y="54333"/>
                  </a:cubicBezTo>
                  <a:cubicBezTo>
                    <a:pt x="1193454" y="26548"/>
                    <a:pt x="1055408" y="25666"/>
                    <a:pt x="926184" y="70652"/>
                  </a:cubicBezTo>
                  <a:cubicBezTo>
                    <a:pt x="871936" y="89616"/>
                    <a:pt x="822098" y="118725"/>
                    <a:pt x="776671" y="154890"/>
                  </a:cubicBezTo>
                  <a:cubicBezTo>
                    <a:pt x="730362" y="191497"/>
                    <a:pt x="688904" y="232954"/>
                    <a:pt x="651857" y="278823"/>
                  </a:cubicBezTo>
                  <a:cubicBezTo>
                    <a:pt x="599814" y="343214"/>
                    <a:pt x="553505" y="412017"/>
                    <a:pt x="512929" y="484788"/>
                  </a:cubicBezTo>
                  <a:cubicBezTo>
                    <a:pt x="460446" y="578289"/>
                    <a:pt x="413254" y="674435"/>
                    <a:pt x="370915" y="772787"/>
                  </a:cubicBezTo>
                  <a:cubicBezTo>
                    <a:pt x="344011" y="835856"/>
                    <a:pt x="318431" y="898924"/>
                    <a:pt x="292851" y="962434"/>
                  </a:cubicBezTo>
                  <a:cubicBezTo>
                    <a:pt x="252716" y="1062991"/>
                    <a:pt x="217433" y="1165754"/>
                    <a:pt x="181267" y="1267634"/>
                  </a:cubicBezTo>
                  <a:cubicBezTo>
                    <a:pt x="158333" y="1332467"/>
                    <a:pt x="138046" y="1398623"/>
                    <a:pt x="116876" y="1464337"/>
                  </a:cubicBezTo>
                  <a:cubicBezTo>
                    <a:pt x="90854" y="1545489"/>
                    <a:pt x="63951" y="1626640"/>
                    <a:pt x="38812" y="1708232"/>
                  </a:cubicBezTo>
                  <a:cubicBezTo>
                    <a:pt x="37047" y="1713966"/>
                    <a:pt x="34842" y="1719700"/>
                    <a:pt x="31755" y="1724992"/>
                  </a:cubicBezTo>
                  <a:cubicBezTo>
                    <a:pt x="17201" y="1734695"/>
                    <a:pt x="9703" y="1732049"/>
                    <a:pt x="0" y="1713966"/>
                  </a:cubicBezTo>
                  <a:close/>
                </a:path>
              </a:pathLst>
            </a:custGeom>
            <a:solidFill>
              <a:srgbClr val="030303"/>
            </a:solidFill>
            <a:ln w="4402"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284A768-ED3B-4C6C-A339-8F6E0CF72975}"/>
                </a:ext>
              </a:extLst>
            </p:cNvPr>
            <p:cNvSpPr/>
            <p:nvPr/>
          </p:nvSpPr>
          <p:spPr>
            <a:xfrm>
              <a:off x="4909570" y="3106205"/>
              <a:ext cx="255492" cy="2487454"/>
            </a:xfrm>
            <a:custGeom>
              <a:avLst/>
              <a:gdLst>
                <a:gd name="connsiteX0" fmla="*/ 173777 w 186137"/>
                <a:gd name="connsiteY0" fmla="*/ 2629479 h 2638532"/>
                <a:gd name="connsiteX1" fmla="*/ 8 w 186137"/>
                <a:gd name="connsiteY1" fmla="*/ 0 h 2638532"/>
                <a:gd name="connsiteX2" fmla="*/ 14121 w 186137"/>
                <a:gd name="connsiteY2" fmla="*/ 1764 h 2638532"/>
                <a:gd name="connsiteX3" fmla="*/ 186126 w 186137"/>
                <a:gd name="connsiteY3" fmla="*/ 2629038 h 2638532"/>
                <a:gd name="connsiteX4" fmla="*/ 173777 w 186137"/>
                <a:gd name="connsiteY4" fmla="*/ 2629479 h 263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137" h="2638532">
                  <a:moveTo>
                    <a:pt x="173777" y="2629479"/>
                  </a:moveTo>
                  <a:cubicBezTo>
                    <a:pt x="172454" y="2615366"/>
                    <a:pt x="-1316" y="11908"/>
                    <a:pt x="8" y="0"/>
                  </a:cubicBezTo>
                  <a:cubicBezTo>
                    <a:pt x="4859" y="1323"/>
                    <a:pt x="9270" y="441"/>
                    <a:pt x="14121" y="1764"/>
                  </a:cubicBezTo>
                  <a:cubicBezTo>
                    <a:pt x="12357" y="26903"/>
                    <a:pt x="186126" y="2618012"/>
                    <a:pt x="186126" y="2629038"/>
                  </a:cubicBezTo>
                  <a:cubicBezTo>
                    <a:pt x="186567" y="2640946"/>
                    <a:pt x="174218" y="2642270"/>
                    <a:pt x="173777" y="2629479"/>
                  </a:cubicBezTo>
                  <a:close/>
                </a:path>
              </a:pathLst>
            </a:custGeom>
            <a:solidFill>
              <a:srgbClr val="8D8D8D"/>
            </a:solidFill>
            <a:ln w="4402"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17DBC9F-A03B-4A11-A97D-3DBC8D48076B}"/>
                </a:ext>
              </a:extLst>
            </p:cNvPr>
            <p:cNvSpPr/>
            <p:nvPr/>
          </p:nvSpPr>
          <p:spPr>
            <a:xfrm>
              <a:off x="1024137" y="3535246"/>
              <a:ext cx="253243" cy="105794"/>
            </a:xfrm>
            <a:custGeom>
              <a:avLst/>
              <a:gdLst>
                <a:gd name="connsiteX0" fmla="*/ 195467 w 253243"/>
                <a:gd name="connsiteY0" fmla="*/ 196 h 105794"/>
                <a:gd name="connsiteX1" fmla="*/ 220606 w 253243"/>
                <a:gd name="connsiteY1" fmla="*/ 196 h 105794"/>
                <a:gd name="connsiteX2" fmla="*/ 253243 w 253243"/>
                <a:gd name="connsiteY2" fmla="*/ 34156 h 105794"/>
                <a:gd name="connsiteX3" fmla="*/ 252802 w 253243"/>
                <a:gd name="connsiteY3" fmla="*/ 46946 h 105794"/>
                <a:gd name="connsiteX4" fmla="*/ 210021 w 253243"/>
                <a:gd name="connsiteY4" fmla="*/ 79583 h 105794"/>
                <a:gd name="connsiteX5" fmla="*/ 76386 w 253243"/>
                <a:gd name="connsiteY5" fmla="*/ 92373 h 105794"/>
                <a:gd name="connsiteX6" fmla="*/ 29195 w 253243"/>
                <a:gd name="connsiteY6" fmla="*/ 105163 h 105794"/>
                <a:gd name="connsiteX7" fmla="*/ 527 w 253243"/>
                <a:gd name="connsiteY7" fmla="*/ 75614 h 105794"/>
                <a:gd name="connsiteX8" fmla="*/ 46837 w 253243"/>
                <a:gd name="connsiteY8" fmla="*/ 24894 h 105794"/>
                <a:gd name="connsiteX9" fmla="*/ 195467 w 253243"/>
                <a:gd name="connsiteY9" fmla="*/ 196 h 105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243" h="105794">
                  <a:moveTo>
                    <a:pt x="195467" y="196"/>
                  </a:moveTo>
                  <a:cubicBezTo>
                    <a:pt x="207375" y="196"/>
                    <a:pt x="213991" y="-245"/>
                    <a:pt x="220606" y="196"/>
                  </a:cubicBezTo>
                  <a:cubicBezTo>
                    <a:pt x="240894" y="1519"/>
                    <a:pt x="252361" y="13868"/>
                    <a:pt x="253243" y="34156"/>
                  </a:cubicBezTo>
                  <a:cubicBezTo>
                    <a:pt x="253243" y="38566"/>
                    <a:pt x="253243" y="42536"/>
                    <a:pt x="252802" y="46946"/>
                  </a:cubicBezTo>
                  <a:cubicBezTo>
                    <a:pt x="249715" y="79583"/>
                    <a:pt x="240894" y="89727"/>
                    <a:pt x="210021" y="79583"/>
                  </a:cubicBezTo>
                  <a:cubicBezTo>
                    <a:pt x="162389" y="63706"/>
                    <a:pt x="119608" y="76496"/>
                    <a:pt x="76386" y="92373"/>
                  </a:cubicBezTo>
                  <a:cubicBezTo>
                    <a:pt x="60950" y="98107"/>
                    <a:pt x="45072" y="102517"/>
                    <a:pt x="29195" y="105163"/>
                  </a:cubicBezTo>
                  <a:cubicBezTo>
                    <a:pt x="8025" y="108692"/>
                    <a:pt x="-2560" y="97225"/>
                    <a:pt x="527" y="75614"/>
                  </a:cubicBezTo>
                  <a:cubicBezTo>
                    <a:pt x="4938" y="48710"/>
                    <a:pt x="22138" y="32833"/>
                    <a:pt x="46837" y="24894"/>
                  </a:cubicBezTo>
                  <a:cubicBezTo>
                    <a:pt x="97115" y="8576"/>
                    <a:pt x="148717" y="3724"/>
                    <a:pt x="195467" y="196"/>
                  </a:cubicBezTo>
                  <a:close/>
                </a:path>
              </a:pathLst>
            </a:custGeom>
            <a:solidFill>
              <a:srgbClr val="DEB4B2"/>
            </a:solidFill>
            <a:ln w="4402"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F581B23-94A0-45D0-907D-36848DBBC783}"/>
                </a:ext>
              </a:extLst>
            </p:cNvPr>
            <p:cNvSpPr/>
            <p:nvPr/>
          </p:nvSpPr>
          <p:spPr>
            <a:xfrm>
              <a:off x="1197993" y="3561560"/>
              <a:ext cx="56894" cy="36706"/>
            </a:xfrm>
            <a:custGeom>
              <a:avLst/>
              <a:gdLst>
                <a:gd name="connsiteX0" fmla="*/ 56894 w 56894"/>
                <a:gd name="connsiteY0" fmla="*/ 8725 h 36706"/>
                <a:gd name="connsiteX1" fmla="*/ 31755 w 56894"/>
                <a:gd name="connsiteY1" fmla="*/ 5637 h 36706"/>
                <a:gd name="connsiteX2" fmla="*/ 35724 w 56894"/>
                <a:gd name="connsiteY2" fmla="*/ 32100 h 36706"/>
                <a:gd name="connsiteX3" fmla="*/ 0 w 56894"/>
                <a:gd name="connsiteY3" fmla="*/ 29454 h 36706"/>
                <a:gd name="connsiteX4" fmla="*/ 18083 w 56894"/>
                <a:gd name="connsiteY4" fmla="*/ 32100 h 36706"/>
                <a:gd name="connsiteX5" fmla="*/ 19406 w 56894"/>
                <a:gd name="connsiteY5" fmla="*/ 6961 h 36706"/>
                <a:gd name="connsiteX6" fmla="*/ 56894 w 56894"/>
                <a:gd name="connsiteY6" fmla="*/ 8725 h 3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894" h="36706">
                  <a:moveTo>
                    <a:pt x="56894" y="8725"/>
                  </a:moveTo>
                  <a:cubicBezTo>
                    <a:pt x="49838" y="5196"/>
                    <a:pt x="42340" y="3873"/>
                    <a:pt x="31755" y="5637"/>
                  </a:cubicBezTo>
                  <a:cubicBezTo>
                    <a:pt x="39253" y="14458"/>
                    <a:pt x="44545" y="25484"/>
                    <a:pt x="35724" y="32100"/>
                  </a:cubicBezTo>
                  <a:cubicBezTo>
                    <a:pt x="26462" y="39598"/>
                    <a:pt x="13672" y="37392"/>
                    <a:pt x="0" y="29454"/>
                  </a:cubicBezTo>
                  <a:cubicBezTo>
                    <a:pt x="8380" y="30777"/>
                    <a:pt x="13231" y="31218"/>
                    <a:pt x="18083" y="32100"/>
                  </a:cubicBezTo>
                  <a:cubicBezTo>
                    <a:pt x="26462" y="23720"/>
                    <a:pt x="3528" y="14899"/>
                    <a:pt x="19406" y="6961"/>
                  </a:cubicBezTo>
                  <a:cubicBezTo>
                    <a:pt x="32196" y="345"/>
                    <a:pt x="44986" y="-5389"/>
                    <a:pt x="56894" y="8725"/>
                  </a:cubicBezTo>
                  <a:close/>
                </a:path>
              </a:pathLst>
            </a:custGeom>
            <a:solidFill>
              <a:srgbClr val="3F3536"/>
            </a:solidFill>
            <a:ln w="4402"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243220B-EB19-4E1F-BB95-54170FA05D6E}"/>
                </a:ext>
              </a:extLst>
            </p:cNvPr>
            <p:cNvSpPr/>
            <p:nvPr/>
          </p:nvSpPr>
          <p:spPr>
            <a:xfrm>
              <a:off x="1074502" y="3586255"/>
              <a:ext cx="44189" cy="27730"/>
            </a:xfrm>
            <a:custGeom>
              <a:avLst/>
              <a:gdLst>
                <a:gd name="connsiteX0" fmla="*/ 441 w 44189"/>
                <a:gd name="connsiteY0" fmla="*/ 6083 h 27730"/>
                <a:gd name="connsiteX1" fmla="*/ 41458 w 44189"/>
                <a:gd name="connsiteY1" fmla="*/ 4319 h 27730"/>
                <a:gd name="connsiteX2" fmla="*/ 43222 w 44189"/>
                <a:gd name="connsiteY2" fmla="*/ 6524 h 27730"/>
                <a:gd name="connsiteX3" fmla="*/ 39694 w 44189"/>
                <a:gd name="connsiteY3" fmla="*/ 26812 h 27730"/>
                <a:gd name="connsiteX4" fmla="*/ 0 w 44189"/>
                <a:gd name="connsiteY4" fmla="*/ 21519 h 27730"/>
                <a:gd name="connsiteX5" fmla="*/ 22052 w 44189"/>
                <a:gd name="connsiteY5" fmla="*/ 6083 h 27730"/>
                <a:gd name="connsiteX6" fmla="*/ 441 w 44189"/>
                <a:gd name="connsiteY6" fmla="*/ 6083 h 27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9" h="27730">
                  <a:moveTo>
                    <a:pt x="441" y="6083"/>
                  </a:moveTo>
                  <a:cubicBezTo>
                    <a:pt x="13672" y="-5384"/>
                    <a:pt x="27786" y="2555"/>
                    <a:pt x="41458" y="4319"/>
                  </a:cubicBezTo>
                  <a:cubicBezTo>
                    <a:pt x="42340" y="4319"/>
                    <a:pt x="45868" y="5201"/>
                    <a:pt x="43222" y="6524"/>
                  </a:cubicBezTo>
                  <a:cubicBezTo>
                    <a:pt x="31314" y="11816"/>
                    <a:pt x="52043" y="22401"/>
                    <a:pt x="39694" y="26812"/>
                  </a:cubicBezTo>
                  <a:cubicBezTo>
                    <a:pt x="33519" y="29017"/>
                    <a:pt x="14554" y="27253"/>
                    <a:pt x="0" y="21519"/>
                  </a:cubicBezTo>
                  <a:cubicBezTo>
                    <a:pt x="30432" y="27694"/>
                    <a:pt x="11908" y="14022"/>
                    <a:pt x="22052" y="6083"/>
                  </a:cubicBezTo>
                  <a:cubicBezTo>
                    <a:pt x="14554" y="2114"/>
                    <a:pt x="7498" y="5201"/>
                    <a:pt x="441" y="6083"/>
                  </a:cubicBezTo>
                  <a:close/>
                </a:path>
              </a:pathLst>
            </a:custGeom>
            <a:solidFill>
              <a:srgbClr val="362F2D"/>
            </a:solidFill>
            <a:ln w="4402"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8BF8101-2E20-45CF-8442-FD304C648BF6}"/>
                </a:ext>
              </a:extLst>
            </p:cNvPr>
            <p:cNvSpPr/>
            <p:nvPr/>
          </p:nvSpPr>
          <p:spPr>
            <a:xfrm>
              <a:off x="1057301" y="3565365"/>
              <a:ext cx="69243" cy="13740"/>
            </a:xfrm>
            <a:custGeom>
              <a:avLst/>
              <a:gdLst>
                <a:gd name="connsiteX0" fmla="*/ 0 w 69243"/>
                <a:gd name="connsiteY0" fmla="*/ 12417 h 13740"/>
                <a:gd name="connsiteX1" fmla="*/ 69243 w 69243"/>
                <a:gd name="connsiteY1" fmla="*/ 13740 h 13740"/>
                <a:gd name="connsiteX2" fmla="*/ 0 w 69243"/>
                <a:gd name="connsiteY2" fmla="*/ 12417 h 13740"/>
              </a:gdLst>
              <a:ahLst/>
              <a:cxnLst>
                <a:cxn ang="0">
                  <a:pos x="connsiteX0" y="connsiteY0"/>
                </a:cxn>
                <a:cxn ang="0">
                  <a:pos x="connsiteX1" y="connsiteY1"/>
                </a:cxn>
                <a:cxn ang="0">
                  <a:pos x="connsiteX2" y="connsiteY2"/>
                </a:cxn>
              </a:cxnLst>
              <a:rect l="l" t="t" r="r" b="b"/>
              <a:pathLst>
                <a:path w="69243" h="13740">
                  <a:moveTo>
                    <a:pt x="0" y="12417"/>
                  </a:moveTo>
                  <a:cubicBezTo>
                    <a:pt x="22493" y="-4783"/>
                    <a:pt x="44986" y="-3901"/>
                    <a:pt x="69243" y="13740"/>
                  </a:cubicBezTo>
                  <a:cubicBezTo>
                    <a:pt x="45868" y="5802"/>
                    <a:pt x="22934" y="68"/>
                    <a:pt x="0" y="12417"/>
                  </a:cubicBezTo>
                  <a:close/>
                </a:path>
              </a:pathLst>
            </a:custGeom>
            <a:solidFill>
              <a:srgbClr val="5D3A38"/>
            </a:solidFill>
            <a:ln w="4402"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757A85C-3E87-4BB3-96D8-9C98E582BDCE}"/>
                </a:ext>
              </a:extLst>
            </p:cNvPr>
            <p:cNvSpPr/>
            <p:nvPr/>
          </p:nvSpPr>
          <p:spPr>
            <a:xfrm>
              <a:off x="1208137" y="3540800"/>
              <a:ext cx="39693" cy="13166"/>
            </a:xfrm>
            <a:custGeom>
              <a:avLst/>
              <a:gdLst>
                <a:gd name="connsiteX0" fmla="*/ 39694 w 39693"/>
                <a:gd name="connsiteY0" fmla="*/ 2140 h 13166"/>
                <a:gd name="connsiteX1" fmla="*/ 0 w 39693"/>
                <a:gd name="connsiteY1" fmla="*/ 13166 h 13166"/>
                <a:gd name="connsiteX2" fmla="*/ 39694 w 39693"/>
                <a:gd name="connsiteY2" fmla="*/ 2140 h 13166"/>
              </a:gdLst>
              <a:ahLst/>
              <a:cxnLst>
                <a:cxn ang="0">
                  <a:pos x="connsiteX0" y="connsiteY0"/>
                </a:cxn>
                <a:cxn ang="0">
                  <a:pos x="connsiteX1" y="connsiteY1"/>
                </a:cxn>
                <a:cxn ang="0">
                  <a:pos x="connsiteX2" y="connsiteY2"/>
                </a:cxn>
              </a:cxnLst>
              <a:rect l="l" t="t" r="r" b="b"/>
              <a:pathLst>
                <a:path w="39693" h="13166">
                  <a:moveTo>
                    <a:pt x="39694" y="2140"/>
                  </a:moveTo>
                  <a:cubicBezTo>
                    <a:pt x="26462" y="5227"/>
                    <a:pt x="12349" y="5227"/>
                    <a:pt x="0" y="13166"/>
                  </a:cubicBezTo>
                  <a:cubicBezTo>
                    <a:pt x="10585" y="-1388"/>
                    <a:pt x="24698" y="-1829"/>
                    <a:pt x="39694" y="2140"/>
                  </a:cubicBezTo>
                  <a:close/>
                </a:path>
              </a:pathLst>
            </a:custGeom>
            <a:solidFill>
              <a:srgbClr val="654343"/>
            </a:solidFill>
            <a:ln w="4402"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A226F05-B9F0-4C54-9315-B8E9E07BD16D}"/>
                </a:ext>
              </a:extLst>
            </p:cNvPr>
            <p:cNvSpPr/>
            <p:nvPr/>
          </p:nvSpPr>
          <p:spPr>
            <a:xfrm>
              <a:off x="5108548" y="5579443"/>
              <a:ext cx="349104" cy="693425"/>
            </a:xfrm>
            <a:custGeom>
              <a:avLst/>
              <a:gdLst>
                <a:gd name="connsiteX0" fmla="*/ 347539 w 349104"/>
                <a:gd name="connsiteY0" fmla="*/ 491318 h 693425"/>
                <a:gd name="connsiteX1" fmla="*/ 329457 w 349104"/>
                <a:gd name="connsiteY1" fmla="*/ 486026 h 693425"/>
                <a:gd name="connsiteX2" fmla="*/ 284912 w 349104"/>
                <a:gd name="connsiteY2" fmla="*/ 538510 h 693425"/>
                <a:gd name="connsiteX3" fmla="*/ 293733 w 349104"/>
                <a:gd name="connsiteY3" fmla="*/ 555269 h 693425"/>
                <a:gd name="connsiteX4" fmla="*/ 305200 w 349104"/>
                <a:gd name="connsiteY4" fmla="*/ 572029 h 693425"/>
                <a:gd name="connsiteX5" fmla="*/ 254039 w 349104"/>
                <a:gd name="connsiteY5" fmla="*/ 637744 h 693425"/>
                <a:gd name="connsiteX6" fmla="*/ 188324 w 349104"/>
                <a:gd name="connsiteY6" fmla="*/ 654062 h 693425"/>
                <a:gd name="connsiteX7" fmla="*/ 68361 w 349104"/>
                <a:gd name="connsiteY7" fmla="*/ 518663 h 693425"/>
                <a:gd name="connsiteX8" fmla="*/ 67920 w 349104"/>
                <a:gd name="connsiteY8" fmla="*/ 202437 h 693425"/>
                <a:gd name="connsiteX9" fmla="*/ 59982 w 349104"/>
                <a:gd name="connsiteY9" fmla="*/ 193617 h 693425"/>
                <a:gd name="connsiteX10" fmla="*/ 59982 w 349104"/>
                <a:gd name="connsiteY10" fmla="*/ 96588 h 693425"/>
                <a:gd name="connsiteX11" fmla="*/ 97911 w 349104"/>
                <a:gd name="connsiteY11" fmla="*/ 48956 h 693425"/>
                <a:gd name="connsiteX12" fmla="*/ 48956 w 349104"/>
                <a:gd name="connsiteY12" fmla="*/ 0 h 693425"/>
                <a:gd name="connsiteX13" fmla="*/ 0 w 349104"/>
                <a:gd name="connsiteY13" fmla="*/ 48956 h 693425"/>
                <a:gd name="connsiteX14" fmla="*/ 37930 w 349104"/>
                <a:gd name="connsiteY14" fmla="*/ 96588 h 693425"/>
                <a:gd name="connsiteX15" fmla="*/ 37930 w 349104"/>
                <a:gd name="connsiteY15" fmla="*/ 193617 h 693425"/>
                <a:gd name="connsiteX16" fmla="*/ 29991 w 349104"/>
                <a:gd name="connsiteY16" fmla="*/ 202437 h 693425"/>
                <a:gd name="connsiteX17" fmla="*/ 31314 w 349104"/>
                <a:gd name="connsiteY17" fmla="*/ 536746 h 693425"/>
                <a:gd name="connsiteX18" fmla="*/ 111142 w 349104"/>
                <a:gd name="connsiteY18" fmla="*/ 669940 h 693425"/>
                <a:gd name="connsiteX19" fmla="*/ 277855 w 349104"/>
                <a:gd name="connsiteY19" fmla="*/ 667293 h 693425"/>
                <a:gd name="connsiteX20" fmla="*/ 320636 w 349104"/>
                <a:gd name="connsiteY20" fmla="*/ 626277 h 693425"/>
                <a:gd name="connsiteX21" fmla="*/ 347539 w 349104"/>
                <a:gd name="connsiteY21" fmla="*/ 491318 h 693425"/>
                <a:gd name="connsiteX22" fmla="*/ 25580 w 349104"/>
                <a:gd name="connsiteY22" fmla="*/ 49838 h 693425"/>
                <a:gd name="connsiteX23" fmla="*/ 49397 w 349104"/>
                <a:gd name="connsiteY23" fmla="*/ 26021 h 693425"/>
                <a:gd name="connsiteX24" fmla="*/ 73213 w 349104"/>
                <a:gd name="connsiteY24" fmla="*/ 49838 h 693425"/>
                <a:gd name="connsiteX25" fmla="*/ 49397 w 349104"/>
                <a:gd name="connsiteY25" fmla="*/ 73654 h 693425"/>
                <a:gd name="connsiteX26" fmla="*/ 25580 w 349104"/>
                <a:gd name="connsiteY26" fmla="*/ 49838 h 69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9104" h="693425">
                  <a:moveTo>
                    <a:pt x="347539" y="491318"/>
                  </a:moveTo>
                  <a:cubicBezTo>
                    <a:pt x="346657" y="478087"/>
                    <a:pt x="338719" y="475882"/>
                    <a:pt x="329457" y="486026"/>
                  </a:cubicBezTo>
                  <a:cubicBezTo>
                    <a:pt x="313579" y="502785"/>
                    <a:pt x="298584" y="520427"/>
                    <a:pt x="284912" y="538510"/>
                  </a:cubicBezTo>
                  <a:cubicBezTo>
                    <a:pt x="276091" y="550418"/>
                    <a:pt x="279178" y="555710"/>
                    <a:pt x="293733" y="555269"/>
                  </a:cubicBezTo>
                  <a:cubicBezTo>
                    <a:pt x="307846" y="554828"/>
                    <a:pt x="309169" y="561444"/>
                    <a:pt x="305200" y="572029"/>
                  </a:cubicBezTo>
                  <a:cubicBezTo>
                    <a:pt x="295938" y="599814"/>
                    <a:pt x="280060" y="622748"/>
                    <a:pt x="254039" y="637744"/>
                  </a:cubicBezTo>
                  <a:cubicBezTo>
                    <a:pt x="233310" y="648329"/>
                    <a:pt x="212140" y="655826"/>
                    <a:pt x="188324" y="654062"/>
                  </a:cubicBezTo>
                  <a:cubicBezTo>
                    <a:pt x="116876" y="648770"/>
                    <a:pt x="66156" y="593199"/>
                    <a:pt x="68361" y="518663"/>
                  </a:cubicBezTo>
                  <a:cubicBezTo>
                    <a:pt x="69243" y="489995"/>
                    <a:pt x="67920" y="202437"/>
                    <a:pt x="67920" y="202437"/>
                  </a:cubicBezTo>
                  <a:cubicBezTo>
                    <a:pt x="67920" y="198027"/>
                    <a:pt x="64392" y="194058"/>
                    <a:pt x="59982" y="193617"/>
                  </a:cubicBezTo>
                  <a:lnTo>
                    <a:pt x="59982" y="96588"/>
                  </a:lnTo>
                  <a:cubicBezTo>
                    <a:pt x="81592" y="91736"/>
                    <a:pt x="97911" y="72331"/>
                    <a:pt x="97911" y="48956"/>
                  </a:cubicBezTo>
                  <a:cubicBezTo>
                    <a:pt x="97911" y="22052"/>
                    <a:pt x="75859" y="0"/>
                    <a:pt x="48956" y="0"/>
                  </a:cubicBezTo>
                  <a:cubicBezTo>
                    <a:pt x="22052" y="0"/>
                    <a:pt x="0" y="22052"/>
                    <a:pt x="0" y="48956"/>
                  </a:cubicBezTo>
                  <a:cubicBezTo>
                    <a:pt x="0" y="71890"/>
                    <a:pt x="16319" y="91295"/>
                    <a:pt x="37930" y="96588"/>
                  </a:cubicBezTo>
                  <a:lnTo>
                    <a:pt x="37930" y="193617"/>
                  </a:lnTo>
                  <a:cubicBezTo>
                    <a:pt x="33519" y="194058"/>
                    <a:pt x="29991" y="197586"/>
                    <a:pt x="29991" y="202437"/>
                  </a:cubicBezTo>
                  <a:cubicBezTo>
                    <a:pt x="29991" y="202437"/>
                    <a:pt x="31314" y="509401"/>
                    <a:pt x="31314" y="536746"/>
                  </a:cubicBezTo>
                  <a:cubicBezTo>
                    <a:pt x="31755" y="595845"/>
                    <a:pt x="58217" y="641713"/>
                    <a:pt x="111142" y="669940"/>
                  </a:cubicBezTo>
                  <a:cubicBezTo>
                    <a:pt x="166713" y="699930"/>
                    <a:pt x="222725" y="703458"/>
                    <a:pt x="277855" y="667293"/>
                  </a:cubicBezTo>
                  <a:cubicBezTo>
                    <a:pt x="294615" y="655826"/>
                    <a:pt x="308728" y="643036"/>
                    <a:pt x="320636" y="626277"/>
                  </a:cubicBezTo>
                  <a:cubicBezTo>
                    <a:pt x="351068" y="585701"/>
                    <a:pt x="351068" y="538951"/>
                    <a:pt x="347539" y="491318"/>
                  </a:cubicBezTo>
                  <a:close/>
                  <a:moveTo>
                    <a:pt x="25580" y="49838"/>
                  </a:moveTo>
                  <a:cubicBezTo>
                    <a:pt x="25580" y="36607"/>
                    <a:pt x="36165" y="26021"/>
                    <a:pt x="49397" y="26021"/>
                  </a:cubicBezTo>
                  <a:cubicBezTo>
                    <a:pt x="62628" y="26021"/>
                    <a:pt x="73213" y="36607"/>
                    <a:pt x="73213" y="49838"/>
                  </a:cubicBezTo>
                  <a:cubicBezTo>
                    <a:pt x="73213" y="63069"/>
                    <a:pt x="62628" y="73654"/>
                    <a:pt x="49397" y="73654"/>
                  </a:cubicBezTo>
                  <a:cubicBezTo>
                    <a:pt x="36165" y="73654"/>
                    <a:pt x="25580" y="63069"/>
                    <a:pt x="25580" y="49838"/>
                  </a:cubicBezTo>
                  <a:close/>
                </a:path>
              </a:pathLst>
            </a:custGeom>
            <a:solidFill>
              <a:srgbClr val="010101"/>
            </a:solidFill>
            <a:ln w="4402" cap="flat">
              <a:noFill/>
              <a:prstDash val="solid"/>
              <a:miter/>
            </a:ln>
          </p:spPr>
          <p:txBody>
            <a:bodyPr rtlCol="0" anchor="ctr"/>
            <a:lstStyle/>
            <a:p>
              <a:endParaRPr lang="en-US"/>
            </a:p>
          </p:txBody>
        </p:sp>
      </p:grpSp>
      <p:sp>
        <p:nvSpPr>
          <p:cNvPr id="71" name="&quot;Not Allowed&quot; Symbol 70">
            <a:extLst>
              <a:ext uri="{FF2B5EF4-FFF2-40B4-BE49-F238E27FC236}">
                <a16:creationId xmlns:a16="http://schemas.microsoft.com/office/drawing/2014/main" id="{3488D99D-F21B-4558-9FDA-75BA61085D05}"/>
              </a:ext>
            </a:extLst>
          </p:cNvPr>
          <p:cNvSpPr/>
          <p:nvPr/>
        </p:nvSpPr>
        <p:spPr>
          <a:xfrm>
            <a:off x="1042441" y="2224604"/>
            <a:ext cx="1267006" cy="1267006"/>
          </a:xfrm>
          <a:prstGeom prst="noSmoking">
            <a:avLst>
              <a:gd name="adj" fmla="val 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5" name="Group 2">
            <a:extLst>
              <a:ext uri="{FF2B5EF4-FFF2-40B4-BE49-F238E27FC236}">
                <a16:creationId xmlns:a16="http://schemas.microsoft.com/office/drawing/2014/main" id="{3D284BF9-48CE-408B-B5EC-985AC6D3A142}"/>
              </a:ext>
            </a:extLst>
          </p:cNvPr>
          <p:cNvGrpSpPr/>
          <p:nvPr/>
        </p:nvGrpSpPr>
        <p:grpSpPr>
          <a:xfrm>
            <a:off x="6179695" y="4482897"/>
            <a:ext cx="1437812" cy="1412058"/>
            <a:chOff x="1619672" y="1450893"/>
            <a:chExt cx="931911" cy="915215"/>
          </a:xfrm>
          <a:scene3d>
            <a:camera prst="isometricOffAxis2Right">
              <a:rot lat="0" lon="18600000" rev="1080000"/>
            </a:camera>
            <a:lightRig rig="threePt" dir="t"/>
          </a:scene3d>
        </p:grpSpPr>
        <p:grpSp>
          <p:nvGrpSpPr>
            <p:cNvPr id="96" name="Group 13">
              <a:extLst>
                <a:ext uri="{FF2B5EF4-FFF2-40B4-BE49-F238E27FC236}">
                  <a16:creationId xmlns:a16="http://schemas.microsoft.com/office/drawing/2014/main" id="{6CA693B0-C6E8-458F-A1BB-584B078750E1}"/>
                </a:ext>
              </a:extLst>
            </p:cNvPr>
            <p:cNvGrpSpPr/>
            <p:nvPr/>
          </p:nvGrpSpPr>
          <p:grpSpPr>
            <a:xfrm>
              <a:off x="1619672" y="1450893"/>
              <a:ext cx="931911" cy="803372"/>
              <a:chOff x="2731306" y="5021709"/>
              <a:chExt cx="1863824" cy="1606745"/>
            </a:xfrm>
          </p:grpSpPr>
          <p:sp>
            <p:nvSpPr>
              <p:cNvPr id="98" name="Isosceles Triangle 11">
                <a:extLst>
                  <a:ext uri="{FF2B5EF4-FFF2-40B4-BE49-F238E27FC236}">
                    <a16:creationId xmlns:a16="http://schemas.microsoft.com/office/drawing/2014/main" id="{7784821E-F45F-451A-8EAB-8D70EB3F2706}"/>
                  </a:ext>
                </a:extLst>
              </p:cNvPr>
              <p:cNvSpPr/>
              <p:nvPr/>
            </p:nvSpPr>
            <p:spPr>
              <a:xfrm>
                <a:off x="2843808" y="5156793"/>
                <a:ext cx="1638820" cy="141277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9" name="Isosceles Triangle 12">
                <a:extLst>
                  <a:ext uri="{FF2B5EF4-FFF2-40B4-BE49-F238E27FC236}">
                    <a16:creationId xmlns:a16="http://schemas.microsoft.com/office/drawing/2014/main" id="{4005D109-FC5C-4309-8348-16CB2F0C4127}"/>
                  </a:ext>
                </a:extLst>
              </p:cNvPr>
              <p:cNvSpPr/>
              <p:nvPr/>
            </p:nvSpPr>
            <p:spPr>
              <a:xfrm>
                <a:off x="2731306" y="5021709"/>
                <a:ext cx="1863824" cy="1606745"/>
              </a:xfrm>
              <a:prstGeom prst="triangl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97" name="TextBox 96">
              <a:extLst>
                <a:ext uri="{FF2B5EF4-FFF2-40B4-BE49-F238E27FC236}">
                  <a16:creationId xmlns:a16="http://schemas.microsoft.com/office/drawing/2014/main" id="{E7B5EA61-8060-429D-A7A3-281DEC1D19D7}"/>
                </a:ext>
              </a:extLst>
            </p:cNvPr>
            <p:cNvSpPr txBox="1"/>
            <p:nvPr/>
          </p:nvSpPr>
          <p:spPr>
            <a:xfrm>
              <a:off x="1840076" y="1491605"/>
              <a:ext cx="510152" cy="874503"/>
            </a:xfrm>
            <a:prstGeom prst="rect">
              <a:avLst/>
            </a:prstGeom>
            <a:noFill/>
          </p:spPr>
          <p:txBody>
            <a:bodyPr wrap="square" rtlCol="0" anchor="ctr">
              <a:spAutoFit/>
            </a:bodyPr>
            <a:lstStyle/>
            <a:p>
              <a:pPr algn="ctr"/>
              <a:r>
                <a:rPr lang="en-US" altLang="ko-KR" sz="4800" b="1">
                  <a:solidFill>
                    <a:schemeClr val="tx1">
                      <a:lumMod val="75000"/>
                      <a:lumOff val="25000"/>
                    </a:schemeClr>
                  </a:solidFill>
                  <a:cs typeface="Arial" pitchFamily="34" charset="0"/>
                </a:rPr>
                <a:t>!</a:t>
              </a:r>
              <a:endParaRPr lang="ko-KR" altLang="en-US" sz="4800" b="1">
                <a:solidFill>
                  <a:schemeClr val="tx1">
                    <a:lumMod val="75000"/>
                    <a:lumOff val="25000"/>
                  </a:schemeClr>
                </a:solidFill>
                <a:cs typeface="Arial" pitchFamily="34" charset="0"/>
              </a:endParaRPr>
            </a:p>
          </p:txBody>
        </p:sp>
      </p:grpSp>
      <p:sp>
        <p:nvSpPr>
          <p:cNvPr id="117" name="TextBox 116">
            <a:extLst>
              <a:ext uri="{FF2B5EF4-FFF2-40B4-BE49-F238E27FC236}">
                <a16:creationId xmlns:a16="http://schemas.microsoft.com/office/drawing/2014/main" id="{7C84A273-0B0E-408C-8887-629AD325CC2A}"/>
              </a:ext>
            </a:extLst>
          </p:cNvPr>
          <p:cNvSpPr txBox="1"/>
          <p:nvPr/>
        </p:nvSpPr>
        <p:spPr>
          <a:xfrm>
            <a:off x="3432820" y="1954557"/>
            <a:ext cx="2101201" cy="2800767"/>
          </a:xfrm>
          <a:prstGeom prst="rect">
            <a:avLst/>
          </a:prstGeom>
          <a:noFill/>
        </p:spPr>
        <p:txBody>
          <a:bodyPr wrap="square" lIns="91440" tIns="45720" rIns="91440" bIns="45720" rtlCol="0" anchor="t">
            <a:spAutoFit/>
          </a:bodyPr>
          <a:lstStyle/>
          <a:p>
            <a:r>
              <a:rPr lang="en-US" altLang="ko-KR" sz="1600">
                <a:solidFill>
                  <a:schemeClr val="tx1">
                    <a:lumMod val="75000"/>
                    <a:lumOff val="25000"/>
                  </a:schemeClr>
                </a:solidFill>
                <a:cs typeface="Arial"/>
              </a:rPr>
              <a:t>Cyber-attacks are any attempts by hackers to damage or destroy a computer network or system</a:t>
            </a:r>
          </a:p>
          <a:p>
            <a:endParaRPr lang="en-US" altLang="ko-KR" sz="1600">
              <a:solidFill>
                <a:schemeClr val="tx1">
                  <a:lumMod val="75000"/>
                  <a:lumOff val="25000"/>
                </a:schemeClr>
              </a:solidFill>
              <a:cs typeface="Arial" pitchFamily="34" charset="0"/>
            </a:endParaRPr>
          </a:p>
          <a:p>
            <a:endParaRPr lang="en-US" altLang="ko-KR" sz="1600">
              <a:solidFill>
                <a:schemeClr val="tx1">
                  <a:lumMod val="75000"/>
                  <a:lumOff val="25000"/>
                </a:schemeClr>
              </a:solidFill>
              <a:cs typeface="Arial" pitchFamily="34" charset="0"/>
            </a:endParaRPr>
          </a:p>
          <a:p>
            <a:r>
              <a:rPr lang="en-US" altLang="ko-KR" sz="1600">
                <a:solidFill>
                  <a:schemeClr val="tx1">
                    <a:lumMod val="75000"/>
                    <a:lumOff val="25000"/>
                  </a:schemeClr>
                </a:solidFill>
                <a:cs typeface="Arial"/>
              </a:rPr>
              <a:t>Example - Brand popularity vs cyber attacks</a:t>
            </a:r>
            <a:endParaRPr lang="en-US" altLang="ko-KR" sz="1600">
              <a:solidFill>
                <a:schemeClr val="tx1">
                  <a:lumMod val="75000"/>
                  <a:lumOff val="25000"/>
                </a:schemeClr>
              </a:solidFill>
              <a:cs typeface="Arial" pitchFamily="34" charset="0"/>
            </a:endParaRPr>
          </a:p>
        </p:txBody>
      </p:sp>
      <p:sp>
        <p:nvSpPr>
          <p:cNvPr id="119" name="TextBox 118">
            <a:extLst>
              <a:ext uri="{FF2B5EF4-FFF2-40B4-BE49-F238E27FC236}">
                <a16:creationId xmlns:a16="http://schemas.microsoft.com/office/drawing/2014/main" id="{1815406A-A6F5-43D4-9C89-CEFB151A3CA4}"/>
              </a:ext>
            </a:extLst>
          </p:cNvPr>
          <p:cNvSpPr txBox="1"/>
          <p:nvPr/>
        </p:nvSpPr>
        <p:spPr>
          <a:xfrm>
            <a:off x="3469519" y="1110747"/>
            <a:ext cx="2101200" cy="338554"/>
          </a:xfrm>
          <a:prstGeom prst="rect">
            <a:avLst/>
          </a:prstGeom>
          <a:noFill/>
        </p:spPr>
        <p:txBody>
          <a:bodyPr wrap="square" lIns="91440" tIns="45720" rIns="91440" bIns="45720" rtlCol="0" anchor="ctr">
            <a:spAutoFit/>
          </a:bodyPr>
          <a:lstStyle/>
          <a:p>
            <a:endParaRPr lang="en-US" altLang="ko-KR" sz="1600" b="1">
              <a:cs typeface="Arial" pitchFamily="34" charset="0"/>
            </a:endParaRPr>
          </a:p>
        </p:txBody>
      </p:sp>
      <p:sp>
        <p:nvSpPr>
          <p:cNvPr id="120" name="TextBox 119">
            <a:extLst>
              <a:ext uri="{FF2B5EF4-FFF2-40B4-BE49-F238E27FC236}">
                <a16:creationId xmlns:a16="http://schemas.microsoft.com/office/drawing/2014/main" id="{2F7E6706-31CE-4E33-9B80-F7657F945EBC}"/>
              </a:ext>
            </a:extLst>
          </p:cNvPr>
          <p:cNvSpPr txBox="1"/>
          <p:nvPr/>
        </p:nvSpPr>
        <p:spPr>
          <a:xfrm>
            <a:off x="6608639" y="1822213"/>
            <a:ext cx="2345719" cy="264688"/>
          </a:xfrm>
          <a:prstGeom prst="rect">
            <a:avLst/>
          </a:prstGeom>
          <a:noFill/>
        </p:spPr>
        <p:txBody>
          <a:bodyPr wrap="square" lIns="91440" tIns="45720" rIns="91440" bIns="45720" rtlCol="0" anchor="t">
            <a:spAutoFit/>
          </a:bodyPr>
          <a:lstStyle/>
          <a:p>
            <a:pPr>
              <a:lnSpc>
                <a:spcPct val="80000"/>
              </a:lnSpc>
            </a:pPr>
            <a:endParaRPr lang="en-US" altLang="ko-KR" sz="1400">
              <a:cs typeface="Arial" pitchFamily="34" charset="0"/>
            </a:endParaRPr>
          </a:p>
        </p:txBody>
      </p:sp>
      <p:sp>
        <p:nvSpPr>
          <p:cNvPr id="121" name="TextBox 120">
            <a:extLst>
              <a:ext uri="{FF2B5EF4-FFF2-40B4-BE49-F238E27FC236}">
                <a16:creationId xmlns:a16="http://schemas.microsoft.com/office/drawing/2014/main" id="{EE7E90E8-5EAC-44A6-B244-0844F80A59B4}"/>
              </a:ext>
            </a:extLst>
          </p:cNvPr>
          <p:cNvSpPr txBox="1"/>
          <p:nvPr/>
        </p:nvSpPr>
        <p:spPr>
          <a:xfrm>
            <a:off x="6608639" y="2795107"/>
            <a:ext cx="2345719" cy="781752"/>
          </a:xfrm>
          <a:prstGeom prst="rect">
            <a:avLst/>
          </a:prstGeom>
          <a:noFill/>
        </p:spPr>
        <p:txBody>
          <a:bodyPr wrap="square" lIns="91440" tIns="45720" rIns="91440" bIns="45720" rtlCol="0" anchor="t">
            <a:spAutoFit/>
          </a:bodyPr>
          <a:lstStyle/>
          <a:p>
            <a:pPr>
              <a:lnSpc>
                <a:spcPct val="80000"/>
              </a:lnSpc>
            </a:pPr>
            <a:r>
              <a:rPr lang="en-US" altLang="ko-KR" sz="1400">
                <a:solidFill>
                  <a:schemeClr val="tx1">
                    <a:lumMod val="75000"/>
                    <a:lumOff val="25000"/>
                  </a:schemeClr>
                </a:solidFill>
                <a:cs typeface="Arial"/>
              </a:rPr>
              <a:t>Cyber-attacks are usually aimed at interrupting normal business processes.</a:t>
            </a:r>
          </a:p>
          <a:p>
            <a:pPr>
              <a:lnSpc>
                <a:spcPct val="80000"/>
              </a:lnSpc>
            </a:pPr>
            <a:endParaRPr lang="en-US" altLang="ko-KR" sz="1400">
              <a:cs typeface="Arial"/>
            </a:endParaRPr>
          </a:p>
        </p:txBody>
      </p:sp>
      <p:sp>
        <p:nvSpPr>
          <p:cNvPr id="122" name="TextBox 121">
            <a:extLst>
              <a:ext uri="{FF2B5EF4-FFF2-40B4-BE49-F238E27FC236}">
                <a16:creationId xmlns:a16="http://schemas.microsoft.com/office/drawing/2014/main" id="{1D70B610-E383-4CB0-8B3B-488E70CBA335}"/>
              </a:ext>
            </a:extLst>
          </p:cNvPr>
          <p:cNvSpPr txBox="1"/>
          <p:nvPr/>
        </p:nvSpPr>
        <p:spPr>
          <a:xfrm>
            <a:off x="6608639" y="2470809"/>
            <a:ext cx="2345719" cy="264688"/>
          </a:xfrm>
          <a:prstGeom prst="rect">
            <a:avLst/>
          </a:prstGeom>
          <a:noFill/>
        </p:spPr>
        <p:txBody>
          <a:bodyPr wrap="square" lIns="91440" tIns="45720" rIns="91440" bIns="45720" rtlCol="0" anchor="t">
            <a:spAutoFit/>
          </a:bodyPr>
          <a:lstStyle/>
          <a:p>
            <a:pPr>
              <a:lnSpc>
                <a:spcPct val="80000"/>
              </a:lnSpc>
            </a:pPr>
            <a:endParaRPr lang="en-US" altLang="ko-KR" sz="1400">
              <a:cs typeface="Arial"/>
            </a:endParaRPr>
          </a:p>
        </p:txBody>
      </p:sp>
      <p:sp>
        <p:nvSpPr>
          <p:cNvPr id="123" name="TextBox 122">
            <a:extLst>
              <a:ext uri="{FF2B5EF4-FFF2-40B4-BE49-F238E27FC236}">
                <a16:creationId xmlns:a16="http://schemas.microsoft.com/office/drawing/2014/main" id="{BEEB6339-1327-4766-A308-D12BC0989075}"/>
              </a:ext>
            </a:extLst>
          </p:cNvPr>
          <p:cNvSpPr txBox="1"/>
          <p:nvPr/>
        </p:nvSpPr>
        <p:spPr>
          <a:xfrm>
            <a:off x="6608639" y="2146511"/>
            <a:ext cx="2345719" cy="264688"/>
          </a:xfrm>
          <a:prstGeom prst="rect">
            <a:avLst/>
          </a:prstGeom>
          <a:noFill/>
        </p:spPr>
        <p:txBody>
          <a:bodyPr wrap="square" lIns="91440" tIns="45720" rIns="91440" bIns="45720" rtlCol="0" anchor="t">
            <a:spAutoFit/>
          </a:bodyPr>
          <a:lstStyle/>
          <a:p>
            <a:pPr>
              <a:lnSpc>
                <a:spcPct val="80000"/>
              </a:lnSpc>
            </a:pPr>
            <a:endParaRPr lang="en-US" altLang="ko-KR" sz="1400">
              <a:cs typeface="Arial" pitchFamily="34" charset="0"/>
            </a:endParaRPr>
          </a:p>
        </p:txBody>
      </p:sp>
      <p:sp>
        <p:nvSpPr>
          <p:cNvPr id="124" name="TextBox 123">
            <a:extLst>
              <a:ext uri="{FF2B5EF4-FFF2-40B4-BE49-F238E27FC236}">
                <a16:creationId xmlns:a16="http://schemas.microsoft.com/office/drawing/2014/main" id="{8F4E729D-0976-4184-BCC2-140D2C0F48D0}"/>
              </a:ext>
            </a:extLst>
          </p:cNvPr>
          <p:cNvSpPr txBox="1"/>
          <p:nvPr/>
        </p:nvSpPr>
        <p:spPr>
          <a:xfrm>
            <a:off x="6608639" y="3119405"/>
            <a:ext cx="2345719" cy="264688"/>
          </a:xfrm>
          <a:prstGeom prst="rect">
            <a:avLst/>
          </a:prstGeom>
          <a:noFill/>
        </p:spPr>
        <p:txBody>
          <a:bodyPr wrap="square" lIns="91440" tIns="45720" rIns="91440" bIns="45720" rtlCol="0" anchor="t">
            <a:spAutoFit/>
          </a:bodyPr>
          <a:lstStyle/>
          <a:p>
            <a:pPr>
              <a:lnSpc>
                <a:spcPct val="80000"/>
              </a:lnSpc>
            </a:pPr>
            <a:endParaRPr lang="en-US" altLang="ko-KR" sz="1400">
              <a:cs typeface="Arial"/>
            </a:endParaRPr>
          </a:p>
        </p:txBody>
      </p:sp>
      <p:sp>
        <p:nvSpPr>
          <p:cNvPr id="125" name="TextBox 124">
            <a:extLst>
              <a:ext uri="{FF2B5EF4-FFF2-40B4-BE49-F238E27FC236}">
                <a16:creationId xmlns:a16="http://schemas.microsoft.com/office/drawing/2014/main" id="{D6BF17CA-5E0B-4839-9FBE-9769E9512D0B}"/>
              </a:ext>
            </a:extLst>
          </p:cNvPr>
          <p:cNvSpPr txBox="1"/>
          <p:nvPr/>
        </p:nvSpPr>
        <p:spPr>
          <a:xfrm>
            <a:off x="6608639" y="3443702"/>
            <a:ext cx="2345719" cy="264688"/>
          </a:xfrm>
          <a:prstGeom prst="rect">
            <a:avLst/>
          </a:prstGeom>
          <a:noFill/>
        </p:spPr>
        <p:txBody>
          <a:bodyPr wrap="square" lIns="91440" tIns="45720" rIns="91440" bIns="45720" rtlCol="0" anchor="t">
            <a:spAutoFit/>
          </a:bodyPr>
          <a:lstStyle/>
          <a:p>
            <a:pPr>
              <a:lnSpc>
                <a:spcPct val="80000"/>
              </a:lnSpc>
            </a:pPr>
            <a:endParaRPr lang="en-US" altLang="ko-KR" sz="1400">
              <a:solidFill>
                <a:schemeClr val="tx1">
                  <a:lumMod val="75000"/>
                  <a:lumOff val="25000"/>
                </a:schemeClr>
              </a:solidFill>
              <a:cs typeface="Arial" pitchFamily="34" charset="0"/>
            </a:endParaRPr>
          </a:p>
        </p:txBody>
      </p:sp>
      <p:sp>
        <p:nvSpPr>
          <p:cNvPr id="2" name="TextBox 1">
            <a:extLst>
              <a:ext uri="{FF2B5EF4-FFF2-40B4-BE49-F238E27FC236}">
                <a16:creationId xmlns:a16="http://schemas.microsoft.com/office/drawing/2014/main" id="{50A36F47-9880-B8F6-C11B-8220FBF6A181}"/>
              </a:ext>
            </a:extLst>
          </p:cNvPr>
          <p:cNvSpPr txBox="1"/>
          <p:nvPr/>
        </p:nvSpPr>
        <p:spPr>
          <a:xfrm>
            <a:off x="6778271" y="414788"/>
            <a:ext cx="5487821" cy="646331"/>
          </a:xfrm>
          <a:prstGeom prst="rect">
            <a:avLst/>
          </a:prstGeom>
          <a:noFill/>
        </p:spPr>
        <p:txBody>
          <a:bodyPr wrap="square" rtlCol="0">
            <a:spAutoFit/>
          </a:bodyPr>
          <a:lstStyle/>
          <a:p>
            <a:r>
              <a:rPr lang="en-GB" sz="3600">
                <a:latin typeface="ADLaM Display" panose="020F0502020204030204" pitchFamily="2" charset="0"/>
                <a:ea typeface="ADLaM Display" panose="020F0502020204030204" pitchFamily="2" charset="0"/>
                <a:cs typeface="ADLaM Display" panose="020F0502020204030204" pitchFamily="2" charset="0"/>
              </a:rPr>
              <a:t>What is a cyber-attack?</a:t>
            </a:r>
            <a:endParaRPr lang="en-IE" sz="3600">
              <a:latin typeface="ADLaM Display" panose="020F0502020204030204" pitchFamily="2"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17034250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anim calcmode="lin" valueType="num">
                                      <p:cBhvr>
                                        <p:cTn id="8" dur="1000" fill="hold"/>
                                        <p:tgtEl>
                                          <p:spTgt spid="117"/>
                                        </p:tgtEl>
                                        <p:attrNameLst>
                                          <p:attrName>ppt_x</p:attrName>
                                        </p:attrNameLst>
                                      </p:cBhvr>
                                      <p:tavLst>
                                        <p:tav tm="0">
                                          <p:val>
                                            <p:strVal val="#ppt_x"/>
                                          </p:val>
                                        </p:tav>
                                        <p:tav tm="100000">
                                          <p:val>
                                            <p:strVal val="#ppt_x"/>
                                          </p:val>
                                        </p:tav>
                                      </p:tavLst>
                                    </p:anim>
                                    <p:anim calcmode="lin" valueType="num">
                                      <p:cBhvr>
                                        <p:cTn id="9" dur="1000" fill="hold"/>
                                        <p:tgtEl>
                                          <p:spTgt spid="1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1000"/>
                                        <p:tgtEl>
                                          <p:spTgt spid="121"/>
                                        </p:tgtEl>
                                      </p:cBhvr>
                                    </p:animEffect>
                                    <p:anim calcmode="lin" valueType="num">
                                      <p:cBhvr>
                                        <p:cTn id="13" dur="1000" fill="hold"/>
                                        <p:tgtEl>
                                          <p:spTgt spid="121"/>
                                        </p:tgtEl>
                                        <p:attrNameLst>
                                          <p:attrName>ppt_x</p:attrName>
                                        </p:attrNameLst>
                                      </p:cBhvr>
                                      <p:tavLst>
                                        <p:tav tm="0">
                                          <p:val>
                                            <p:strVal val="#ppt_x"/>
                                          </p:val>
                                        </p:tav>
                                        <p:tav tm="100000">
                                          <p:val>
                                            <p:strVal val="#ppt_x"/>
                                          </p:val>
                                        </p:tav>
                                      </p:tavLst>
                                    </p:anim>
                                    <p:anim calcmode="lin" valueType="num">
                                      <p:cBhvr>
                                        <p:cTn id="14"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21" grpId="0"/>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F033311C-99CA-4FDE-A387-DA26C41D50FE}"/>
              </a:ext>
            </a:extLst>
          </p:cNvPr>
          <p:cNvGrpSpPr/>
          <p:nvPr/>
        </p:nvGrpSpPr>
        <p:grpSpPr>
          <a:xfrm>
            <a:off x="2928282" y="1416015"/>
            <a:ext cx="6335436" cy="3718071"/>
            <a:chOff x="2687161" y="3731096"/>
            <a:chExt cx="5158677" cy="3027467"/>
          </a:xfrm>
        </p:grpSpPr>
        <p:sp>
          <p:nvSpPr>
            <p:cNvPr id="25" name="Freeform: Shape 24">
              <a:extLst>
                <a:ext uri="{FF2B5EF4-FFF2-40B4-BE49-F238E27FC236}">
                  <a16:creationId xmlns:a16="http://schemas.microsoft.com/office/drawing/2014/main" id="{DFFF9188-C2D3-488D-8BBE-ADAFC95CCDAD}"/>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solidFill>
              <a:srgbClr val="D9D9D9"/>
            </a:solidFill>
            <a:ln w="310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2CBF7B3-1DF6-491B-9369-DB4A7BB6C3FB}"/>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solidFill>
              <a:srgbClr val="D9D9D9"/>
            </a:solidFill>
            <a:ln w="310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187003D6-91EF-4B2F-BEF5-1151E6C47C7A}"/>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solidFill>
              <a:srgbClr val="D9D9D9"/>
            </a:solidFill>
            <a:ln w="310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76B62B8-C50E-4645-9D56-D3A5A241E366}"/>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solidFill>
              <a:srgbClr val="D9D9D9"/>
            </a:solidFill>
            <a:ln w="310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9F2EC91-E729-47F8-9BA0-6F7C520DF07A}"/>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solidFill>
              <a:srgbClr val="D9D9D9"/>
            </a:solidFill>
            <a:ln w="3104"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EA71741-4B4F-44B8-A5F9-F996A28484D0}"/>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solidFill>
              <a:srgbClr val="D9D9D9"/>
            </a:solidFill>
            <a:ln w="310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FEB6D75-53E2-43B6-BB55-4CC3A42CB9FB}"/>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solidFill>
              <a:srgbClr val="D9D9D9"/>
            </a:solidFill>
            <a:ln w="310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9B0DCC0-F07D-4EA6-A220-FF6C7A452EEC}"/>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solidFill>
              <a:srgbClr val="D9D9D9"/>
            </a:solidFill>
            <a:ln w="310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DBF290E-30C8-49D5-ABF5-4A3CE3A15F4F}"/>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solidFill>
              <a:srgbClr val="D9D9D9"/>
            </a:solidFill>
            <a:ln w="310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ECC11AB-FE64-4E57-BEB7-DD68103C4FB1}"/>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solidFill>
              <a:srgbClr val="D9D9D9"/>
            </a:solidFill>
            <a:ln w="310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84C7784-185A-4674-84AA-26B3681CCA8D}"/>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solidFill>
              <a:srgbClr val="D9D9D9"/>
            </a:solidFill>
            <a:ln w="310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79B2515-DDD4-48F0-8362-1C10E1059AAB}"/>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solidFill>
              <a:srgbClr val="D9D9D9"/>
            </a:solidFill>
            <a:ln w="3104"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33B3DB3-9E56-44E7-AB6C-3F881D2CE4BB}"/>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solidFill>
              <a:srgbClr val="D9D9D9"/>
            </a:solidFill>
            <a:ln w="310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BD4AFBA-1AC5-4997-9FF2-81AC326A6AB9}"/>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solidFill>
              <a:srgbClr val="D9D9D9"/>
            </a:solidFill>
            <a:ln w="3104"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4980E24-9384-4A00-9848-D26B7A1B5ADA}"/>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solidFill>
              <a:srgbClr val="D9D9D9"/>
            </a:solidFill>
            <a:ln w="310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C9ABDA4-4DA8-4FD2-BEFB-3118D93C8AE1}"/>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solidFill>
              <a:srgbClr val="D9D9D9"/>
            </a:solidFill>
            <a:ln w="310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22F876C-490D-4ABC-9D8F-8C8CA159FDD2}"/>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solidFill>
              <a:srgbClr val="D9D9D9"/>
            </a:solidFill>
            <a:ln w="310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5ACEA4F-AFC2-4061-BAD2-0B97BD107846}"/>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solidFill>
              <a:srgbClr val="D9D9D9"/>
            </a:solidFill>
            <a:ln w="310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BB65FBDB-A37B-4E29-9EFF-75177CBAFF71}"/>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solidFill>
              <a:srgbClr val="D9D9D9"/>
            </a:solidFill>
            <a:ln w="310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F8DD380-93B6-47AB-BF88-F672592D4836}"/>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solidFill>
              <a:srgbClr val="D9D9D9"/>
            </a:solidFill>
            <a:ln w="310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90715B9-63CE-4324-A0A9-650F2EF3046A}"/>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solidFill>
              <a:srgbClr val="D9D9D9"/>
            </a:solidFill>
            <a:ln w="310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11724C7-BD72-4FC6-9986-7967CE543E3E}"/>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solidFill>
              <a:srgbClr val="D9D9D9"/>
            </a:solidFill>
            <a:ln w="310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781D6B4-0CD2-48DF-8D4B-76161F54905C}"/>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solidFill>
              <a:srgbClr val="D9D9D9"/>
            </a:solidFill>
            <a:ln w="310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23CEF4E-561D-4974-AF91-867AB4FDCBE4}"/>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solidFill>
              <a:srgbClr val="D9D9D9"/>
            </a:solidFill>
            <a:ln w="310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98B6920-B2D2-4170-A9BC-ED54037714CB}"/>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solidFill>
              <a:srgbClr val="D9D9D9"/>
            </a:solidFill>
            <a:ln w="310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3074F667-2DBD-4E32-ADE5-DAA6E45EC8EE}"/>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solidFill>
              <a:srgbClr val="D9D9D9"/>
            </a:solidFill>
            <a:ln w="310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0707A36-FA8F-40D7-A32F-EFCADA77ACA0}"/>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solidFill>
              <a:srgbClr val="D9D9D9"/>
            </a:solidFill>
            <a:ln w="310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7573EBDF-C084-453D-A07B-006ACD2B9455}"/>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solidFill>
              <a:srgbClr val="D9D9D9"/>
            </a:solidFill>
            <a:ln w="310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6954471-B319-4740-AE15-5B95FDD71DD4}"/>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solidFill>
              <a:srgbClr val="D9D9D9"/>
            </a:solid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1C39394-F5FE-430E-940A-39F40DD887EE}"/>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solidFill>
              <a:srgbClr val="D9D9D9"/>
            </a:solid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1ADCECD-E2F0-46D0-96BD-0EBF15E1F881}"/>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solidFill>
              <a:srgbClr val="D9D9D9"/>
            </a:solid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30F4279-FB16-4105-9AE1-C436B09BC1F3}"/>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solidFill>
              <a:srgbClr val="D9D9D9"/>
            </a:solid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E774745-D846-4CE0-850B-79B8E7C91B0E}"/>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solidFill>
              <a:srgbClr val="D9D9D9"/>
            </a:solid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85253F0-0DEF-47D4-92C6-9560AECE0F16}"/>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solidFill>
              <a:srgbClr val="D9D9D9"/>
            </a:solid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1B443B6-FB1D-4DC8-A4A4-16F341208675}"/>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solidFill>
              <a:srgbClr val="D9D9D9"/>
            </a:solid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5A7F3885-A6DB-410B-A5E6-6A9D94C8E469}"/>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solidFill>
              <a:srgbClr val="D9D9D9"/>
            </a:solid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215EFD7D-9199-41F4-BD5B-452C8C1A85BA}"/>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solidFill>
              <a:srgbClr val="D9D9D9"/>
            </a:solid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9B501E9-D851-4EF4-AC6A-B4734B7433D0}"/>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solidFill>
              <a:srgbClr val="D9D9D9"/>
            </a:solid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B0D8FD39-E5DB-4D90-90F0-4EA5F56A161A}"/>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solidFill>
              <a:srgbClr val="D9D9D9"/>
            </a:solid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486494BE-6C76-4EB7-8B96-8ED34AF86F9C}"/>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solidFill>
              <a:srgbClr val="D9D9D9"/>
            </a:solid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616ABC9-9993-41DE-A282-C1FD5BA756AA}"/>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solidFill>
              <a:srgbClr val="D9D9D9"/>
            </a:solid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A9170FF-2D7C-4CDE-8AE3-4B2BC579F6C4}"/>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rgbClr val="D9D9D9"/>
            </a:solid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9C3174F-A109-4E12-83F4-4F10EB575B9F}"/>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solidFill>
              <a:srgbClr val="D9D9D9"/>
            </a:solid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29025A4-9BEA-4F5E-85DC-51388AB703EF}"/>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solidFill>
              <a:srgbClr val="D9D9D9"/>
            </a:solid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60D905-3AD1-48D2-BE41-9DAC4D085B83}"/>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solidFill>
              <a:srgbClr val="D9D9D9"/>
            </a:solid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010A93C-9FFF-4229-8B0B-4C9287DDCE85}"/>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solidFill>
              <a:srgbClr val="D9D9D9"/>
            </a:solid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BBECA5D-2912-47B9-8C17-4B1260E85254}"/>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solidFill>
              <a:srgbClr val="D9D9D9"/>
            </a:solid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3257741A-F55F-45B7-B87F-A37EF97B4DA5}"/>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solidFill>
              <a:srgbClr val="D9D9D9"/>
            </a:solid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13DF98F6-B006-45EF-A801-E38FD170529B}"/>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solidFill>
              <a:srgbClr val="D9D9D9"/>
            </a:solid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4ADF382-9850-4E7B-974B-7AD89D2D3ECB}"/>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solidFill>
              <a:srgbClr val="D9D9D9"/>
            </a:solid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21E7497-75C8-4E9F-A991-7D60737318A1}"/>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solidFill>
              <a:srgbClr val="D9D9D9"/>
            </a:solid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E5FE79E-A230-4C9F-8285-C5DB02F0675A}"/>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solidFill>
              <a:srgbClr val="D9D9D9"/>
            </a:solid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68D15B9-5F36-4FEB-BAE1-ADDE8491E3FD}"/>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solidFill>
              <a:srgbClr val="D9D9D9"/>
            </a:solid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F5A3C0E-9E4C-420B-9574-F8A715DA198B}"/>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solidFill>
              <a:srgbClr val="D9D9D9"/>
            </a:solid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97A003D5-2864-46B4-8C17-556262391D86}"/>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solidFill>
              <a:srgbClr val="D9D9D9"/>
            </a:solid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4E73C443-AD79-4E5B-84FC-8E59A4AE98B5}"/>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solidFill>
              <a:srgbClr val="D9D9D9"/>
            </a:solid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F04C73DB-9DA7-4086-98ED-60EF58C1E5FA}"/>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solidFill>
              <a:srgbClr val="D9D9D9"/>
            </a:solid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5CD218CE-1D73-4EA8-B163-B93BD8722C21}"/>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solidFill>
              <a:srgbClr val="D9D9D9"/>
            </a:solid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EFC8C759-43CB-4BC4-BA29-1E0DC69E157F}"/>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solidFill>
              <a:srgbClr val="D9D9D9"/>
            </a:solid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FF26BEB8-52EC-4B01-8837-6B9DAA683E0F}"/>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solidFill>
              <a:srgbClr val="D9D9D9"/>
            </a:solid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3886784E-85C0-400D-ABB9-ED7D4D0D53CF}"/>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solidFill>
              <a:srgbClr val="D9D9D9"/>
            </a:solid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D3FBBC1-99B7-4067-956B-D80083F9D881}"/>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solidFill>
              <a:srgbClr val="D9D9D9"/>
            </a:solid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21DEA10-72FF-4069-8EC9-C9A42C2A1F36}"/>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solidFill>
              <a:srgbClr val="D9D9D9"/>
            </a:solid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64261162-9001-4ED8-8B99-8C5B33247CAC}"/>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solidFill>
              <a:srgbClr val="D9D9D9"/>
            </a:solid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8CB19D5-AE5C-4934-8C93-D86FE1B36EDD}"/>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solidFill>
              <a:srgbClr val="D9D9D9"/>
            </a:solid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036FC06D-A5D2-4A1B-82EB-ACD85362FE78}"/>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solidFill>
              <a:srgbClr val="D9D9D9"/>
            </a:solid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00A6A1B-86F5-4802-9F4A-261BF81AC306}"/>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solidFill>
              <a:srgbClr val="D9D9D9"/>
            </a:solid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346B77B-97E6-448F-9B5B-1274E41A763B}"/>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solidFill>
              <a:srgbClr val="D9D9D9"/>
            </a:solid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F2D072C7-A268-4475-99BD-71BEC9B03954}"/>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solidFill>
              <a:srgbClr val="D9D9D9"/>
            </a:solid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1D5742AA-7A17-4ACA-8012-21E7E6D91F3E}"/>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solidFill>
              <a:srgbClr val="D9D9D9"/>
            </a:solid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192A900D-ADC4-4DB1-B993-AD8E5D1DEEE4}"/>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solidFill>
              <a:srgbClr val="D9D9D9"/>
            </a:solid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1E5F974C-702F-4081-8FA4-BCE4960CD49A}"/>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solidFill>
              <a:srgbClr val="D9D9D9"/>
            </a:solid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9734524-41A8-4D6A-8B60-0A0F436AC1F9}"/>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solidFill>
              <a:srgbClr val="D9D9D9"/>
            </a:solid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FC6D0094-175D-4A4B-A572-74A18F3600EA}"/>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solidFill>
              <a:srgbClr val="D9D9D9"/>
            </a:solid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CF5C3A93-EE59-4FD3-927F-8E9F2459A1E4}"/>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solidFill>
              <a:srgbClr val="D9D9D9"/>
            </a:solid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309A6E4-FEF9-470C-831B-3176CEF11354}"/>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solidFill>
              <a:srgbClr val="D9D9D9"/>
            </a:solid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287D98-9641-4AF5-8509-7E7BDE6B0715}"/>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solidFill>
              <a:srgbClr val="D9D9D9"/>
            </a:solid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AE8F98D-A8FD-4CA0-8A84-B6A17AF71375}"/>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solidFill>
              <a:srgbClr val="D9D9D9"/>
            </a:solid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5D2C905-47D6-484E-8A8D-89D597371D05}"/>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solidFill>
              <a:srgbClr val="D9D9D9"/>
            </a:solid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D29909E-D9A8-4A7E-94F1-C3D1CD1EF384}"/>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solidFill>
              <a:srgbClr val="D9D9D9"/>
            </a:solid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89D05B6-4687-4DF1-914B-A65C26403091}"/>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solidFill>
              <a:srgbClr val="D9D9D9"/>
            </a:solid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0F3780B6-8F69-49D8-B88A-40AAEC84989A}"/>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solidFill>
              <a:srgbClr val="D9D9D9"/>
            </a:solid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517E9B5-796A-4633-A298-F1E844E77FC6}"/>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solidFill>
              <a:srgbClr val="D9D9D9"/>
            </a:solid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CC4B11CC-4472-44A8-8591-EDFF27078F4B}"/>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solidFill>
              <a:srgbClr val="D9D9D9"/>
            </a:solid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581608D-AE28-4930-99CC-DB2B3A2252E5}"/>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solidFill>
              <a:srgbClr val="D9D9D9"/>
            </a:solid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CDCE90D-DECD-44B2-A6B5-4DCD54642036}"/>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no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CA43570-F0B2-4433-B477-62A5EB1D84F7}"/>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solidFill>
              <a:srgbClr val="D9D9D9"/>
            </a:solid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F933E51-7756-42E4-968E-E9D6807F638B}"/>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solidFill>
              <a:srgbClr val="D9D9D9"/>
            </a:solid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7EADF7D-FFE7-44FB-8396-66012128987F}"/>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solidFill>
              <a:srgbClr val="D9D9D9"/>
            </a:solid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48F8579-4ED6-4628-8E79-B3B40CC5FDDD}"/>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solidFill>
              <a:srgbClr val="D9D9D9"/>
            </a:solidFill>
            <a:ln w="310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74DCACB-3BAA-4CB9-B8AE-267683CC0B9A}"/>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solidFill>
              <a:srgbClr val="D9D9D9"/>
            </a:solidFill>
            <a:ln w="3104"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39EA4CA-62C0-4D59-8885-9EC78E072EFE}"/>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solidFill>
              <a:srgbClr val="D9D9D9"/>
            </a:solidFill>
            <a:ln w="3104"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9D899FC-185E-424B-A0BC-960CA80733C5}"/>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solidFill>
              <a:srgbClr val="D9D9D9"/>
            </a:solidFill>
            <a:ln w="3104"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15C13ECF-C75A-4976-95E2-B05BC1847F3F}"/>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solidFill>
              <a:srgbClr val="D9D9D9"/>
            </a:solidFill>
            <a:ln w="3104"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6344BCFD-10FE-46FD-B13D-0566D83121DD}"/>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solidFill>
              <a:srgbClr val="D9D9D9"/>
            </a:solidFill>
            <a:ln w="3104"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BD504BE-2945-4F8A-BA0C-7C559BE4D9F1}"/>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solidFill>
              <a:srgbClr val="D9D9D9"/>
            </a:solidFill>
            <a:ln w="3104"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08907E0-7CD3-42D5-A4DA-4D1B6442E25D}"/>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solidFill>
              <a:srgbClr val="D9D9D9"/>
            </a:solidFill>
            <a:ln w="3104"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227EDAF-C941-4B6C-AE5C-3A4865003321}"/>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solidFill>
              <a:srgbClr val="D9D9D9"/>
            </a:solidFill>
            <a:ln w="3104"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D6098D6C-2988-433D-95BB-6BA51238294E}"/>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solidFill>
              <a:srgbClr val="D9D9D9"/>
            </a:solidFill>
            <a:ln w="3104"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407F0409-0A27-42F3-9FA6-BA2A8D2608F9}"/>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solidFill>
              <a:srgbClr val="D9D9D9"/>
            </a:solidFill>
            <a:ln w="3104"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26023259-BAB4-4506-B2BA-FDA9C1041B83}"/>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solidFill>
              <a:srgbClr val="D9D9D9"/>
            </a:solidFill>
            <a:ln w="3104"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5CB06F6-862E-46B6-8C5F-1E3F61092B8C}"/>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solidFill>
              <a:srgbClr val="D9D9D9"/>
            </a:solidFill>
            <a:ln w="3104"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67A817F-38B9-4CE7-8E69-781F30A95774}"/>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solidFill>
              <a:srgbClr val="D9D9D9"/>
            </a:solidFill>
            <a:ln w="3104"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067BCC1-73BC-419B-902C-ACE35B220A20}"/>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solidFill>
              <a:srgbClr val="D9D9D9"/>
            </a:solidFill>
            <a:ln w="3104"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B0D42B6-2AB3-45E9-8D9C-CD20052F0992}"/>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solidFill>
              <a:srgbClr val="D9D9D9"/>
            </a:solidFill>
            <a:ln w="3104"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9D0BA919-EFA3-4D94-A446-78734B4F9B37}"/>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solidFill>
              <a:srgbClr val="D9D9D9"/>
            </a:solidFill>
            <a:ln w="3104"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0F7E7850-3D55-4532-896F-484D48E8128D}"/>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solidFill>
              <a:srgbClr val="D9D9D9"/>
            </a:solidFill>
            <a:ln w="3104"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D419008-3F26-40ED-AE74-69BF188E9946}"/>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solidFill>
              <a:srgbClr val="D9D9D9"/>
            </a:solidFill>
            <a:ln w="3104"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A905EDE-47F5-410B-830E-27385672A2FC}"/>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solidFill>
              <a:srgbClr val="D9D9D9"/>
            </a:solidFill>
            <a:ln w="3104"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AD6460E0-8FFD-408B-94EA-C1CB31EFBD6E}"/>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solidFill>
              <a:srgbClr val="D9D9D9"/>
            </a:solidFill>
            <a:ln w="3104"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F1A394E-3B5B-4ACC-A5E3-A52AF5DB5E47}"/>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solidFill>
              <a:srgbClr val="D9D9D9"/>
            </a:solidFill>
            <a:ln w="3104"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16C6B323-4014-45FC-81C9-5D364B0F4B61}"/>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solidFill>
              <a:srgbClr val="D9D9D9"/>
            </a:solidFill>
            <a:ln w="3104" cap="flat">
              <a:noFill/>
              <a:prstDash val="solid"/>
              <a:miter/>
            </a:ln>
          </p:spPr>
          <p:txBody>
            <a:bodyPr rtlCol="0" anchor="ctr"/>
            <a:lstStyle/>
            <a:p>
              <a:endParaRPr lang="en-US"/>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t>Motivation for cyber attacks</a:t>
            </a:r>
          </a:p>
        </p:txBody>
      </p:sp>
      <p:grpSp>
        <p:nvGrpSpPr>
          <p:cNvPr id="137" name="Group 136">
            <a:extLst>
              <a:ext uri="{FF2B5EF4-FFF2-40B4-BE49-F238E27FC236}">
                <a16:creationId xmlns:a16="http://schemas.microsoft.com/office/drawing/2014/main" id="{B8ADD5ED-0EA4-4507-92E5-B4F7FBB6F2F6}"/>
              </a:ext>
            </a:extLst>
          </p:cNvPr>
          <p:cNvGrpSpPr/>
          <p:nvPr/>
        </p:nvGrpSpPr>
        <p:grpSpPr>
          <a:xfrm>
            <a:off x="2681334" y="4025940"/>
            <a:ext cx="6829332" cy="2832060"/>
            <a:chOff x="2681334" y="4025940"/>
            <a:chExt cx="6829332" cy="2832060"/>
          </a:xfrm>
        </p:grpSpPr>
        <p:sp>
          <p:nvSpPr>
            <p:cNvPr id="143" name="Freeform: Shape 142">
              <a:extLst>
                <a:ext uri="{FF2B5EF4-FFF2-40B4-BE49-F238E27FC236}">
                  <a16:creationId xmlns:a16="http://schemas.microsoft.com/office/drawing/2014/main" id="{1913399E-F832-48AF-9C40-D1DE21F54A1E}"/>
                </a:ext>
              </a:extLst>
            </p:cNvPr>
            <p:cNvSpPr/>
            <p:nvPr/>
          </p:nvSpPr>
          <p:spPr>
            <a:xfrm>
              <a:off x="5533848" y="4295986"/>
              <a:ext cx="632113" cy="1064510"/>
            </a:xfrm>
            <a:custGeom>
              <a:avLst/>
              <a:gdLst>
                <a:gd name="connsiteX0" fmla="*/ 604713 w 632113"/>
                <a:gd name="connsiteY0" fmla="*/ 174215 h 1064510"/>
                <a:gd name="connsiteX1" fmla="*/ 588499 w 632113"/>
                <a:gd name="connsiteY1" fmla="*/ 201913 h 1064510"/>
                <a:gd name="connsiteX2" fmla="*/ 578028 w 632113"/>
                <a:gd name="connsiteY2" fmla="*/ 240420 h 1064510"/>
                <a:gd name="connsiteX3" fmla="*/ 551680 w 632113"/>
                <a:gd name="connsiteY3" fmla="*/ 85039 h 1064510"/>
                <a:gd name="connsiteX4" fmla="*/ 426362 w 632113"/>
                <a:gd name="connsiteY4" fmla="*/ 15118 h 1064510"/>
                <a:gd name="connsiteX5" fmla="*/ 423322 w 632113"/>
                <a:gd name="connsiteY5" fmla="*/ 16469 h 1064510"/>
                <a:gd name="connsiteX6" fmla="*/ 117965 w 632113"/>
                <a:gd name="connsiteY6" fmla="*/ 51599 h 1064510"/>
                <a:gd name="connsiteX7" fmla="*/ 44328 w 632113"/>
                <a:gd name="connsiteY7" fmla="*/ 112738 h 1064510"/>
                <a:gd name="connsiteX8" fmla="*/ 59866 w 632113"/>
                <a:gd name="connsiteY8" fmla="*/ 288048 h 1064510"/>
                <a:gd name="connsiteX9" fmla="*/ 47368 w 632113"/>
                <a:gd name="connsiteY9" fmla="*/ 249203 h 1064510"/>
                <a:gd name="connsiteX10" fmla="*/ 24736 w 632113"/>
                <a:gd name="connsiteY10" fmla="*/ 199549 h 1064510"/>
                <a:gd name="connsiteX11" fmla="*/ 7171 w 632113"/>
                <a:gd name="connsiteY11" fmla="*/ 217451 h 1064510"/>
                <a:gd name="connsiteX12" fmla="*/ 60204 w 632113"/>
                <a:gd name="connsiteY12" fmla="*/ 401882 h 1064510"/>
                <a:gd name="connsiteX13" fmla="*/ 80471 w 632113"/>
                <a:gd name="connsiteY13" fmla="*/ 425864 h 1064510"/>
                <a:gd name="connsiteX14" fmla="*/ 136543 w 632113"/>
                <a:gd name="connsiteY14" fmla="*/ 577192 h 1064510"/>
                <a:gd name="connsiteX15" fmla="*/ 129787 w 632113"/>
                <a:gd name="connsiteY15" fmla="*/ 618064 h 1064510"/>
                <a:gd name="connsiteX16" fmla="*/ 128436 w 632113"/>
                <a:gd name="connsiteY16" fmla="*/ 617388 h 1064510"/>
                <a:gd name="connsiteX17" fmla="*/ 92293 w 632113"/>
                <a:gd name="connsiteY17" fmla="*/ 795401 h 1064510"/>
                <a:gd name="connsiteX18" fmla="*/ 344281 w 632113"/>
                <a:gd name="connsiteY18" fmla="*/ 1063602 h 1064510"/>
                <a:gd name="connsiteX19" fmla="*/ 353401 w 632113"/>
                <a:gd name="connsiteY19" fmla="*/ 1060900 h 1064510"/>
                <a:gd name="connsiteX20" fmla="*/ 551005 w 632113"/>
                <a:gd name="connsiteY20" fmla="*/ 745746 h 1064510"/>
                <a:gd name="connsiteX21" fmla="*/ 534454 w 632113"/>
                <a:gd name="connsiteY21" fmla="*/ 617051 h 1064510"/>
                <a:gd name="connsiteX22" fmla="*/ 535805 w 632113"/>
                <a:gd name="connsiteY22" fmla="*/ 558614 h 1064510"/>
                <a:gd name="connsiteX23" fmla="*/ 605388 w 632113"/>
                <a:gd name="connsiteY23" fmla="*/ 352903 h 1064510"/>
                <a:gd name="connsiteX24" fmla="*/ 620927 w 632113"/>
                <a:gd name="connsiteY24" fmla="*/ 314395 h 1064510"/>
                <a:gd name="connsiteX25" fmla="*/ 632073 w 632113"/>
                <a:gd name="connsiteY25" fmla="*/ 210695 h 1064510"/>
                <a:gd name="connsiteX26" fmla="*/ 604713 w 632113"/>
                <a:gd name="connsiteY26" fmla="*/ 174215 h 106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32113" h="1064510">
                  <a:moveTo>
                    <a:pt x="604713" y="174215"/>
                  </a:moveTo>
                  <a:cubicBezTo>
                    <a:pt x="595593" y="181308"/>
                    <a:pt x="591539" y="191442"/>
                    <a:pt x="588499" y="201913"/>
                  </a:cubicBezTo>
                  <a:cubicBezTo>
                    <a:pt x="584783" y="214749"/>
                    <a:pt x="581406" y="227585"/>
                    <a:pt x="578028" y="240420"/>
                  </a:cubicBezTo>
                  <a:cubicBezTo>
                    <a:pt x="576339" y="232651"/>
                    <a:pt x="556410" y="115102"/>
                    <a:pt x="551680" y="85039"/>
                  </a:cubicBezTo>
                  <a:cubicBezTo>
                    <a:pt x="538169" y="1607"/>
                    <a:pt x="503040" y="-17647"/>
                    <a:pt x="426362" y="15118"/>
                  </a:cubicBezTo>
                  <a:cubicBezTo>
                    <a:pt x="425349" y="15456"/>
                    <a:pt x="424336" y="16131"/>
                    <a:pt x="423322" y="16469"/>
                  </a:cubicBezTo>
                  <a:cubicBezTo>
                    <a:pt x="325703" y="63421"/>
                    <a:pt x="223016" y="68488"/>
                    <a:pt x="117965" y="51599"/>
                  </a:cubicBezTo>
                  <a:cubicBezTo>
                    <a:pt x="73039" y="44168"/>
                    <a:pt x="39261" y="67812"/>
                    <a:pt x="44328" y="112738"/>
                  </a:cubicBezTo>
                  <a:cubicBezTo>
                    <a:pt x="50070" y="161717"/>
                    <a:pt x="59866" y="288048"/>
                    <a:pt x="59866" y="288048"/>
                  </a:cubicBezTo>
                  <a:cubicBezTo>
                    <a:pt x="55812" y="275212"/>
                    <a:pt x="51759" y="262039"/>
                    <a:pt x="47368" y="249203"/>
                  </a:cubicBezTo>
                  <a:cubicBezTo>
                    <a:pt x="41288" y="231976"/>
                    <a:pt x="38586" y="213060"/>
                    <a:pt x="24736" y="199549"/>
                  </a:cubicBezTo>
                  <a:cubicBezTo>
                    <a:pt x="16292" y="203264"/>
                    <a:pt x="10212" y="209006"/>
                    <a:pt x="7171" y="217451"/>
                  </a:cubicBezTo>
                  <a:cubicBezTo>
                    <a:pt x="-13433" y="273861"/>
                    <a:pt x="12238" y="364050"/>
                    <a:pt x="60204" y="401882"/>
                  </a:cubicBezTo>
                  <a:cubicBezTo>
                    <a:pt x="68648" y="408637"/>
                    <a:pt x="77768" y="414042"/>
                    <a:pt x="80471" y="425864"/>
                  </a:cubicBezTo>
                  <a:cubicBezTo>
                    <a:pt x="87902" y="460318"/>
                    <a:pt x="98373" y="508284"/>
                    <a:pt x="136543" y="577192"/>
                  </a:cubicBezTo>
                  <a:cubicBezTo>
                    <a:pt x="134854" y="592730"/>
                    <a:pt x="133165" y="611308"/>
                    <a:pt x="129787" y="618064"/>
                  </a:cubicBezTo>
                  <a:lnTo>
                    <a:pt x="128436" y="617388"/>
                  </a:lnTo>
                  <a:cubicBezTo>
                    <a:pt x="102089" y="659274"/>
                    <a:pt x="75066" y="753516"/>
                    <a:pt x="92293" y="795401"/>
                  </a:cubicBezTo>
                  <a:cubicBezTo>
                    <a:pt x="116614" y="854851"/>
                    <a:pt x="339889" y="1059549"/>
                    <a:pt x="344281" y="1063602"/>
                  </a:cubicBezTo>
                  <a:cubicBezTo>
                    <a:pt x="345632" y="1066304"/>
                    <a:pt x="350699" y="1062251"/>
                    <a:pt x="353401" y="1060900"/>
                  </a:cubicBezTo>
                  <a:cubicBezTo>
                    <a:pt x="368601" y="1047388"/>
                    <a:pt x="524658" y="949093"/>
                    <a:pt x="551005" y="745746"/>
                  </a:cubicBezTo>
                  <a:cubicBezTo>
                    <a:pt x="556747" y="702510"/>
                    <a:pt x="569583" y="655896"/>
                    <a:pt x="534454" y="617051"/>
                  </a:cubicBezTo>
                  <a:cubicBezTo>
                    <a:pt x="533778" y="614010"/>
                    <a:pt x="533440" y="597459"/>
                    <a:pt x="535805" y="558614"/>
                  </a:cubicBezTo>
                  <a:cubicBezTo>
                    <a:pt x="566205" y="469439"/>
                    <a:pt x="569921" y="380601"/>
                    <a:pt x="605388" y="352903"/>
                  </a:cubicBezTo>
                  <a:cubicBezTo>
                    <a:pt x="614846" y="345472"/>
                    <a:pt x="618224" y="327907"/>
                    <a:pt x="620927" y="314395"/>
                  </a:cubicBezTo>
                  <a:cubicBezTo>
                    <a:pt x="627682" y="280279"/>
                    <a:pt x="630384" y="245487"/>
                    <a:pt x="632073" y="210695"/>
                  </a:cubicBezTo>
                  <a:cubicBezTo>
                    <a:pt x="632749" y="190428"/>
                    <a:pt x="624980" y="178268"/>
                    <a:pt x="604713" y="174215"/>
                  </a:cubicBezTo>
                  <a:close/>
                </a:path>
              </a:pathLst>
            </a:custGeom>
            <a:solidFill>
              <a:srgbClr val="EABB8B"/>
            </a:solidFill>
            <a:ln w="6868"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1081770-E004-4F8D-AEAA-8C17609F47AC}"/>
                </a:ext>
              </a:extLst>
            </p:cNvPr>
            <p:cNvSpPr/>
            <p:nvPr/>
          </p:nvSpPr>
          <p:spPr>
            <a:xfrm>
              <a:off x="5495711" y="4025940"/>
              <a:ext cx="661765" cy="563160"/>
            </a:xfrm>
            <a:custGeom>
              <a:avLst/>
              <a:gdLst>
                <a:gd name="connsiteX0" fmla="*/ 85505 w 661765"/>
                <a:gd name="connsiteY0" fmla="*/ 524315 h 563160"/>
                <a:gd name="connsiteX1" fmla="*/ 98003 w 661765"/>
                <a:gd name="connsiteY1" fmla="*/ 563160 h 563160"/>
                <a:gd name="connsiteX2" fmla="*/ 82464 w 661765"/>
                <a:gd name="connsiteY2" fmla="*/ 387850 h 563160"/>
                <a:gd name="connsiteX3" fmla="*/ 156102 w 661765"/>
                <a:gd name="connsiteY3" fmla="*/ 326711 h 563160"/>
                <a:gd name="connsiteX4" fmla="*/ 461459 w 661765"/>
                <a:gd name="connsiteY4" fmla="*/ 291582 h 563160"/>
                <a:gd name="connsiteX5" fmla="*/ 464499 w 661765"/>
                <a:gd name="connsiteY5" fmla="*/ 290230 h 563160"/>
                <a:gd name="connsiteX6" fmla="*/ 589817 w 661765"/>
                <a:gd name="connsiteY6" fmla="*/ 360152 h 563160"/>
                <a:gd name="connsiteX7" fmla="*/ 616164 w 661765"/>
                <a:gd name="connsiteY7" fmla="*/ 515533 h 563160"/>
                <a:gd name="connsiteX8" fmla="*/ 626636 w 661765"/>
                <a:gd name="connsiteY8" fmla="*/ 477025 h 563160"/>
                <a:gd name="connsiteX9" fmla="*/ 642849 w 661765"/>
                <a:gd name="connsiteY9" fmla="*/ 449327 h 563160"/>
                <a:gd name="connsiteX10" fmla="*/ 658387 w 661765"/>
                <a:gd name="connsiteY10" fmla="*/ 333467 h 563160"/>
                <a:gd name="connsiteX11" fmla="*/ 624609 w 661765"/>
                <a:gd name="connsiteY11" fmla="*/ 138903 h 563160"/>
                <a:gd name="connsiteX12" fmla="*/ 472606 w 661765"/>
                <a:gd name="connsiteY12" fmla="*/ 25069 h 563160"/>
                <a:gd name="connsiteX13" fmla="*/ 288851 w 661765"/>
                <a:gd name="connsiteY13" fmla="*/ 8180 h 563160"/>
                <a:gd name="connsiteX14" fmla="*/ 69629 w 661765"/>
                <a:gd name="connsiteY14" fmla="*/ 118636 h 563160"/>
                <a:gd name="connsiteX15" fmla="*/ 2072 w 661765"/>
                <a:gd name="connsiteY15" fmla="*/ 228078 h 563160"/>
                <a:gd name="connsiteX16" fmla="*/ 22677 w 661765"/>
                <a:gd name="connsiteY16" fmla="*/ 351707 h 563160"/>
                <a:gd name="connsiteX17" fmla="*/ 62535 w 661765"/>
                <a:gd name="connsiteY17" fmla="*/ 474999 h 563160"/>
                <a:gd name="connsiteX18" fmla="*/ 62535 w 661765"/>
                <a:gd name="connsiteY18" fmla="*/ 474999 h 563160"/>
                <a:gd name="connsiteX19" fmla="*/ 85505 w 661765"/>
                <a:gd name="connsiteY19" fmla="*/ 524315 h 56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1765" h="563160">
                  <a:moveTo>
                    <a:pt x="85505" y="524315"/>
                  </a:moveTo>
                  <a:cubicBezTo>
                    <a:pt x="89896" y="537151"/>
                    <a:pt x="93949" y="550325"/>
                    <a:pt x="98003" y="563160"/>
                  </a:cubicBezTo>
                  <a:cubicBezTo>
                    <a:pt x="98003" y="563160"/>
                    <a:pt x="88207" y="436829"/>
                    <a:pt x="82464" y="387850"/>
                  </a:cubicBezTo>
                  <a:cubicBezTo>
                    <a:pt x="77398" y="342925"/>
                    <a:pt x="111176" y="319618"/>
                    <a:pt x="156102" y="326711"/>
                  </a:cubicBezTo>
                  <a:cubicBezTo>
                    <a:pt x="261153" y="343600"/>
                    <a:pt x="363501" y="338534"/>
                    <a:pt x="461459" y="291582"/>
                  </a:cubicBezTo>
                  <a:cubicBezTo>
                    <a:pt x="462472" y="291244"/>
                    <a:pt x="463486" y="290568"/>
                    <a:pt x="464499" y="290230"/>
                  </a:cubicBezTo>
                  <a:cubicBezTo>
                    <a:pt x="541176" y="257465"/>
                    <a:pt x="576306" y="276381"/>
                    <a:pt x="589817" y="360152"/>
                  </a:cubicBezTo>
                  <a:cubicBezTo>
                    <a:pt x="594546" y="390215"/>
                    <a:pt x="614475" y="507764"/>
                    <a:pt x="616164" y="515533"/>
                  </a:cubicBezTo>
                  <a:cubicBezTo>
                    <a:pt x="619542" y="502697"/>
                    <a:pt x="622920" y="489861"/>
                    <a:pt x="626636" y="477025"/>
                  </a:cubicBezTo>
                  <a:cubicBezTo>
                    <a:pt x="629676" y="466554"/>
                    <a:pt x="633729" y="456420"/>
                    <a:pt x="642849" y="449327"/>
                  </a:cubicBezTo>
                  <a:cubicBezTo>
                    <a:pt x="641498" y="409806"/>
                    <a:pt x="654334" y="371974"/>
                    <a:pt x="658387" y="333467"/>
                  </a:cubicBezTo>
                  <a:cubicBezTo>
                    <a:pt x="665481" y="265572"/>
                    <a:pt x="664468" y="194637"/>
                    <a:pt x="624609" y="138903"/>
                  </a:cubicBezTo>
                  <a:cubicBezTo>
                    <a:pt x="587791" y="87560"/>
                    <a:pt x="535096" y="46012"/>
                    <a:pt x="472606" y="25069"/>
                  </a:cubicBezTo>
                  <a:cubicBezTo>
                    <a:pt x="413493" y="5140"/>
                    <a:pt x="357421" y="-10060"/>
                    <a:pt x="288851" y="8180"/>
                  </a:cubicBezTo>
                  <a:cubicBezTo>
                    <a:pt x="205418" y="30474"/>
                    <a:pt x="127052" y="49052"/>
                    <a:pt x="69629" y="118636"/>
                  </a:cubicBezTo>
                  <a:cubicBezTo>
                    <a:pt x="41930" y="152414"/>
                    <a:pt x="8152" y="186868"/>
                    <a:pt x="2072" y="228078"/>
                  </a:cubicBezTo>
                  <a:cubicBezTo>
                    <a:pt x="-4008" y="267599"/>
                    <a:pt x="3423" y="312186"/>
                    <a:pt x="22677" y="351707"/>
                  </a:cubicBezTo>
                  <a:cubicBezTo>
                    <a:pt x="41930" y="390552"/>
                    <a:pt x="58144" y="431087"/>
                    <a:pt x="62535" y="474999"/>
                  </a:cubicBezTo>
                  <a:lnTo>
                    <a:pt x="62535" y="474999"/>
                  </a:lnTo>
                  <a:cubicBezTo>
                    <a:pt x="77060" y="488172"/>
                    <a:pt x="79424" y="507088"/>
                    <a:pt x="85505" y="524315"/>
                  </a:cubicBezTo>
                  <a:close/>
                </a:path>
              </a:pathLst>
            </a:custGeom>
            <a:solidFill>
              <a:srgbClr val="363636"/>
            </a:solidFill>
            <a:ln w="3378"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9C51E175-192A-44F5-A3F8-2BE6D5D0C160}"/>
                </a:ext>
              </a:extLst>
            </p:cNvPr>
            <p:cNvSpPr/>
            <p:nvPr/>
          </p:nvSpPr>
          <p:spPr>
            <a:xfrm>
              <a:off x="5555779" y="4467369"/>
              <a:ext cx="592712" cy="253174"/>
            </a:xfrm>
            <a:custGeom>
              <a:avLst/>
              <a:gdLst>
                <a:gd name="connsiteX0" fmla="*/ 590212 w 592712"/>
                <a:gd name="connsiteY0" fmla="*/ 3507 h 253174"/>
                <a:gd name="connsiteX1" fmla="*/ 579066 w 592712"/>
                <a:gd name="connsiteY1" fmla="*/ 2156 h 253174"/>
                <a:gd name="connsiteX2" fmla="*/ 562176 w 592712"/>
                <a:gd name="connsiteY2" fmla="*/ 48432 h 253174"/>
                <a:gd name="connsiteX3" fmla="*/ 519615 w 592712"/>
                <a:gd name="connsiteY3" fmla="*/ 85926 h 253174"/>
                <a:gd name="connsiteX4" fmla="*/ 446316 w 592712"/>
                <a:gd name="connsiteY4" fmla="*/ 90318 h 253174"/>
                <a:gd name="connsiteX5" fmla="*/ 323025 w 592712"/>
                <a:gd name="connsiteY5" fmla="*/ 118691 h 253174"/>
                <a:gd name="connsiteX6" fmla="*/ 303433 w 592712"/>
                <a:gd name="connsiteY6" fmla="*/ 131527 h 253174"/>
                <a:gd name="connsiteX7" fmla="*/ 263575 w 592712"/>
                <a:gd name="connsiteY7" fmla="*/ 132541 h 253174"/>
                <a:gd name="connsiteX8" fmla="*/ 244321 w 592712"/>
                <a:gd name="connsiteY8" fmla="*/ 121056 h 253174"/>
                <a:gd name="connsiteX9" fmla="*/ 160213 w 592712"/>
                <a:gd name="connsiteY9" fmla="*/ 108220 h 253174"/>
                <a:gd name="connsiteX10" fmla="*/ 62593 w 592712"/>
                <a:gd name="connsiteY10" fmla="*/ 106531 h 253174"/>
                <a:gd name="connsiteX11" fmla="*/ 27801 w 592712"/>
                <a:gd name="connsiteY11" fmla="*/ 83562 h 253174"/>
                <a:gd name="connsiteX12" fmla="*/ 1116 w 592712"/>
                <a:gd name="connsiteY12" fmla="*/ 15667 h 253174"/>
                <a:gd name="connsiteX13" fmla="*/ 2805 w 592712"/>
                <a:gd name="connsiteY13" fmla="*/ 27490 h 253174"/>
                <a:gd name="connsiteX14" fmla="*/ 778 w 592712"/>
                <a:gd name="connsiteY14" fmla="*/ 51810 h 253174"/>
                <a:gd name="connsiteX15" fmla="*/ 39285 w 592712"/>
                <a:gd name="connsiteY15" fmla="*/ 175777 h 253174"/>
                <a:gd name="connsiteX16" fmla="*/ 131501 w 592712"/>
                <a:gd name="connsiteY16" fmla="*/ 252116 h 253174"/>
                <a:gd name="connsiteX17" fmla="*/ 198720 w 592712"/>
                <a:gd name="connsiteY17" fmla="*/ 253130 h 253174"/>
                <a:gd name="connsiteX18" fmla="*/ 268641 w 592712"/>
                <a:gd name="connsiteY18" fmla="*/ 206853 h 253174"/>
                <a:gd name="connsiteX19" fmla="*/ 310189 w 592712"/>
                <a:gd name="connsiteY19" fmla="*/ 206178 h 253174"/>
                <a:gd name="connsiteX20" fmla="*/ 360181 w 592712"/>
                <a:gd name="connsiteY20" fmla="*/ 245699 h 253174"/>
                <a:gd name="connsiteX21" fmla="*/ 454423 w 592712"/>
                <a:gd name="connsiteY21" fmla="*/ 245699 h 253174"/>
                <a:gd name="connsiteX22" fmla="*/ 538531 w 592712"/>
                <a:gd name="connsiteY22" fmla="*/ 185573 h 253174"/>
                <a:gd name="connsiteX23" fmla="*/ 585146 w 592712"/>
                <a:gd name="connsiteY23" fmla="*/ 30192 h 253174"/>
                <a:gd name="connsiteX24" fmla="*/ 591564 w 592712"/>
                <a:gd name="connsiteY24" fmla="*/ 4182 h 253174"/>
                <a:gd name="connsiteX25" fmla="*/ 590212 w 592712"/>
                <a:gd name="connsiteY25" fmla="*/ 3507 h 253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2712" h="253174">
                  <a:moveTo>
                    <a:pt x="590212" y="3507"/>
                  </a:moveTo>
                  <a:cubicBezTo>
                    <a:pt x="587510" y="467"/>
                    <a:pt x="580755" y="-1898"/>
                    <a:pt x="579066" y="2156"/>
                  </a:cubicBezTo>
                  <a:lnTo>
                    <a:pt x="562176" y="48432"/>
                  </a:lnTo>
                  <a:cubicBezTo>
                    <a:pt x="554745" y="68024"/>
                    <a:pt x="540220" y="85251"/>
                    <a:pt x="519615" y="85926"/>
                  </a:cubicBezTo>
                  <a:lnTo>
                    <a:pt x="446316" y="90318"/>
                  </a:lnTo>
                  <a:cubicBezTo>
                    <a:pt x="405444" y="96735"/>
                    <a:pt x="358154" y="101127"/>
                    <a:pt x="323025" y="118691"/>
                  </a:cubicBezTo>
                  <a:lnTo>
                    <a:pt x="303433" y="131527"/>
                  </a:lnTo>
                  <a:cubicBezTo>
                    <a:pt x="291273" y="139296"/>
                    <a:pt x="276073" y="139972"/>
                    <a:pt x="263575" y="132541"/>
                  </a:cubicBezTo>
                  <a:lnTo>
                    <a:pt x="244321" y="121056"/>
                  </a:lnTo>
                  <a:cubicBezTo>
                    <a:pt x="219325" y="110247"/>
                    <a:pt x="187235" y="108220"/>
                    <a:pt x="160213" y="108220"/>
                  </a:cubicBezTo>
                  <a:lnTo>
                    <a:pt x="62593" y="106531"/>
                  </a:lnTo>
                  <a:cubicBezTo>
                    <a:pt x="45703" y="106531"/>
                    <a:pt x="35908" y="98424"/>
                    <a:pt x="27801" y="83562"/>
                  </a:cubicBezTo>
                  <a:lnTo>
                    <a:pt x="1116" y="15667"/>
                  </a:lnTo>
                  <a:cubicBezTo>
                    <a:pt x="1791" y="19721"/>
                    <a:pt x="2129" y="23436"/>
                    <a:pt x="2805" y="27490"/>
                  </a:cubicBezTo>
                  <a:cubicBezTo>
                    <a:pt x="2129" y="35596"/>
                    <a:pt x="-1586" y="44041"/>
                    <a:pt x="778" y="51810"/>
                  </a:cubicBezTo>
                  <a:cubicBezTo>
                    <a:pt x="12938" y="93358"/>
                    <a:pt x="23747" y="135243"/>
                    <a:pt x="39285" y="175777"/>
                  </a:cubicBezTo>
                  <a:cubicBezTo>
                    <a:pt x="61241" y="232525"/>
                    <a:pt x="71713" y="252792"/>
                    <a:pt x="131501" y="252116"/>
                  </a:cubicBezTo>
                  <a:cubicBezTo>
                    <a:pt x="143323" y="251779"/>
                    <a:pt x="186897" y="253468"/>
                    <a:pt x="198720" y="253130"/>
                  </a:cubicBezTo>
                  <a:cubicBezTo>
                    <a:pt x="227094" y="252792"/>
                    <a:pt x="252090" y="233201"/>
                    <a:pt x="268641" y="206853"/>
                  </a:cubicBezTo>
                  <a:cubicBezTo>
                    <a:pt x="280802" y="187600"/>
                    <a:pt x="297015" y="186924"/>
                    <a:pt x="310189" y="206178"/>
                  </a:cubicBezTo>
                  <a:cubicBezTo>
                    <a:pt x="322687" y="224418"/>
                    <a:pt x="340252" y="244347"/>
                    <a:pt x="360181" y="245699"/>
                  </a:cubicBezTo>
                  <a:cubicBezTo>
                    <a:pt x="391595" y="247725"/>
                    <a:pt x="423347" y="249076"/>
                    <a:pt x="454423" y="245699"/>
                  </a:cubicBezTo>
                  <a:cubicBezTo>
                    <a:pt x="492593" y="241645"/>
                    <a:pt x="520967" y="226445"/>
                    <a:pt x="538531" y="185573"/>
                  </a:cubicBezTo>
                  <a:cubicBezTo>
                    <a:pt x="559812" y="134905"/>
                    <a:pt x="570959" y="82549"/>
                    <a:pt x="585146" y="30192"/>
                  </a:cubicBezTo>
                  <a:cubicBezTo>
                    <a:pt x="587848" y="20058"/>
                    <a:pt x="595617" y="13640"/>
                    <a:pt x="591564" y="4182"/>
                  </a:cubicBezTo>
                  <a:cubicBezTo>
                    <a:pt x="590888" y="4858"/>
                    <a:pt x="590550" y="4182"/>
                    <a:pt x="590212" y="3507"/>
                  </a:cubicBezTo>
                  <a:close/>
                </a:path>
              </a:pathLst>
            </a:custGeom>
            <a:solidFill>
              <a:srgbClr val="363636"/>
            </a:solidFill>
            <a:ln w="3378"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C5206826-4F5F-45FA-BC4B-6E85ADCFA188}"/>
                </a:ext>
              </a:extLst>
            </p:cNvPr>
            <p:cNvSpPr/>
            <p:nvPr/>
          </p:nvSpPr>
          <p:spPr>
            <a:xfrm>
              <a:off x="4920528" y="4979917"/>
              <a:ext cx="1929421" cy="1381560"/>
            </a:xfrm>
            <a:custGeom>
              <a:avLst/>
              <a:gdLst>
                <a:gd name="connsiteX0" fmla="*/ 1904073 w 1929421"/>
                <a:gd name="connsiteY0" fmla="*/ 996127 h 1381560"/>
                <a:gd name="connsiteX1" fmla="*/ 1857121 w 1929421"/>
                <a:gd name="connsiteY1" fmla="*/ 805954 h 1381560"/>
                <a:gd name="connsiteX2" fmla="*/ 1707145 w 1929421"/>
                <a:gd name="connsiteY2" fmla="*/ 233747 h 1381560"/>
                <a:gd name="connsiteX3" fmla="*/ 1687553 w 1929421"/>
                <a:gd name="connsiteY3" fmla="*/ 214493 h 1381560"/>
                <a:gd name="connsiteX4" fmla="*/ 1417663 w 1929421"/>
                <a:gd name="connsiteY4" fmla="*/ 91877 h 1381560"/>
                <a:gd name="connsiteX5" fmla="*/ 1211614 w 1929421"/>
                <a:gd name="connsiteY5" fmla="*/ 0 h 1381560"/>
                <a:gd name="connsiteX6" fmla="*/ 1072109 w 1929421"/>
                <a:gd name="connsiteY6" fmla="*/ 257054 h 1381560"/>
                <a:gd name="connsiteX7" fmla="*/ 960640 w 1929421"/>
                <a:gd name="connsiteY7" fmla="*/ 380008 h 1381560"/>
                <a:gd name="connsiteX8" fmla="*/ 895448 w 1929421"/>
                <a:gd name="connsiteY8" fmla="*/ 316167 h 1381560"/>
                <a:gd name="connsiteX9" fmla="*/ 669808 w 1929421"/>
                <a:gd name="connsiteY9" fmla="*/ 12160 h 1381560"/>
                <a:gd name="connsiteX10" fmla="*/ 563405 w 1929421"/>
                <a:gd name="connsiteY10" fmla="*/ 69584 h 1381560"/>
                <a:gd name="connsiteX11" fmla="*/ 461394 w 1929421"/>
                <a:gd name="connsiteY11" fmla="*/ 110793 h 1381560"/>
                <a:gd name="connsiteX12" fmla="*/ 354654 w 1929421"/>
                <a:gd name="connsiteY12" fmla="*/ 150314 h 1381560"/>
                <a:gd name="connsiteX13" fmla="*/ 239132 w 1929421"/>
                <a:gd name="connsiteY13" fmla="*/ 214156 h 1381560"/>
                <a:gd name="connsiteX14" fmla="*/ 220216 w 1929421"/>
                <a:gd name="connsiteY14" fmla="*/ 234423 h 1381560"/>
                <a:gd name="connsiteX15" fmla="*/ 18896 w 1929421"/>
                <a:gd name="connsiteY15" fmla="*/ 997816 h 1381560"/>
                <a:gd name="connsiteX16" fmla="*/ 9776 w 1929421"/>
                <a:gd name="connsiteY16" fmla="*/ 1175491 h 1381560"/>
                <a:gd name="connsiteX17" fmla="*/ 19910 w 1929421"/>
                <a:gd name="connsiteY17" fmla="*/ 1226496 h 1381560"/>
                <a:gd name="connsiteX18" fmla="*/ 60444 w 1929421"/>
                <a:gd name="connsiteY18" fmla="*/ 1309929 h 1381560"/>
                <a:gd name="connsiteX19" fmla="*/ 83413 w 1929421"/>
                <a:gd name="connsiteY19" fmla="*/ 1374784 h 1381560"/>
                <a:gd name="connsiteX20" fmla="*/ 83413 w 1929421"/>
                <a:gd name="connsiteY20" fmla="*/ 1374784 h 1381560"/>
                <a:gd name="connsiteX21" fmla="*/ 88480 w 1929421"/>
                <a:gd name="connsiteY21" fmla="*/ 1375797 h 1381560"/>
                <a:gd name="connsiteX22" fmla="*/ 1752408 w 1929421"/>
                <a:gd name="connsiteY22" fmla="*/ 1381540 h 1381560"/>
                <a:gd name="connsiteX23" fmla="*/ 1843609 w 1929421"/>
                <a:gd name="connsiteY23" fmla="*/ 1334250 h 1381560"/>
                <a:gd name="connsiteX24" fmla="*/ 1929407 w 1929421"/>
                <a:gd name="connsiteY24" fmla="*/ 1091045 h 1381560"/>
                <a:gd name="connsiteX25" fmla="*/ 1904073 w 1929421"/>
                <a:gd name="connsiteY25" fmla="*/ 996127 h 1381560"/>
                <a:gd name="connsiteX26" fmla="*/ 1607836 w 1929421"/>
                <a:gd name="connsiteY26" fmla="*/ 333056 h 1381560"/>
                <a:gd name="connsiteX27" fmla="*/ 1609187 w 1929421"/>
                <a:gd name="connsiteY27" fmla="*/ 331029 h 1381560"/>
                <a:gd name="connsiteX28" fmla="*/ 1607836 w 1929421"/>
                <a:gd name="connsiteY28" fmla="*/ 333056 h 138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29421" h="1381560">
                  <a:moveTo>
                    <a:pt x="1904073" y="996127"/>
                  </a:moveTo>
                  <a:cubicBezTo>
                    <a:pt x="1871984" y="917423"/>
                    <a:pt x="1874348" y="889050"/>
                    <a:pt x="1857121" y="805954"/>
                  </a:cubicBezTo>
                  <a:cubicBezTo>
                    <a:pt x="1828071" y="665774"/>
                    <a:pt x="1743288" y="277997"/>
                    <a:pt x="1707145" y="233747"/>
                  </a:cubicBezTo>
                  <a:cubicBezTo>
                    <a:pt x="1696673" y="231045"/>
                    <a:pt x="1689242" y="223276"/>
                    <a:pt x="1687553" y="214493"/>
                  </a:cubicBezTo>
                  <a:cubicBezTo>
                    <a:pt x="1603782" y="160110"/>
                    <a:pt x="1506838" y="134776"/>
                    <a:pt x="1417663" y="91877"/>
                  </a:cubicBezTo>
                  <a:cubicBezTo>
                    <a:pt x="1350444" y="59450"/>
                    <a:pt x="1275118" y="42899"/>
                    <a:pt x="1211614" y="0"/>
                  </a:cubicBezTo>
                  <a:cubicBezTo>
                    <a:pt x="1202494" y="3378"/>
                    <a:pt x="1073798" y="248610"/>
                    <a:pt x="1072109" y="257054"/>
                  </a:cubicBezTo>
                  <a:cubicBezTo>
                    <a:pt x="1066367" y="285090"/>
                    <a:pt x="966045" y="383724"/>
                    <a:pt x="960640" y="380008"/>
                  </a:cubicBezTo>
                  <a:cubicBezTo>
                    <a:pt x="946791" y="370212"/>
                    <a:pt x="914026" y="340487"/>
                    <a:pt x="895448" y="316167"/>
                  </a:cubicBezTo>
                  <a:cubicBezTo>
                    <a:pt x="884639" y="301980"/>
                    <a:pt x="695141" y="5067"/>
                    <a:pt x="669808" y="12160"/>
                  </a:cubicBezTo>
                  <a:cubicBezTo>
                    <a:pt x="640420" y="42899"/>
                    <a:pt x="604953" y="60126"/>
                    <a:pt x="563405" y="69584"/>
                  </a:cubicBezTo>
                  <a:cubicBezTo>
                    <a:pt x="527600" y="77353"/>
                    <a:pt x="492133" y="89175"/>
                    <a:pt x="461394" y="110793"/>
                  </a:cubicBezTo>
                  <a:cubicBezTo>
                    <a:pt x="429305" y="133425"/>
                    <a:pt x="397215" y="155043"/>
                    <a:pt x="354654" y="150314"/>
                  </a:cubicBezTo>
                  <a:cubicBezTo>
                    <a:pt x="346210" y="149301"/>
                    <a:pt x="268519" y="195915"/>
                    <a:pt x="239132" y="214156"/>
                  </a:cubicBezTo>
                  <a:cubicBezTo>
                    <a:pt x="232714" y="229018"/>
                    <a:pt x="233052" y="226991"/>
                    <a:pt x="220216" y="234423"/>
                  </a:cubicBezTo>
                  <a:cubicBezTo>
                    <a:pt x="143201" y="353661"/>
                    <a:pt x="54026" y="903237"/>
                    <a:pt x="18896" y="997816"/>
                  </a:cubicBezTo>
                  <a:cubicBezTo>
                    <a:pt x="-3735" y="1058280"/>
                    <a:pt x="-5086" y="1115365"/>
                    <a:pt x="9776" y="1175491"/>
                  </a:cubicBezTo>
                  <a:cubicBezTo>
                    <a:pt x="13830" y="1192380"/>
                    <a:pt x="17207" y="1209269"/>
                    <a:pt x="19910" y="1226496"/>
                  </a:cubicBezTo>
                  <a:cubicBezTo>
                    <a:pt x="24976" y="1258586"/>
                    <a:pt x="37474" y="1286960"/>
                    <a:pt x="60444" y="1309929"/>
                  </a:cubicBezTo>
                  <a:cubicBezTo>
                    <a:pt x="78684" y="1328170"/>
                    <a:pt x="86116" y="1349450"/>
                    <a:pt x="83413" y="1374784"/>
                  </a:cubicBezTo>
                  <a:cubicBezTo>
                    <a:pt x="83413" y="1374784"/>
                    <a:pt x="83413" y="1374784"/>
                    <a:pt x="83413" y="1374784"/>
                  </a:cubicBezTo>
                  <a:cubicBezTo>
                    <a:pt x="83751" y="1376811"/>
                    <a:pt x="87129" y="1377486"/>
                    <a:pt x="88480" y="1375797"/>
                  </a:cubicBezTo>
                  <a:cubicBezTo>
                    <a:pt x="88480" y="1354517"/>
                    <a:pt x="1710523" y="1380864"/>
                    <a:pt x="1752408" y="1381540"/>
                  </a:cubicBezTo>
                  <a:cubicBezTo>
                    <a:pt x="1814222" y="1382553"/>
                    <a:pt x="1831112" y="1346072"/>
                    <a:pt x="1843609" y="1334250"/>
                  </a:cubicBezTo>
                  <a:cubicBezTo>
                    <a:pt x="1921300" y="1261626"/>
                    <a:pt x="1917247" y="1184611"/>
                    <a:pt x="1929407" y="1091045"/>
                  </a:cubicBezTo>
                  <a:cubicBezTo>
                    <a:pt x="1930083" y="1085640"/>
                    <a:pt x="1906438" y="1002207"/>
                    <a:pt x="1904073" y="996127"/>
                  </a:cubicBezTo>
                  <a:close/>
                  <a:moveTo>
                    <a:pt x="1607836" y="333056"/>
                  </a:moveTo>
                  <a:cubicBezTo>
                    <a:pt x="1608174" y="332380"/>
                    <a:pt x="1608849" y="331705"/>
                    <a:pt x="1609187" y="331029"/>
                  </a:cubicBezTo>
                  <a:cubicBezTo>
                    <a:pt x="1608849" y="331705"/>
                    <a:pt x="1608511" y="332380"/>
                    <a:pt x="1607836" y="333056"/>
                  </a:cubicBezTo>
                  <a:close/>
                </a:path>
              </a:pathLst>
            </a:custGeom>
            <a:solidFill>
              <a:schemeClr val="accent1"/>
            </a:solidFill>
            <a:ln w="3378"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78154A2-2DA3-4A34-A1DE-B7B0B067BE5B}"/>
                </a:ext>
              </a:extLst>
            </p:cNvPr>
            <p:cNvSpPr/>
            <p:nvPr/>
          </p:nvSpPr>
          <p:spPr>
            <a:xfrm>
              <a:off x="2681334" y="6355039"/>
              <a:ext cx="6829332" cy="502961"/>
            </a:xfrm>
            <a:custGeom>
              <a:avLst/>
              <a:gdLst>
                <a:gd name="connsiteX0" fmla="*/ 6133158 w 6829332"/>
                <a:gd name="connsiteY0" fmla="*/ 0 h 502961"/>
                <a:gd name="connsiteX1" fmla="*/ 6248681 w 6829332"/>
                <a:gd name="connsiteY1" fmla="*/ 39859 h 502961"/>
                <a:gd name="connsiteX2" fmla="*/ 6829333 w 6829332"/>
                <a:gd name="connsiteY2" fmla="*/ 502962 h 502961"/>
                <a:gd name="connsiteX3" fmla="*/ 0 w 6829332"/>
                <a:gd name="connsiteY3" fmla="*/ 502962 h 502961"/>
                <a:gd name="connsiteX4" fmla="*/ 641116 w 6829332"/>
                <a:gd name="connsiteY4" fmla="*/ 27023 h 502961"/>
                <a:gd name="connsiteX5" fmla="*/ 725562 w 6829332"/>
                <a:gd name="connsiteY5" fmla="*/ 338 h 502961"/>
                <a:gd name="connsiteX6" fmla="*/ 6133158 w 6829332"/>
                <a:gd name="connsiteY6" fmla="*/ 0 h 50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332" h="502961">
                  <a:moveTo>
                    <a:pt x="6133158" y="0"/>
                  </a:moveTo>
                  <a:cubicBezTo>
                    <a:pt x="6178084" y="0"/>
                    <a:pt x="6213213" y="11485"/>
                    <a:pt x="6248681" y="39859"/>
                  </a:cubicBezTo>
                  <a:cubicBezTo>
                    <a:pt x="6431085" y="185782"/>
                    <a:pt x="6821564" y="490464"/>
                    <a:pt x="6829333" y="502962"/>
                  </a:cubicBezTo>
                  <a:cubicBezTo>
                    <a:pt x="4553001" y="502962"/>
                    <a:pt x="2276332" y="502962"/>
                    <a:pt x="0" y="502962"/>
                  </a:cubicBezTo>
                  <a:cubicBezTo>
                    <a:pt x="175310" y="372914"/>
                    <a:pt x="603621" y="56748"/>
                    <a:pt x="641116" y="27023"/>
                  </a:cubicBezTo>
                  <a:cubicBezTo>
                    <a:pt x="666449" y="7094"/>
                    <a:pt x="693472" y="338"/>
                    <a:pt x="725562" y="338"/>
                  </a:cubicBezTo>
                  <a:cubicBezTo>
                    <a:pt x="1236292" y="1014"/>
                    <a:pt x="5461642" y="1014"/>
                    <a:pt x="6133158" y="0"/>
                  </a:cubicBezTo>
                  <a:close/>
                </a:path>
              </a:pathLst>
            </a:custGeom>
            <a:solidFill>
              <a:srgbClr val="424242"/>
            </a:solidFill>
            <a:ln w="3378"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4662056-3CC0-4015-9A06-99EDFE8F08D2}"/>
                </a:ext>
              </a:extLst>
            </p:cNvPr>
            <p:cNvSpPr/>
            <p:nvPr/>
          </p:nvSpPr>
          <p:spPr>
            <a:xfrm>
              <a:off x="5002928" y="5605495"/>
              <a:ext cx="1680817" cy="952215"/>
            </a:xfrm>
            <a:custGeom>
              <a:avLst/>
              <a:gdLst>
                <a:gd name="connsiteX0" fmla="*/ 1637918 w 1680817"/>
                <a:gd name="connsiteY0" fmla="*/ 952215 h 952215"/>
                <a:gd name="connsiteX1" fmla="*/ 42899 w 1680817"/>
                <a:gd name="connsiteY1" fmla="*/ 952215 h 952215"/>
                <a:gd name="connsiteX2" fmla="*/ 0 w 1680817"/>
                <a:gd name="connsiteY2" fmla="*/ 909317 h 952215"/>
                <a:gd name="connsiteX3" fmla="*/ 0 w 1680817"/>
                <a:gd name="connsiteY3" fmla="*/ 42899 h 952215"/>
                <a:gd name="connsiteX4" fmla="*/ 42899 w 1680817"/>
                <a:gd name="connsiteY4" fmla="*/ 0 h 952215"/>
                <a:gd name="connsiteX5" fmla="*/ 1637918 w 1680817"/>
                <a:gd name="connsiteY5" fmla="*/ 0 h 952215"/>
                <a:gd name="connsiteX6" fmla="*/ 1680817 w 1680817"/>
                <a:gd name="connsiteY6" fmla="*/ 42899 h 952215"/>
                <a:gd name="connsiteX7" fmla="*/ 1680817 w 1680817"/>
                <a:gd name="connsiteY7" fmla="*/ 909654 h 952215"/>
                <a:gd name="connsiteX8" fmla="*/ 1637918 w 1680817"/>
                <a:gd name="connsiteY8" fmla="*/ 952215 h 95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0817" h="952215">
                  <a:moveTo>
                    <a:pt x="1637918" y="952215"/>
                  </a:moveTo>
                  <a:lnTo>
                    <a:pt x="42899" y="952215"/>
                  </a:lnTo>
                  <a:cubicBezTo>
                    <a:pt x="19254" y="952215"/>
                    <a:pt x="0" y="932962"/>
                    <a:pt x="0" y="909317"/>
                  </a:cubicBezTo>
                  <a:lnTo>
                    <a:pt x="0" y="42899"/>
                  </a:lnTo>
                  <a:cubicBezTo>
                    <a:pt x="0" y="19254"/>
                    <a:pt x="19254" y="0"/>
                    <a:pt x="42899" y="0"/>
                  </a:cubicBezTo>
                  <a:lnTo>
                    <a:pt x="1637918" y="0"/>
                  </a:lnTo>
                  <a:cubicBezTo>
                    <a:pt x="1661563" y="0"/>
                    <a:pt x="1680817" y="19254"/>
                    <a:pt x="1680817" y="42899"/>
                  </a:cubicBezTo>
                  <a:lnTo>
                    <a:pt x="1680817" y="909654"/>
                  </a:lnTo>
                  <a:cubicBezTo>
                    <a:pt x="1680817" y="933299"/>
                    <a:pt x="1661563" y="952215"/>
                    <a:pt x="1637918" y="952215"/>
                  </a:cubicBezTo>
                  <a:close/>
                </a:path>
              </a:pathLst>
            </a:custGeom>
            <a:solidFill>
              <a:srgbClr val="DCDCDC"/>
            </a:solidFill>
            <a:ln w="3378"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F7FA343C-EB9F-4774-9673-04F77ACBE8C9}"/>
                </a:ext>
              </a:extLst>
            </p:cNvPr>
            <p:cNvSpPr/>
            <p:nvPr/>
          </p:nvSpPr>
          <p:spPr>
            <a:xfrm>
              <a:off x="5589148" y="4913712"/>
              <a:ext cx="274455" cy="431688"/>
            </a:xfrm>
            <a:custGeom>
              <a:avLst/>
              <a:gdLst>
                <a:gd name="connsiteX0" fmla="*/ 72460 w 274455"/>
                <a:gd name="connsiteY0" fmla="*/ 0 h 431688"/>
                <a:gd name="connsiteX1" fmla="*/ 193387 w 274455"/>
                <a:gd name="connsiteY1" fmla="*/ 286779 h 431688"/>
                <a:gd name="connsiteX2" fmla="*/ 215005 w 274455"/>
                <a:gd name="connsiteY2" fmla="*/ 321571 h 431688"/>
                <a:gd name="connsiteX3" fmla="*/ 274455 w 274455"/>
                <a:gd name="connsiteY3" fmla="*/ 431689 h 431688"/>
                <a:gd name="connsiteX4" fmla="*/ 174809 w 274455"/>
                <a:gd name="connsiteY4" fmla="*/ 340825 h 431688"/>
                <a:gd name="connsiteX5" fmla="*/ 131910 w 274455"/>
                <a:gd name="connsiteY5" fmla="*/ 302655 h 431688"/>
                <a:gd name="connsiteX6" fmla="*/ 83269 w 274455"/>
                <a:gd name="connsiteY6" fmla="*/ 326300 h 431688"/>
                <a:gd name="connsiteX7" fmla="*/ 16726 w 274455"/>
                <a:gd name="connsiteY7" fmla="*/ 425609 h 431688"/>
                <a:gd name="connsiteX8" fmla="*/ 1863 w 274455"/>
                <a:gd name="connsiteY8" fmla="*/ 266850 h 431688"/>
                <a:gd name="connsiteX9" fmla="*/ 4228 w 274455"/>
                <a:gd name="connsiteY9" fmla="*/ 101335 h 431688"/>
                <a:gd name="connsiteX10" fmla="*/ 850 w 274455"/>
                <a:gd name="connsiteY10" fmla="*/ 79042 h 431688"/>
                <a:gd name="connsiteX11" fmla="*/ 72460 w 274455"/>
                <a:gd name="connsiteY11" fmla="*/ 0 h 4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455" h="431688">
                  <a:moveTo>
                    <a:pt x="72460" y="0"/>
                  </a:moveTo>
                  <a:cubicBezTo>
                    <a:pt x="56922" y="119238"/>
                    <a:pt x="125155" y="203009"/>
                    <a:pt x="193387" y="286779"/>
                  </a:cubicBezTo>
                  <a:cubicBezTo>
                    <a:pt x="202170" y="297588"/>
                    <a:pt x="217708" y="307046"/>
                    <a:pt x="215005" y="321571"/>
                  </a:cubicBezTo>
                  <a:cubicBezTo>
                    <a:pt x="205547" y="374941"/>
                    <a:pt x="241353" y="402302"/>
                    <a:pt x="274455" y="431689"/>
                  </a:cubicBezTo>
                  <a:cubicBezTo>
                    <a:pt x="231219" y="412773"/>
                    <a:pt x="180214" y="402977"/>
                    <a:pt x="174809" y="340825"/>
                  </a:cubicBezTo>
                  <a:cubicBezTo>
                    <a:pt x="172782" y="317518"/>
                    <a:pt x="153866" y="306371"/>
                    <a:pt x="131910" y="302655"/>
                  </a:cubicBezTo>
                  <a:cubicBezTo>
                    <a:pt x="110292" y="298940"/>
                    <a:pt x="94078" y="306709"/>
                    <a:pt x="83269" y="326300"/>
                  </a:cubicBezTo>
                  <a:cubicBezTo>
                    <a:pt x="64016" y="360079"/>
                    <a:pt x="44086" y="393181"/>
                    <a:pt x="16726" y="425609"/>
                  </a:cubicBezTo>
                  <a:cubicBezTo>
                    <a:pt x="11659" y="372577"/>
                    <a:pt x="3552" y="319882"/>
                    <a:pt x="1863" y="266850"/>
                  </a:cubicBezTo>
                  <a:cubicBezTo>
                    <a:pt x="-164" y="211791"/>
                    <a:pt x="-1852" y="156394"/>
                    <a:pt x="4228" y="101335"/>
                  </a:cubicBezTo>
                  <a:cubicBezTo>
                    <a:pt x="4903" y="94242"/>
                    <a:pt x="2201" y="86473"/>
                    <a:pt x="850" y="79042"/>
                  </a:cubicBezTo>
                  <a:cubicBezTo>
                    <a:pt x="27535" y="54383"/>
                    <a:pt x="36655" y="15200"/>
                    <a:pt x="72460" y="0"/>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518582C-6B81-460B-AA96-33EAD6441A9B}"/>
                </a:ext>
              </a:extLst>
            </p:cNvPr>
            <p:cNvSpPr/>
            <p:nvPr/>
          </p:nvSpPr>
          <p:spPr>
            <a:xfrm>
              <a:off x="5929472" y="4913712"/>
              <a:ext cx="228194" cy="404666"/>
            </a:xfrm>
            <a:custGeom>
              <a:avLst/>
              <a:gdLst>
                <a:gd name="connsiteX0" fmla="*/ 0 w 228194"/>
                <a:gd name="connsiteY0" fmla="*/ 404666 h 404666"/>
                <a:gd name="connsiteX1" fmla="*/ 48303 w 228194"/>
                <a:gd name="connsiteY1" fmla="*/ 301642 h 404666"/>
                <a:gd name="connsiteX2" fmla="*/ 60464 w 228194"/>
                <a:gd name="connsiteY2" fmla="*/ 272592 h 404666"/>
                <a:gd name="connsiteX3" fmla="*/ 138492 w 228194"/>
                <a:gd name="connsiteY3" fmla="*/ 0 h 404666"/>
                <a:gd name="connsiteX4" fmla="*/ 202671 w 228194"/>
                <a:gd name="connsiteY4" fmla="*/ 66544 h 404666"/>
                <a:gd name="connsiteX5" fmla="*/ 218547 w 228194"/>
                <a:gd name="connsiteY5" fmla="*/ 389466 h 404666"/>
                <a:gd name="connsiteX6" fmla="*/ 168892 w 228194"/>
                <a:gd name="connsiteY6" fmla="*/ 305020 h 404666"/>
                <a:gd name="connsiteX7" fmla="*/ 120589 w 228194"/>
                <a:gd name="connsiteY7" fmla="*/ 275632 h 404666"/>
                <a:gd name="connsiteX8" fmla="*/ 82420 w 228194"/>
                <a:gd name="connsiteY8" fmla="*/ 316842 h 404666"/>
                <a:gd name="connsiteX9" fmla="*/ 0 w 228194"/>
                <a:gd name="connsiteY9" fmla="*/ 404666 h 40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194" h="404666">
                  <a:moveTo>
                    <a:pt x="0" y="404666"/>
                  </a:moveTo>
                  <a:cubicBezTo>
                    <a:pt x="28374" y="375954"/>
                    <a:pt x="56410" y="347580"/>
                    <a:pt x="48303" y="301642"/>
                  </a:cubicBezTo>
                  <a:cubicBezTo>
                    <a:pt x="46277" y="290833"/>
                    <a:pt x="53370" y="281037"/>
                    <a:pt x="60464" y="272592"/>
                  </a:cubicBezTo>
                  <a:cubicBezTo>
                    <a:pt x="128021" y="193551"/>
                    <a:pt x="160110" y="104375"/>
                    <a:pt x="138492" y="0"/>
                  </a:cubicBezTo>
                  <a:cubicBezTo>
                    <a:pt x="174635" y="7769"/>
                    <a:pt x="180377" y="45263"/>
                    <a:pt x="202671" y="66544"/>
                  </a:cubicBezTo>
                  <a:cubicBezTo>
                    <a:pt x="226654" y="171257"/>
                    <a:pt x="237463" y="276646"/>
                    <a:pt x="218547" y="389466"/>
                  </a:cubicBezTo>
                  <a:cubicBezTo>
                    <a:pt x="195915" y="360416"/>
                    <a:pt x="182066" y="332718"/>
                    <a:pt x="168892" y="305020"/>
                  </a:cubicBezTo>
                  <a:cubicBezTo>
                    <a:pt x="159097" y="284077"/>
                    <a:pt x="144910" y="272930"/>
                    <a:pt x="120589" y="275632"/>
                  </a:cubicBezTo>
                  <a:cubicBezTo>
                    <a:pt x="95593" y="278672"/>
                    <a:pt x="86473" y="294548"/>
                    <a:pt x="82420" y="316842"/>
                  </a:cubicBezTo>
                  <a:cubicBezTo>
                    <a:pt x="73975" y="363794"/>
                    <a:pt x="46952" y="393519"/>
                    <a:pt x="0" y="404666"/>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8BD2EC41-EBAA-4896-9659-2DA116685F57}"/>
                </a:ext>
              </a:extLst>
            </p:cNvPr>
            <p:cNvSpPr/>
            <p:nvPr/>
          </p:nvSpPr>
          <p:spPr>
            <a:xfrm>
              <a:off x="5662960" y="4865746"/>
              <a:ext cx="404028" cy="229879"/>
            </a:xfrm>
            <a:custGeom>
              <a:avLst/>
              <a:gdLst>
                <a:gd name="connsiteX0" fmla="*/ 402639 w 404028"/>
                <a:gd name="connsiteY0" fmla="*/ 36481 h 229879"/>
                <a:gd name="connsiteX1" fmla="*/ 330016 w 404028"/>
                <a:gd name="connsiteY1" fmla="*/ 155381 h 229879"/>
                <a:gd name="connsiteX2" fmla="*/ 264148 w 404028"/>
                <a:gd name="connsiteY2" fmla="*/ 212467 h 229879"/>
                <a:gd name="connsiteX3" fmla="*/ 139167 w 404028"/>
                <a:gd name="connsiteY3" fmla="*/ 209089 h 229879"/>
                <a:gd name="connsiteX4" fmla="*/ 21618 w 404028"/>
                <a:gd name="connsiteY4" fmla="*/ 73975 h 229879"/>
                <a:gd name="connsiteX5" fmla="*/ 0 w 404028"/>
                <a:gd name="connsiteY5" fmla="*/ 48641 h 229879"/>
                <a:gd name="connsiteX6" fmla="*/ 5404 w 404028"/>
                <a:gd name="connsiteY6" fmla="*/ 5067 h 229879"/>
                <a:gd name="connsiteX7" fmla="*/ 111131 w 404028"/>
                <a:gd name="connsiteY7" fmla="*/ 148625 h 229879"/>
                <a:gd name="connsiteX8" fmla="*/ 317180 w 404028"/>
                <a:gd name="connsiteY8" fmla="*/ 130047 h 229879"/>
                <a:gd name="connsiteX9" fmla="*/ 402977 w 404028"/>
                <a:gd name="connsiteY9" fmla="*/ 0 h 229879"/>
                <a:gd name="connsiteX10" fmla="*/ 402639 w 404028"/>
                <a:gd name="connsiteY10" fmla="*/ 36481 h 22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028" h="229879">
                  <a:moveTo>
                    <a:pt x="402639" y="36481"/>
                  </a:moveTo>
                  <a:cubicBezTo>
                    <a:pt x="383723" y="79379"/>
                    <a:pt x="359403" y="118562"/>
                    <a:pt x="330016" y="155381"/>
                  </a:cubicBezTo>
                  <a:cubicBezTo>
                    <a:pt x="311438" y="178350"/>
                    <a:pt x="289819" y="197266"/>
                    <a:pt x="264148" y="212467"/>
                  </a:cubicBezTo>
                  <a:cubicBezTo>
                    <a:pt x="221249" y="238138"/>
                    <a:pt x="181390" y="234085"/>
                    <a:pt x="139167" y="209089"/>
                  </a:cubicBezTo>
                  <a:cubicBezTo>
                    <a:pt x="84784" y="176661"/>
                    <a:pt x="49316" y="129372"/>
                    <a:pt x="21618" y="73975"/>
                  </a:cubicBezTo>
                  <a:cubicBezTo>
                    <a:pt x="16551" y="64179"/>
                    <a:pt x="15538" y="49654"/>
                    <a:pt x="0" y="48641"/>
                  </a:cubicBezTo>
                  <a:cubicBezTo>
                    <a:pt x="1689" y="32090"/>
                    <a:pt x="4391" y="25334"/>
                    <a:pt x="5404" y="5067"/>
                  </a:cubicBezTo>
                  <a:cubicBezTo>
                    <a:pt x="37156" y="48303"/>
                    <a:pt x="74313" y="114509"/>
                    <a:pt x="111131" y="148625"/>
                  </a:cubicBezTo>
                  <a:cubicBezTo>
                    <a:pt x="170919" y="203684"/>
                    <a:pt x="259081" y="185782"/>
                    <a:pt x="317180" y="130047"/>
                  </a:cubicBezTo>
                  <a:cubicBezTo>
                    <a:pt x="353323" y="95255"/>
                    <a:pt x="380683" y="54721"/>
                    <a:pt x="402977" y="0"/>
                  </a:cubicBezTo>
                  <a:cubicBezTo>
                    <a:pt x="405004" y="14187"/>
                    <a:pt x="403653" y="26685"/>
                    <a:pt x="402639" y="36481"/>
                  </a:cubicBezTo>
                  <a:close/>
                </a:path>
              </a:pathLst>
            </a:custGeom>
            <a:solidFill>
              <a:srgbClr val="ED8B23"/>
            </a:solidFill>
            <a:ln w="4020"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DE07F354-88EB-445D-B21C-0065B98D2BC4}"/>
                </a:ext>
              </a:extLst>
            </p:cNvPr>
            <p:cNvSpPr/>
            <p:nvPr/>
          </p:nvSpPr>
          <p:spPr>
            <a:xfrm>
              <a:off x="6438514" y="5194411"/>
              <a:ext cx="189497" cy="416488"/>
            </a:xfrm>
            <a:custGeom>
              <a:avLst/>
              <a:gdLst>
                <a:gd name="connsiteX0" fmla="*/ 189497 w 189497"/>
                <a:gd name="connsiteY0" fmla="*/ 19254 h 416488"/>
                <a:gd name="connsiteX1" fmla="*/ 41885 w 189497"/>
                <a:gd name="connsiteY1" fmla="*/ 233747 h 416488"/>
                <a:gd name="connsiteX2" fmla="*/ 26685 w 189497"/>
                <a:gd name="connsiteY2" fmla="*/ 362105 h 416488"/>
                <a:gd name="connsiteX3" fmla="*/ 19929 w 189497"/>
                <a:gd name="connsiteY3" fmla="*/ 416489 h 416488"/>
                <a:gd name="connsiteX4" fmla="*/ 338 w 189497"/>
                <a:gd name="connsiteY4" fmla="*/ 416489 h 416488"/>
                <a:gd name="connsiteX5" fmla="*/ 0 w 189497"/>
                <a:gd name="connsiteY5" fmla="*/ 411084 h 416488"/>
                <a:gd name="connsiteX6" fmla="*/ 13849 w 189497"/>
                <a:gd name="connsiteY6" fmla="*/ 305357 h 416488"/>
                <a:gd name="connsiteX7" fmla="*/ 122616 w 189497"/>
                <a:gd name="connsiteY7" fmla="*/ 57761 h 416488"/>
                <a:gd name="connsiteX8" fmla="*/ 169905 w 189497"/>
                <a:gd name="connsiteY8" fmla="*/ 0 h 416488"/>
                <a:gd name="connsiteX9" fmla="*/ 189497 w 189497"/>
                <a:gd name="connsiteY9" fmla="*/ 19254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497" h="416488">
                  <a:moveTo>
                    <a:pt x="189497" y="19254"/>
                  </a:moveTo>
                  <a:cubicBezTo>
                    <a:pt x="126331" y="81068"/>
                    <a:pt x="72624" y="149976"/>
                    <a:pt x="41885" y="233747"/>
                  </a:cubicBezTo>
                  <a:cubicBezTo>
                    <a:pt x="27023" y="274619"/>
                    <a:pt x="30401" y="319207"/>
                    <a:pt x="26685" y="362105"/>
                  </a:cubicBezTo>
                  <a:cubicBezTo>
                    <a:pt x="24996" y="380346"/>
                    <a:pt x="27023" y="398924"/>
                    <a:pt x="19929" y="416489"/>
                  </a:cubicBezTo>
                  <a:cubicBezTo>
                    <a:pt x="13511" y="416489"/>
                    <a:pt x="7093" y="416489"/>
                    <a:pt x="338" y="416489"/>
                  </a:cubicBezTo>
                  <a:cubicBezTo>
                    <a:pt x="338" y="414800"/>
                    <a:pt x="0" y="413111"/>
                    <a:pt x="0" y="411084"/>
                  </a:cubicBezTo>
                  <a:cubicBezTo>
                    <a:pt x="9120" y="376292"/>
                    <a:pt x="12836" y="340825"/>
                    <a:pt x="13849" y="305357"/>
                  </a:cubicBezTo>
                  <a:cubicBezTo>
                    <a:pt x="16551" y="208075"/>
                    <a:pt x="63503" y="130385"/>
                    <a:pt x="122616" y="57761"/>
                  </a:cubicBezTo>
                  <a:cubicBezTo>
                    <a:pt x="138154" y="38507"/>
                    <a:pt x="154030" y="19254"/>
                    <a:pt x="169905" y="0"/>
                  </a:cubicBezTo>
                  <a:cubicBezTo>
                    <a:pt x="176323" y="6418"/>
                    <a:pt x="182741" y="12836"/>
                    <a:pt x="189497" y="19254"/>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DF07861F-9CDC-40E6-B036-4168A67FBA91}"/>
                </a:ext>
              </a:extLst>
            </p:cNvPr>
            <p:cNvSpPr/>
            <p:nvPr/>
          </p:nvSpPr>
          <p:spPr>
            <a:xfrm>
              <a:off x="5141082" y="5194411"/>
              <a:ext cx="169567" cy="416488"/>
            </a:xfrm>
            <a:custGeom>
              <a:avLst/>
              <a:gdLst>
                <a:gd name="connsiteX0" fmla="*/ 162474 w 169567"/>
                <a:gd name="connsiteY0" fmla="*/ 416489 h 416488"/>
                <a:gd name="connsiteX1" fmla="*/ 147612 w 169567"/>
                <a:gd name="connsiteY1" fmla="*/ 313464 h 416488"/>
                <a:gd name="connsiteX2" fmla="*/ 19254 w 169567"/>
                <a:gd name="connsiteY2" fmla="*/ 42223 h 416488"/>
                <a:gd name="connsiteX3" fmla="*/ 0 w 169567"/>
                <a:gd name="connsiteY3" fmla="*/ 20267 h 416488"/>
                <a:gd name="connsiteX4" fmla="*/ 18916 w 169567"/>
                <a:gd name="connsiteY4" fmla="*/ 0 h 416488"/>
                <a:gd name="connsiteX5" fmla="*/ 61139 w 169567"/>
                <a:gd name="connsiteY5" fmla="*/ 57423 h 416488"/>
                <a:gd name="connsiteX6" fmla="*/ 169568 w 169567"/>
                <a:gd name="connsiteY6" fmla="*/ 416489 h 416488"/>
                <a:gd name="connsiteX7" fmla="*/ 162474 w 169567"/>
                <a:gd name="connsiteY7" fmla="*/ 416489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567" h="416488">
                  <a:moveTo>
                    <a:pt x="162474" y="416489"/>
                  </a:moveTo>
                  <a:cubicBezTo>
                    <a:pt x="157408" y="382035"/>
                    <a:pt x="150990" y="347918"/>
                    <a:pt x="147612" y="313464"/>
                  </a:cubicBezTo>
                  <a:cubicBezTo>
                    <a:pt x="136803" y="207738"/>
                    <a:pt x="92215" y="118225"/>
                    <a:pt x="19254" y="42223"/>
                  </a:cubicBezTo>
                  <a:cubicBezTo>
                    <a:pt x="12498" y="35130"/>
                    <a:pt x="6418" y="27698"/>
                    <a:pt x="0" y="20267"/>
                  </a:cubicBezTo>
                  <a:cubicBezTo>
                    <a:pt x="6418" y="13511"/>
                    <a:pt x="12836" y="6756"/>
                    <a:pt x="18916" y="0"/>
                  </a:cubicBezTo>
                  <a:cubicBezTo>
                    <a:pt x="32765" y="19254"/>
                    <a:pt x="45601" y="39521"/>
                    <a:pt x="61139" y="57423"/>
                  </a:cubicBezTo>
                  <a:cubicBezTo>
                    <a:pt x="149976" y="161461"/>
                    <a:pt x="163150" y="287793"/>
                    <a:pt x="169568" y="416489"/>
                  </a:cubicBezTo>
                  <a:cubicBezTo>
                    <a:pt x="166866" y="416489"/>
                    <a:pt x="164501" y="416489"/>
                    <a:pt x="162474" y="416489"/>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7BC79B40-1E60-4CF3-8726-D168E1F544A6}"/>
                </a:ext>
              </a:extLst>
            </p:cNvPr>
            <p:cNvSpPr/>
            <p:nvPr/>
          </p:nvSpPr>
          <p:spPr>
            <a:xfrm>
              <a:off x="5707734" y="5975862"/>
              <a:ext cx="309752" cy="315736"/>
            </a:xfrm>
            <a:custGeom>
              <a:avLst/>
              <a:gdLst>
                <a:gd name="connsiteX0" fmla="*/ 155916 w 309752"/>
                <a:gd name="connsiteY0" fmla="*/ 38057 h 315736"/>
                <a:gd name="connsiteX1" fmla="*/ 144008 w 309752"/>
                <a:gd name="connsiteY1" fmla="*/ 42068 h 315736"/>
                <a:gd name="connsiteX2" fmla="*/ 53144 w 309752"/>
                <a:gd name="connsiteY2" fmla="*/ 71118 h 315736"/>
                <a:gd name="connsiteX3" fmla="*/ 30175 w 309752"/>
                <a:gd name="connsiteY3" fmla="*/ 90371 h 315736"/>
                <a:gd name="connsiteX4" fmla="*/ 54495 w 309752"/>
                <a:gd name="connsiteY4" fmla="*/ 213325 h 315736"/>
                <a:gd name="connsiteX5" fmla="*/ 157182 w 309752"/>
                <a:gd name="connsiteY5" fmla="*/ 282909 h 315736"/>
                <a:gd name="connsiteX6" fmla="*/ 261220 w 309752"/>
                <a:gd name="connsiteY6" fmla="*/ 201503 h 315736"/>
                <a:gd name="connsiteX7" fmla="*/ 278109 w 309752"/>
                <a:gd name="connsiteY7" fmla="*/ 103207 h 315736"/>
                <a:gd name="connsiteX8" fmla="*/ 245006 w 309752"/>
                <a:gd name="connsiteY8" fmla="*/ 70104 h 315736"/>
                <a:gd name="connsiteX9" fmla="*/ 166302 w 309752"/>
                <a:gd name="connsiteY9" fmla="*/ 44433 h 315736"/>
                <a:gd name="connsiteX10" fmla="*/ 155916 w 309752"/>
                <a:gd name="connsiteY10" fmla="*/ 38057 h 315736"/>
                <a:gd name="connsiteX11" fmla="*/ 152307 w 309752"/>
                <a:gd name="connsiteY11" fmla="*/ 241 h 315736"/>
                <a:gd name="connsiteX12" fmla="*/ 177150 w 309752"/>
                <a:gd name="connsiteY12" fmla="*/ 13018 h 315736"/>
                <a:gd name="connsiteX13" fmla="*/ 247747 w 309752"/>
                <a:gd name="connsiteY13" fmla="*/ 41054 h 315736"/>
                <a:gd name="connsiteX14" fmla="*/ 307535 w 309752"/>
                <a:gd name="connsiteY14" fmla="*/ 109962 h 315736"/>
                <a:gd name="connsiteX15" fmla="*/ 271730 w 309752"/>
                <a:gd name="connsiteY15" fmla="*/ 243049 h 315736"/>
                <a:gd name="connsiteX16" fmla="*/ 57912 w 309752"/>
                <a:gd name="connsiteY16" fmla="*/ 261965 h 315736"/>
                <a:gd name="connsiteX17" fmla="*/ 827 w 309752"/>
                <a:gd name="connsiteY17" fmla="*/ 57943 h 315736"/>
                <a:gd name="connsiteX18" fmla="*/ 23120 w 309752"/>
                <a:gd name="connsiteY18" fmla="*/ 41392 h 315736"/>
                <a:gd name="connsiteX19" fmla="*/ 143372 w 309752"/>
                <a:gd name="connsiteY19" fmla="*/ 5587 h 315736"/>
                <a:gd name="connsiteX20" fmla="*/ 152307 w 309752"/>
                <a:gd name="connsiteY20" fmla="*/ 241 h 31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9752" h="315736">
                  <a:moveTo>
                    <a:pt x="155916" y="38057"/>
                  </a:moveTo>
                  <a:cubicBezTo>
                    <a:pt x="152369" y="37171"/>
                    <a:pt x="148569" y="38015"/>
                    <a:pt x="144008" y="42068"/>
                  </a:cubicBezTo>
                  <a:cubicBezTo>
                    <a:pt x="117999" y="65376"/>
                    <a:pt x="86247" y="70442"/>
                    <a:pt x="53144" y="71118"/>
                  </a:cubicBezTo>
                  <a:cubicBezTo>
                    <a:pt x="39971" y="71456"/>
                    <a:pt x="29499" y="73145"/>
                    <a:pt x="30175" y="90371"/>
                  </a:cubicBezTo>
                  <a:cubicBezTo>
                    <a:pt x="31526" y="132595"/>
                    <a:pt x="33215" y="175156"/>
                    <a:pt x="54495" y="213325"/>
                  </a:cubicBezTo>
                  <a:cubicBezTo>
                    <a:pt x="76789" y="253522"/>
                    <a:pt x="111919" y="284260"/>
                    <a:pt x="157182" y="282909"/>
                  </a:cubicBezTo>
                  <a:cubicBezTo>
                    <a:pt x="206499" y="281558"/>
                    <a:pt x="241966" y="248793"/>
                    <a:pt x="261220" y="201503"/>
                  </a:cubicBezTo>
                  <a:cubicBezTo>
                    <a:pt x="273042" y="171778"/>
                    <a:pt x="274393" y="140026"/>
                    <a:pt x="278109" y="103207"/>
                  </a:cubicBezTo>
                  <a:cubicBezTo>
                    <a:pt x="283514" y="81589"/>
                    <a:pt x="274731" y="68753"/>
                    <a:pt x="245006" y="70104"/>
                  </a:cubicBezTo>
                  <a:cubicBezTo>
                    <a:pt x="216294" y="71118"/>
                    <a:pt x="189272" y="63011"/>
                    <a:pt x="166302" y="44433"/>
                  </a:cubicBezTo>
                  <a:cubicBezTo>
                    <a:pt x="162756" y="41562"/>
                    <a:pt x="159463" y="38944"/>
                    <a:pt x="155916" y="38057"/>
                  </a:cubicBezTo>
                  <a:close/>
                  <a:moveTo>
                    <a:pt x="152307" y="241"/>
                  </a:moveTo>
                  <a:cubicBezTo>
                    <a:pt x="161253" y="-1486"/>
                    <a:pt x="170057" y="6432"/>
                    <a:pt x="177150" y="13018"/>
                  </a:cubicBezTo>
                  <a:cubicBezTo>
                    <a:pt x="197080" y="31596"/>
                    <a:pt x="220387" y="43081"/>
                    <a:pt x="247747" y="41054"/>
                  </a:cubicBezTo>
                  <a:cubicBezTo>
                    <a:pt x="309900" y="36325"/>
                    <a:pt x="313953" y="46121"/>
                    <a:pt x="307535" y="109962"/>
                  </a:cubicBezTo>
                  <a:cubicBezTo>
                    <a:pt x="308211" y="155563"/>
                    <a:pt x="300780" y="203191"/>
                    <a:pt x="271730" y="243049"/>
                  </a:cubicBezTo>
                  <a:cubicBezTo>
                    <a:pt x="208564" y="330198"/>
                    <a:pt x="133238" y="342020"/>
                    <a:pt x="57912" y="261965"/>
                  </a:cubicBezTo>
                  <a:cubicBezTo>
                    <a:pt x="4205" y="205217"/>
                    <a:pt x="-2889" y="132594"/>
                    <a:pt x="827" y="57943"/>
                  </a:cubicBezTo>
                  <a:cubicBezTo>
                    <a:pt x="1502" y="42743"/>
                    <a:pt x="11298" y="40716"/>
                    <a:pt x="23120" y="41392"/>
                  </a:cubicBezTo>
                  <a:cubicBezTo>
                    <a:pt x="67370" y="43419"/>
                    <a:pt x="109594" y="41054"/>
                    <a:pt x="143372" y="5587"/>
                  </a:cubicBezTo>
                  <a:cubicBezTo>
                    <a:pt x="146328" y="2463"/>
                    <a:pt x="149326" y="816"/>
                    <a:pt x="152307" y="241"/>
                  </a:cubicBezTo>
                  <a:close/>
                </a:path>
              </a:pathLst>
            </a:custGeom>
            <a:solidFill>
              <a:schemeClr val="accent3"/>
            </a:solidFill>
            <a:ln w="3378" cap="flat">
              <a:noFill/>
              <a:prstDash val="solid"/>
              <a:miter/>
            </a:ln>
          </p:spPr>
          <p:txBody>
            <a:bodyPr wrap="square" rtlCol="0" anchor="ctr">
              <a:noAutofit/>
            </a:bodyPr>
            <a:lstStyle/>
            <a:p>
              <a:endParaRPr lang="en-US"/>
            </a:p>
          </p:txBody>
        </p:sp>
        <p:sp>
          <p:nvSpPr>
            <p:cNvPr id="160" name="Freeform: Shape 159">
              <a:extLst>
                <a:ext uri="{FF2B5EF4-FFF2-40B4-BE49-F238E27FC236}">
                  <a16:creationId xmlns:a16="http://schemas.microsoft.com/office/drawing/2014/main" id="{1AA4970B-864A-42CF-9530-E20D81304454}"/>
                </a:ext>
              </a:extLst>
            </p:cNvPr>
            <p:cNvSpPr/>
            <p:nvPr/>
          </p:nvSpPr>
          <p:spPr>
            <a:xfrm>
              <a:off x="5877753" y="5357223"/>
              <a:ext cx="26046" cy="248271"/>
            </a:xfrm>
            <a:custGeom>
              <a:avLst/>
              <a:gdLst>
                <a:gd name="connsiteX0" fmla="*/ 38 w 26046"/>
                <a:gd name="connsiteY0" fmla="*/ 0 h 248271"/>
                <a:gd name="connsiteX1" fmla="*/ 6456 w 26046"/>
                <a:gd name="connsiteY1" fmla="*/ 2027 h 248271"/>
                <a:gd name="connsiteX2" fmla="*/ 18278 w 26046"/>
                <a:gd name="connsiteY2" fmla="*/ 102011 h 248271"/>
                <a:gd name="connsiteX3" fmla="*/ 26047 w 26046"/>
                <a:gd name="connsiteY3" fmla="*/ 248272 h 248271"/>
                <a:gd name="connsiteX4" fmla="*/ 1051 w 26046"/>
                <a:gd name="connsiteY4" fmla="*/ 207062 h 248271"/>
                <a:gd name="connsiteX5" fmla="*/ 38 w 26046"/>
                <a:gd name="connsiteY5" fmla="*/ 0 h 24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6" h="248271">
                  <a:moveTo>
                    <a:pt x="38" y="0"/>
                  </a:moveTo>
                  <a:cubicBezTo>
                    <a:pt x="2064" y="676"/>
                    <a:pt x="4429" y="1351"/>
                    <a:pt x="6456" y="2027"/>
                  </a:cubicBezTo>
                  <a:cubicBezTo>
                    <a:pt x="16589" y="34454"/>
                    <a:pt x="14900" y="68570"/>
                    <a:pt x="18278" y="102011"/>
                  </a:cubicBezTo>
                  <a:cubicBezTo>
                    <a:pt x="23007" y="150652"/>
                    <a:pt x="23682" y="199293"/>
                    <a:pt x="26047" y="248272"/>
                  </a:cubicBezTo>
                  <a:cubicBezTo>
                    <a:pt x="-1314" y="246245"/>
                    <a:pt x="1389" y="224289"/>
                    <a:pt x="1051" y="207062"/>
                  </a:cubicBezTo>
                  <a:cubicBezTo>
                    <a:pt x="-300" y="138154"/>
                    <a:pt x="38" y="69246"/>
                    <a:pt x="38" y="0"/>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C732DA1-DE3D-419E-80AD-20EA493EC21C}"/>
                </a:ext>
              </a:extLst>
            </p:cNvPr>
            <p:cNvSpPr/>
            <p:nvPr/>
          </p:nvSpPr>
          <p:spPr>
            <a:xfrm>
              <a:off x="5875798" y="4582422"/>
              <a:ext cx="187393" cy="101131"/>
            </a:xfrm>
            <a:custGeom>
              <a:avLst/>
              <a:gdLst>
                <a:gd name="connsiteX0" fmla="*/ 140484 w 187393"/>
                <a:gd name="connsiteY0" fmla="*/ 3301 h 101131"/>
                <a:gd name="connsiteX1" fmla="*/ 186761 w 187393"/>
                <a:gd name="connsiteY1" fmla="*/ 24919 h 101131"/>
                <a:gd name="connsiteX2" fmla="*/ 145213 w 187393"/>
                <a:gd name="connsiteY2" fmla="*/ 93152 h 101131"/>
                <a:gd name="connsiteX3" fmla="*/ 48269 w 187393"/>
                <a:gd name="connsiteY3" fmla="*/ 99907 h 101131"/>
                <a:gd name="connsiteX4" fmla="*/ 8411 w 187393"/>
                <a:gd name="connsiteY4" fmla="*/ 71533 h 101131"/>
                <a:gd name="connsiteX5" fmla="*/ 34758 w 187393"/>
                <a:gd name="connsiteY5" fmla="*/ 17826 h 101131"/>
                <a:gd name="connsiteX6" fmla="*/ 140484 w 187393"/>
                <a:gd name="connsiteY6" fmla="*/ 3301 h 10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93" h="101131">
                  <a:moveTo>
                    <a:pt x="140484" y="3301"/>
                  </a:moveTo>
                  <a:cubicBezTo>
                    <a:pt x="156698" y="1274"/>
                    <a:pt x="183721" y="-9873"/>
                    <a:pt x="186761" y="24919"/>
                  </a:cubicBezTo>
                  <a:cubicBezTo>
                    <a:pt x="190476" y="65791"/>
                    <a:pt x="177979" y="87072"/>
                    <a:pt x="145213" y="93152"/>
                  </a:cubicBezTo>
                  <a:cubicBezTo>
                    <a:pt x="113124" y="99232"/>
                    <a:pt x="81034" y="103285"/>
                    <a:pt x="48269" y="99907"/>
                  </a:cubicBezTo>
                  <a:cubicBezTo>
                    <a:pt x="28678" y="97881"/>
                    <a:pt x="16855" y="88423"/>
                    <a:pt x="8411" y="71533"/>
                  </a:cubicBezTo>
                  <a:cubicBezTo>
                    <a:pt x="-7803" y="38430"/>
                    <a:pt x="-1385" y="23568"/>
                    <a:pt x="34758" y="17826"/>
                  </a:cubicBezTo>
                  <a:cubicBezTo>
                    <a:pt x="70225" y="11746"/>
                    <a:pt x="105692" y="8030"/>
                    <a:pt x="140484" y="3301"/>
                  </a:cubicBezTo>
                  <a:close/>
                </a:path>
              </a:pathLst>
            </a:custGeom>
            <a:solidFill>
              <a:schemeClr val="accent3">
                <a:lumMod val="20000"/>
                <a:lumOff val="80000"/>
              </a:schemeClr>
            </a:solidFill>
            <a:ln w="3378"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355B8B42-DFB0-4285-B4F0-9B9F336F8289}"/>
                </a:ext>
              </a:extLst>
            </p:cNvPr>
            <p:cNvSpPr/>
            <p:nvPr/>
          </p:nvSpPr>
          <p:spPr>
            <a:xfrm>
              <a:off x="5627092" y="4600836"/>
              <a:ext cx="177840" cy="90521"/>
            </a:xfrm>
            <a:custGeom>
              <a:avLst/>
              <a:gdLst>
                <a:gd name="connsiteX0" fmla="*/ 145648 w 177840"/>
                <a:gd name="connsiteY0" fmla="*/ 3465 h 90521"/>
                <a:gd name="connsiteX1" fmla="*/ 177399 w 177840"/>
                <a:gd name="connsiteY1" fmla="*/ 34879 h 90521"/>
                <a:gd name="connsiteX2" fmla="*/ 145310 w 177840"/>
                <a:gd name="connsiteY2" fmla="*/ 84534 h 90521"/>
                <a:gd name="connsiteX3" fmla="*/ 64579 w 177840"/>
                <a:gd name="connsiteY3" fmla="*/ 89600 h 90521"/>
                <a:gd name="connsiteX4" fmla="*/ 400 w 177840"/>
                <a:gd name="connsiteY4" fmla="*/ 25421 h 90521"/>
                <a:gd name="connsiteX5" fmla="*/ 22694 w 177840"/>
                <a:gd name="connsiteY5" fmla="*/ 87 h 90521"/>
                <a:gd name="connsiteX6" fmla="*/ 145648 w 177840"/>
                <a:gd name="connsiteY6" fmla="*/ 3465 h 9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40" h="90521">
                  <a:moveTo>
                    <a:pt x="145648" y="3465"/>
                  </a:moveTo>
                  <a:cubicBezTo>
                    <a:pt x="164226" y="5492"/>
                    <a:pt x="180777" y="11234"/>
                    <a:pt x="177399" y="34879"/>
                  </a:cubicBezTo>
                  <a:cubicBezTo>
                    <a:pt x="174359" y="56160"/>
                    <a:pt x="173684" y="80142"/>
                    <a:pt x="145310" y="84534"/>
                  </a:cubicBezTo>
                  <a:cubicBezTo>
                    <a:pt x="118625" y="88587"/>
                    <a:pt x="91602" y="92303"/>
                    <a:pt x="64579" y="89600"/>
                  </a:cubicBezTo>
                  <a:cubicBezTo>
                    <a:pt x="26410" y="85547"/>
                    <a:pt x="4791" y="63253"/>
                    <a:pt x="400" y="25421"/>
                  </a:cubicBezTo>
                  <a:cubicBezTo>
                    <a:pt x="-1626" y="6843"/>
                    <a:pt x="3778" y="-926"/>
                    <a:pt x="22694" y="87"/>
                  </a:cubicBezTo>
                  <a:cubicBezTo>
                    <a:pt x="39583" y="763"/>
                    <a:pt x="121665" y="1101"/>
                    <a:pt x="145648" y="3465"/>
                  </a:cubicBezTo>
                  <a:close/>
                </a:path>
              </a:pathLst>
            </a:custGeom>
            <a:solidFill>
              <a:schemeClr val="accent3">
                <a:lumMod val="20000"/>
                <a:lumOff val="80000"/>
              </a:schemeClr>
            </a:solidFill>
            <a:ln w="3378"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174D22D-BF36-491B-BDE5-94F949565663}"/>
                </a:ext>
              </a:extLst>
            </p:cNvPr>
            <p:cNvSpPr/>
            <p:nvPr/>
          </p:nvSpPr>
          <p:spPr>
            <a:xfrm>
              <a:off x="5898058" y="4520048"/>
              <a:ext cx="164163" cy="51249"/>
            </a:xfrm>
            <a:custGeom>
              <a:avLst/>
              <a:gdLst>
                <a:gd name="connsiteX0" fmla="*/ 0 w 164163"/>
                <a:gd name="connsiteY0" fmla="*/ 50812 h 51249"/>
                <a:gd name="connsiteX1" fmla="*/ 164164 w 164163"/>
                <a:gd name="connsiteY1" fmla="*/ 8589 h 51249"/>
                <a:gd name="connsiteX2" fmla="*/ 0 w 164163"/>
                <a:gd name="connsiteY2" fmla="*/ 50812 h 51249"/>
              </a:gdLst>
              <a:ahLst/>
              <a:cxnLst>
                <a:cxn ang="0">
                  <a:pos x="connsiteX0" y="connsiteY0"/>
                </a:cxn>
                <a:cxn ang="0">
                  <a:pos x="connsiteX1" y="connsiteY1"/>
                </a:cxn>
                <a:cxn ang="0">
                  <a:pos x="connsiteX2" y="connsiteY2"/>
                </a:cxn>
              </a:cxnLst>
              <a:rect l="l" t="t" r="r" b="b"/>
              <a:pathLst>
                <a:path w="164163" h="51249">
                  <a:moveTo>
                    <a:pt x="0" y="50812"/>
                  </a:moveTo>
                  <a:cubicBezTo>
                    <a:pt x="51006" y="23451"/>
                    <a:pt x="98295" y="-18096"/>
                    <a:pt x="164164" y="8589"/>
                  </a:cubicBezTo>
                  <a:cubicBezTo>
                    <a:pt x="104376" y="3860"/>
                    <a:pt x="60126" y="56554"/>
                    <a:pt x="0" y="50812"/>
                  </a:cubicBezTo>
                  <a:close/>
                </a:path>
              </a:pathLst>
            </a:custGeom>
            <a:solidFill>
              <a:srgbClr val="3F3F3F"/>
            </a:solidFill>
            <a:ln w="3378"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FB9F22C-5DB8-4DAB-855B-42048F5F5CFC}"/>
                </a:ext>
              </a:extLst>
            </p:cNvPr>
            <p:cNvSpPr/>
            <p:nvPr/>
          </p:nvSpPr>
          <p:spPr>
            <a:xfrm>
              <a:off x="5606212" y="4532438"/>
              <a:ext cx="167878" cy="42363"/>
            </a:xfrm>
            <a:custGeom>
              <a:avLst/>
              <a:gdLst>
                <a:gd name="connsiteX0" fmla="*/ 0 w 167878"/>
                <a:gd name="connsiteY0" fmla="*/ 15115 h 42363"/>
                <a:gd name="connsiteX1" fmla="*/ 167879 w 167878"/>
                <a:gd name="connsiteY1" fmla="*/ 40449 h 42363"/>
                <a:gd name="connsiteX2" fmla="*/ 0 w 167878"/>
                <a:gd name="connsiteY2" fmla="*/ 15115 h 42363"/>
              </a:gdLst>
              <a:ahLst/>
              <a:cxnLst>
                <a:cxn ang="0">
                  <a:pos x="connsiteX0" y="connsiteY0"/>
                </a:cxn>
                <a:cxn ang="0">
                  <a:pos x="connsiteX1" y="connsiteY1"/>
                </a:cxn>
                <a:cxn ang="0">
                  <a:pos x="connsiteX2" y="connsiteY2"/>
                </a:cxn>
              </a:cxnLst>
              <a:rect l="l" t="t" r="r" b="b"/>
              <a:pathLst>
                <a:path w="167878" h="42363">
                  <a:moveTo>
                    <a:pt x="0" y="15115"/>
                  </a:moveTo>
                  <a:cubicBezTo>
                    <a:pt x="36143" y="-12584"/>
                    <a:pt x="102349" y="-1099"/>
                    <a:pt x="167879" y="40449"/>
                  </a:cubicBezTo>
                  <a:cubicBezTo>
                    <a:pt x="106402" y="52947"/>
                    <a:pt x="58774" y="-423"/>
                    <a:pt x="0" y="15115"/>
                  </a:cubicBezTo>
                  <a:close/>
                </a:path>
              </a:pathLst>
            </a:custGeom>
            <a:solidFill>
              <a:srgbClr val="3E3E3E"/>
            </a:solidFill>
            <a:ln w="3378"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C003564-8165-4D4A-9251-1F81D95413BB}"/>
                </a:ext>
              </a:extLst>
            </p:cNvPr>
            <p:cNvSpPr/>
            <p:nvPr/>
          </p:nvSpPr>
          <p:spPr>
            <a:xfrm>
              <a:off x="5003941" y="6600946"/>
              <a:ext cx="1678790" cy="65530"/>
            </a:xfrm>
            <a:custGeom>
              <a:avLst/>
              <a:gdLst>
                <a:gd name="connsiteX0" fmla="*/ 1631838 w 1678790"/>
                <a:gd name="connsiteY0" fmla="*/ 65530 h 65530"/>
                <a:gd name="connsiteX1" fmla="*/ 46952 w 1678790"/>
                <a:gd name="connsiteY1" fmla="*/ 65530 h 65530"/>
                <a:gd name="connsiteX2" fmla="*/ 0 w 1678790"/>
                <a:gd name="connsiteY2" fmla="*/ 18578 h 65530"/>
                <a:gd name="connsiteX3" fmla="*/ 0 w 1678790"/>
                <a:gd name="connsiteY3" fmla="*/ 13511 h 65530"/>
                <a:gd name="connsiteX4" fmla="*/ 13511 w 1678790"/>
                <a:gd name="connsiteY4" fmla="*/ 0 h 65530"/>
                <a:gd name="connsiteX5" fmla="*/ 1665279 w 1678790"/>
                <a:gd name="connsiteY5" fmla="*/ 0 h 65530"/>
                <a:gd name="connsiteX6" fmla="*/ 1678790 w 1678790"/>
                <a:gd name="connsiteY6" fmla="*/ 13511 h 65530"/>
                <a:gd name="connsiteX7" fmla="*/ 1678790 w 1678790"/>
                <a:gd name="connsiteY7" fmla="*/ 18578 h 65530"/>
                <a:gd name="connsiteX8" fmla="*/ 1631838 w 1678790"/>
                <a:gd name="connsiteY8" fmla="*/ 65530 h 6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8790" h="65530">
                  <a:moveTo>
                    <a:pt x="1631838" y="65530"/>
                  </a:moveTo>
                  <a:lnTo>
                    <a:pt x="46952" y="65530"/>
                  </a:lnTo>
                  <a:cubicBezTo>
                    <a:pt x="20943" y="65530"/>
                    <a:pt x="0" y="44587"/>
                    <a:pt x="0" y="18578"/>
                  </a:cubicBezTo>
                  <a:lnTo>
                    <a:pt x="0" y="13511"/>
                  </a:lnTo>
                  <a:cubicBezTo>
                    <a:pt x="0" y="6080"/>
                    <a:pt x="6080" y="0"/>
                    <a:pt x="13511" y="0"/>
                  </a:cubicBezTo>
                  <a:lnTo>
                    <a:pt x="1665279" y="0"/>
                  </a:lnTo>
                  <a:cubicBezTo>
                    <a:pt x="1672710" y="0"/>
                    <a:pt x="1678790" y="6080"/>
                    <a:pt x="1678790" y="13511"/>
                  </a:cubicBezTo>
                  <a:lnTo>
                    <a:pt x="1678790" y="18578"/>
                  </a:lnTo>
                  <a:cubicBezTo>
                    <a:pt x="1678790" y="44587"/>
                    <a:pt x="1657848" y="65530"/>
                    <a:pt x="1631838" y="65530"/>
                  </a:cubicBezTo>
                  <a:close/>
                </a:path>
              </a:pathLst>
            </a:custGeom>
            <a:solidFill>
              <a:srgbClr val="DCDCDC"/>
            </a:solidFill>
            <a:ln w="3378" cap="flat">
              <a:noFill/>
              <a:prstDash val="solid"/>
              <a:miter/>
            </a:ln>
          </p:spPr>
          <p:txBody>
            <a:bodyPr rtlCol="0" anchor="ctr"/>
            <a:lstStyle/>
            <a:p>
              <a:endParaRPr lang="en-US"/>
            </a:p>
          </p:txBody>
        </p:sp>
      </p:grpSp>
      <p:grpSp>
        <p:nvGrpSpPr>
          <p:cNvPr id="139" name="Group 138">
            <a:extLst>
              <a:ext uri="{FF2B5EF4-FFF2-40B4-BE49-F238E27FC236}">
                <a16:creationId xmlns:a16="http://schemas.microsoft.com/office/drawing/2014/main" id="{B05D4F3D-37B3-44C8-8749-314C43E0D1A7}"/>
              </a:ext>
            </a:extLst>
          </p:cNvPr>
          <p:cNvGrpSpPr/>
          <p:nvPr/>
        </p:nvGrpSpPr>
        <p:grpSpPr>
          <a:xfrm>
            <a:off x="3093369" y="2262395"/>
            <a:ext cx="367803" cy="411805"/>
            <a:chOff x="907173" y="596467"/>
            <a:chExt cx="1901615" cy="2129116"/>
          </a:xfrm>
        </p:grpSpPr>
        <p:sp>
          <p:nvSpPr>
            <p:cNvPr id="171" name="Freeform: Shape 170">
              <a:extLst>
                <a:ext uri="{FF2B5EF4-FFF2-40B4-BE49-F238E27FC236}">
                  <a16:creationId xmlns:a16="http://schemas.microsoft.com/office/drawing/2014/main" id="{09537714-B72F-4D21-BA6F-41458A1ED28B}"/>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138" name="Graphic 137">
              <a:extLst>
                <a:ext uri="{FF2B5EF4-FFF2-40B4-BE49-F238E27FC236}">
                  <a16:creationId xmlns:a16="http://schemas.microsoft.com/office/drawing/2014/main" id="{E106F99E-2C08-4175-9915-F5328FFC46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9942" y="596467"/>
              <a:ext cx="1628846" cy="1603296"/>
            </a:xfrm>
            <a:prstGeom prst="rect">
              <a:avLst/>
            </a:prstGeom>
          </p:spPr>
        </p:pic>
      </p:grpSp>
      <p:grpSp>
        <p:nvGrpSpPr>
          <p:cNvPr id="175" name="Group 174">
            <a:extLst>
              <a:ext uri="{FF2B5EF4-FFF2-40B4-BE49-F238E27FC236}">
                <a16:creationId xmlns:a16="http://schemas.microsoft.com/office/drawing/2014/main" id="{87B8EB74-5EFA-4D71-8244-42926DDB7186}"/>
              </a:ext>
            </a:extLst>
          </p:cNvPr>
          <p:cNvGrpSpPr/>
          <p:nvPr/>
        </p:nvGrpSpPr>
        <p:grpSpPr>
          <a:xfrm>
            <a:off x="4448374" y="1292443"/>
            <a:ext cx="367803" cy="411805"/>
            <a:chOff x="907173" y="596467"/>
            <a:chExt cx="1901615" cy="2129116"/>
          </a:xfrm>
        </p:grpSpPr>
        <p:sp>
          <p:nvSpPr>
            <p:cNvPr id="176" name="Freeform: Shape 175">
              <a:extLst>
                <a:ext uri="{FF2B5EF4-FFF2-40B4-BE49-F238E27FC236}">
                  <a16:creationId xmlns:a16="http://schemas.microsoft.com/office/drawing/2014/main" id="{625D7DB4-F8B1-4C07-918A-7890E792D9F5}"/>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177" name="Graphic 176">
              <a:extLst>
                <a:ext uri="{FF2B5EF4-FFF2-40B4-BE49-F238E27FC236}">
                  <a16:creationId xmlns:a16="http://schemas.microsoft.com/office/drawing/2014/main" id="{6C59300E-E66F-486C-AFA9-6672B5E415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9942" y="596467"/>
              <a:ext cx="1628846" cy="1603296"/>
            </a:xfrm>
            <a:prstGeom prst="rect">
              <a:avLst/>
            </a:prstGeom>
          </p:spPr>
        </p:pic>
      </p:grpSp>
      <p:grpSp>
        <p:nvGrpSpPr>
          <p:cNvPr id="178" name="Group 177">
            <a:extLst>
              <a:ext uri="{FF2B5EF4-FFF2-40B4-BE49-F238E27FC236}">
                <a16:creationId xmlns:a16="http://schemas.microsoft.com/office/drawing/2014/main" id="{04E9E404-B5A3-41AE-ADA4-8FDB291CDC17}"/>
              </a:ext>
            </a:extLst>
          </p:cNvPr>
          <p:cNvGrpSpPr/>
          <p:nvPr/>
        </p:nvGrpSpPr>
        <p:grpSpPr>
          <a:xfrm>
            <a:off x="3731580" y="2915099"/>
            <a:ext cx="367803" cy="411805"/>
            <a:chOff x="907173" y="596467"/>
            <a:chExt cx="1901615" cy="2129116"/>
          </a:xfrm>
        </p:grpSpPr>
        <p:sp>
          <p:nvSpPr>
            <p:cNvPr id="179" name="Freeform: Shape 178">
              <a:extLst>
                <a:ext uri="{FF2B5EF4-FFF2-40B4-BE49-F238E27FC236}">
                  <a16:creationId xmlns:a16="http://schemas.microsoft.com/office/drawing/2014/main" id="{91B7A1CE-AE7B-45F5-949A-72FFA6990178}"/>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180" name="Graphic 179">
              <a:extLst>
                <a:ext uri="{FF2B5EF4-FFF2-40B4-BE49-F238E27FC236}">
                  <a16:creationId xmlns:a16="http://schemas.microsoft.com/office/drawing/2014/main" id="{4CA5DF17-27B4-4E34-9565-CD81F2B1E0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9942" y="596467"/>
              <a:ext cx="1628846" cy="1603296"/>
            </a:xfrm>
            <a:prstGeom prst="rect">
              <a:avLst/>
            </a:prstGeom>
          </p:spPr>
        </p:pic>
      </p:grpSp>
      <p:grpSp>
        <p:nvGrpSpPr>
          <p:cNvPr id="181" name="Group 180">
            <a:extLst>
              <a:ext uri="{FF2B5EF4-FFF2-40B4-BE49-F238E27FC236}">
                <a16:creationId xmlns:a16="http://schemas.microsoft.com/office/drawing/2014/main" id="{4BD80D3B-F261-4701-92E3-86DC96366CFF}"/>
              </a:ext>
            </a:extLst>
          </p:cNvPr>
          <p:cNvGrpSpPr/>
          <p:nvPr/>
        </p:nvGrpSpPr>
        <p:grpSpPr>
          <a:xfrm>
            <a:off x="4511745" y="4685549"/>
            <a:ext cx="367803" cy="411805"/>
            <a:chOff x="907173" y="596467"/>
            <a:chExt cx="1901615" cy="2129116"/>
          </a:xfrm>
        </p:grpSpPr>
        <p:sp>
          <p:nvSpPr>
            <p:cNvPr id="182" name="Freeform: Shape 181">
              <a:extLst>
                <a:ext uri="{FF2B5EF4-FFF2-40B4-BE49-F238E27FC236}">
                  <a16:creationId xmlns:a16="http://schemas.microsoft.com/office/drawing/2014/main" id="{D3E8BFFF-4B93-4098-B3EF-A9DD749BDB5E}"/>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183" name="Graphic 182">
              <a:extLst>
                <a:ext uri="{FF2B5EF4-FFF2-40B4-BE49-F238E27FC236}">
                  <a16:creationId xmlns:a16="http://schemas.microsoft.com/office/drawing/2014/main" id="{5A21FFF6-883F-4A07-A6EE-2006F57CA2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9942" y="596467"/>
              <a:ext cx="1628846" cy="1603296"/>
            </a:xfrm>
            <a:prstGeom prst="rect">
              <a:avLst/>
            </a:prstGeom>
          </p:spPr>
        </p:pic>
      </p:grpSp>
      <p:grpSp>
        <p:nvGrpSpPr>
          <p:cNvPr id="184" name="Group 183">
            <a:extLst>
              <a:ext uri="{FF2B5EF4-FFF2-40B4-BE49-F238E27FC236}">
                <a16:creationId xmlns:a16="http://schemas.microsoft.com/office/drawing/2014/main" id="{627B1AD3-4B07-4726-BBC5-A0CD396696DD}"/>
              </a:ext>
            </a:extLst>
          </p:cNvPr>
          <p:cNvGrpSpPr/>
          <p:nvPr/>
        </p:nvGrpSpPr>
        <p:grpSpPr>
          <a:xfrm>
            <a:off x="6357852" y="2467387"/>
            <a:ext cx="367803" cy="411805"/>
            <a:chOff x="907173" y="596467"/>
            <a:chExt cx="1901615" cy="2129116"/>
          </a:xfrm>
        </p:grpSpPr>
        <p:sp>
          <p:nvSpPr>
            <p:cNvPr id="185" name="Freeform: Shape 184">
              <a:extLst>
                <a:ext uri="{FF2B5EF4-FFF2-40B4-BE49-F238E27FC236}">
                  <a16:creationId xmlns:a16="http://schemas.microsoft.com/office/drawing/2014/main" id="{7E0C4C6A-91D1-4C1B-9298-C41C41B46C16}"/>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186" name="Graphic 185">
              <a:extLst>
                <a:ext uri="{FF2B5EF4-FFF2-40B4-BE49-F238E27FC236}">
                  <a16:creationId xmlns:a16="http://schemas.microsoft.com/office/drawing/2014/main" id="{EFB74BF2-8CBC-4BCF-BF76-30F9B0CCE7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9942" y="596467"/>
              <a:ext cx="1628846" cy="1603296"/>
            </a:xfrm>
            <a:prstGeom prst="rect">
              <a:avLst/>
            </a:prstGeom>
          </p:spPr>
        </p:pic>
      </p:grpSp>
      <p:grpSp>
        <p:nvGrpSpPr>
          <p:cNvPr id="187" name="Group 186">
            <a:extLst>
              <a:ext uri="{FF2B5EF4-FFF2-40B4-BE49-F238E27FC236}">
                <a16:creationId xmlns:a16="http://schemas.microsoft.com/office/drawing/2014/main" id="{02EF606C-7478-48D4-A436-7B6429BD23FB}"/>
              </a:ext>
            </a:extLst>
          </p:cNvPr>
          <p:cNvGrpSpPr/>
          <p:nvPr/>
        </p:nvGrpSpPr>
        <p:grpSpPr>
          <a:xfrm>
            <a:off x="7737010" y="1731045"/>
            <a:ext cx="367803" cy="411805"/>
            <a:chOff x="907173" y="596467"/>
            <a:chExt cx="1901615" cy="2129116"/>
          </a:xfrm>
        </p:grpSpPr>
        <p:sp>
          <p:nvSpPr>
            <p:cNvPr id="188" name="Freeform: Shape 187">
              <a:extLst>
                <a:ext uri="{FF2B5EF4-FFF2-40B4-BE49-F238E27FC236}">
                  <a16:creationId xmlns:a16="http://schemas.microsoft.com/office/drawing/2014/main" id="{816A2666-B524-4AD8-A804-FE318C1ECD61}"/>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189" name="Graphic 188">
              <a:extLst>
                <a:ext uri="{FF2B5EF4-FFF2-40B4-BE49-F238E27FC236}">
                  <a16:creationId xmlns:a16="http://schemas.microsoft.com/office/drawing/2014/main" id="{D162B124-2AD0-4AC4-954C-2C98A0F783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9942" y="596467"/>
              <a:ext cx="1628846" cy="1603296"/>
            </a:xfrm>
            <a:prstGeom prst="rect">
              <a:avLst/>
            </a:prstGeom>
          </p:spPr>
        </p:pic>
      </p:grpSp>
      <p:grpSp>
        <p:nvGrpSpPr>
          <p:cNvPr id="190" name="Group 189">
            <a:extLst>
              <a:ext uri="{FF2B5EF4-FFF2-40B4-BE49-F238E27FC236}">
                <a16:creationId xmlns:a16="http://schemas.microsoft.com/office/drawing/2014/main" id="{0847277B-C579-43FE-A3CC-3B6C7278CDAF}"/>
              </a:ext>
            </a:extLst>
          </p:cNvPr>
          <p:cNvGrpSpPr/>
          <p:nvPr/>
        </p:nvGrpSpPr>
        <p:grpSpPr>
          <a:xfrm>
            <a:off x="8854276" y="2075580"/>
            <a:ext cx="367803" cy="411805"/>
            <a:chOff x="907173" y="596467"/>
            <a:chExt cx="1901615" cy="2129116"/>
          </a:xfrm>
        </p:grpSpPr>
        <p:sp>
          <p:nvSpPr>
            <p:cNvPr id="191" name="Freeform: Shape 190">
              <a:extLst>
                <a:ext uri="{FF2B5EF4-FFF2-40B4-BE49-F238E27FC236}">
                  <a16:creationId xmlns:a16="http://schemas.microsoft.com/office/drawing/2014/main" id="{616E7AE1-831E-4757-8102-896BB96D9651}"/>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192" name="Graphic 191">
              <a:extLst>
                <a:ext uri="{FF2B5EF4-FFF2-40B4-BE49-F238E27FC236}">
                  <a16:creationId xmlns:a16="http://schemas.microsoft.com/office/drawing/2014/main" id="{AE180B4A-BF42-42F2-9673-741CEEA5D6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9942" y="596467"/>
              <a:ext cx="1628846" cy="1603296"/>
            </a:xfrm>
            <a:prstGeom prst="rect">
              <a:avLst/>
            </a:prstGeom>
          </p:spPr>
        </p:pic>
      </p:grpSp>
      <p:grpSp>
        <p:nvGrpSpPr>
          <p:cNvPr id="193" name="Group 192">
            <a:extLst>
              <a:ext uri="{FF2B5EF4-FFF2-40B4-BE49-F238E27FC236}">
                <a16:creationId xmlns:a16="http://schemas.microsoft.com/office/drawing/2014/main" id="{A96F098E-9F70-4C28-8595-660BC0984486}"/>
              </a:ext>
            </a:extLst>
          </p:cNvPr>
          <p:cNvGrpSpPr/>
          <p:nvPr/>
        </p:nvGrpSpPr>
        <p:grpSpPr>
          <a:xfrm>
            <a:off x="7986861" y="2820980"/>
            <a:ext cx="367803" cy="411805"/>
            <a:chOff x="907173" y="596467"/>
            <a:chExt cx="1901615" cy="2129116"/>
          </a:xfrm>
        </p:grpSpPr>
        <p:sp>
          <p:nvSpPr>
            <p:cNvPr id="194" name="Freeform: Shape 193">
              <a:extLst>
                <a:ext uri="{FF2B5EF4-FFF2-40B4-BE49-F238E27FC236}">
                  <a16:creationId xmlns:a16="http://schemas.microsoft.com/office/drawing/2014/main" id="{DF03E6C0-78DA-4535-98C2-8D3FBBD6B979}"/>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195" name="Graphic 194">
              <a:extLst>
                <a:ext uri="{FF2B5EF4-FFF2-40B4-BE49-F238E27FC236}">
                  <a16:creationId xmlns:a16="http://schemas.microsoft.com/office/drawing/2014/main" id="{36F49A05-4103-4015-AE31-FD376D5AFC4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9942" y="596467"/>
              <a:ext cx="1628846" cy="1603296"/>
            </a:xfrm>
            <a:prstGeom prst="rect">
              <a:avLst/>
            </a:prstGeom>
          </p:spPr>
        </p:pic>
      </p:grpSp>
      <p:grpSp>
        <p:nvGrpSpPr>
          <p:cNvPr id="196" name="Group 195">
            <a:extLst>
              <a:ext uri="{FF2B5EF4-FFF2-40B4-BE49-F238E27FC236}">
                <a16:creationId xmlns:a16="http://schemas.microsoft.com/office/drawing/2014/main" id="{D8588924-82A5-4E48-BA22-8730FC841293}"/>
              </a:ext>
            </a:extLst>
          </p:cNvPr>
          <p:cNvGrpSpPr/>
          <p:nvPr/>
        </p:nvGrpSpPr>
        <p:grpSpPr>
          <a:xfrm>
            <a:off x="6279481" y="3982387"/>
            <a:ext cx="367803" cy="411805"/>
            <a:chOff x="907173" y="596467"/>
            <a:chExt cx="1901615" cy="2129116"/>
          </a:xfrm>
        </p:grpSpPr>
        <p:sp>
          <p:nvSpPr>
            <p:cNvPr id="197" name="Freeform: Shape 196">
              <a:extLst>
                <a:ext uri="{FF2B5EF4-FFF2-40B4-BE49-F238E27FC236}">
                  <a16:creationId xmlns:a16="http://schemas.microsoft.com/office/drawing/2014/main" id="{FE5C134E-2782-4224-919F-B7223A8BED31}"/>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198" name="Graphic 197">
              <a:extLst>
                <a:ext uri="{FF2B5EF4-FFF2-40B4-BE49-F238E27FC236}">
                  <a16:creationId xmlns:a16="http://schemas.microsoft.com/office/drawing/2014/main" id="{A44B7315-6EB9-457D-9E8C-DCA9055191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9942" y="596467"/>
              <a:ext cx="1628846" cy="1603296"/>
            </a:xfrm>
            <a:prstGeom prst="rect">
              <a:avLst/>
            </a:prstGeom>
          </p:spPr>
        </p:pic>
      </p:grpSp>
      <p:grpSp>
        <p:nvGrpSpPr>
          <p:cNvPr id="199" name="Group 198">
            <a:extLst>
              <a:ext uri="{FF2B5EF4-FFF2-40B4-BE49-F238E27FC236}">
                <a16:creationId xmlns:a16="http://schemas.microsoft.com/office/drawing/2014/main" id="{421E4FB6-F392-4B5C-96D9-A42AE4833C30}"/>
              </a:ext>
            </a:extLst>
          </p:cNvPr>
          <p:cNvGrpSpPr/>
          <p:nvPr/>
        </p:nvGrpSpPr>
        <p:grpSpPr>
          <a:xfrm>
            <a:off x="8801518" y="4295986"/>
            <a:ext cx="367803" cy="411805"/>
            <a:chOff x="907173" y="596467"/>
            <a:chExt cx="1901615" cy="2129116"/>
          </a:xfrm>
        </p:grpSpPr>
        <p:sp>
          <p:nvSpPr>
            <p:cNvPr id="200" name="Freeform: Shape 199">
              <a:extLst>
                <a:ext uri="{FF2B5EF4-FFF2-40B4-BE49-F238E27FC236}">
                  <a16:creationId xmlns:a16="http://schemas.microsoft.com/office/drawing/2014/main" id="{CE4C5042-0F7F-4957-A779-2496E124421E}"/>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201" name="Graphic 200">
              <a:extLst>
                <a:ext uri="{FF2B5EF4-FFF2-40B4-BE49-F238E27FC236}">
                  <a16:creationId xmlns:a16="http://schemas.microsoft.com/office/drawing/2014/main" id="{280CEE9A-8D4C-4339-AEC6-5E8272FCD2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9942" y="596467"/>
              <a:ext cx="1628846" cy="1603296"/>
            </a:xfrm>
            <a:prstGeom prst="rect">
              <a:avLst/>
            </a:prstGeom>
          </p:spPr>
        </p:pic>
      </p:grpSp>
      <p:grpSp>
        <p:nvGrpSpPr>
          <p:cNvPr id="202" name="Group 201">
            <a:extLst>
              <a:ext uri="{FF2B5EF4-FFF2-40B4-BE49-F238E27FC236}">
                <a16:creationId xmlns:a16="http://schemas.microsoft.com/office/drawing/2014/main" id="{89357FEE-6913-4997-B814-0D209457C437}"/>
              </a:ext>
            </a:extLst>
          </p:cNvPr>
          <p:cNvGrpSpPr/>
          <p:nvPr/>
        </p:nvGrpSpPr>
        <p:grpSpPr>
          <a:xfrm>
            <a:off x="4846414" y="3775817"/>
            <a:ext cx="367803" cy="411805"/>
            <a:chOff x="907173" y="596467"/>
            <a:chExt cx="1901615" cy="2129116"/>
          </a:xfrm>
        </p:grpSpPr>
        <p:sp>
          <p:nvSpPr>
            <p:cNvPr id="203" name="Freeform: Shape 202">
              <a:extLst>
                <a:ext uri="{FF2B5EF4-FFF2-40B4-BE49-F238E27FC236}">
                  <a16:creationId xmlns:a16="http://schemas.microsoft.com/office/drawing/2014/main" id="{C60C58D2-22EA-48CD-B2E0-CCFFE644DAD1}"/>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204" name="Graphic 203">
              <a:extLst>
                <a:ext uri="{FF2B5EF4-FFF2-40B4-BE49-F238E27FC236}">
                  <a16:creationId xmlns:a16="http://schemas.microsoft.com/office/drawing/2014/main" id="{D4A4F3CE-5F3B-475C-A6F4-0EDBA206EB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9942" y="596467"/>
              <a:ext cx="1628846" cy="1603296"/>
            </a:xfrm>
            <a:prstGeom prst="rect">
              <a:avLst/>
            </a:prstGeom>
          </p:spPr>
        </p:pic>
      </p:grpSp>
      <p:grpSp>
        <p:nvGrpSpPr>
          <p:cNvPr id="205" name="Group 204">
            <a:extLst>
              <a:ext uri="{FF2B5EF4-FFF2-40B4-BE49-F238E27FC236}">
                <a16:creationId xmlns:a16="http://schemas.microsoft.com/office/drawing/2014/main" id="{59E38DF1-5E09-4679-9D66-6A10A4ADB590}"/>
              </a:ext>
            </a:extLst>
          </p:cNvPr>
          <p:cNvGrpSpPr/>
          <p:nvPr/>
        </p:nvGrpSpPr>
        <p:grpSpPr>
          <a:xfrm>
            <a:off x="5206457" y="2037854"/>
            <a:ext cx="367803" cy="411805"/>
            <a:chOff x="907173" y="596467"/>
            <a:chExt cx="1901615" cy="2129116"/>
          </a:xfrm>
        </p:grpSpPr>
        <p:sp>
          <p:nvSpPr>
            <p:cNvPr id="206" name="Freeform: Shape 205">
              <a:extLst>
                <a:ext uri="{FF2B5EF4-FFF2-40B4-BE49-F238E27FC236}">
                  <a16:creationId xmlns:a16="http://schemas.microsoft.com/office/drawing/2014/main" id="{F5D9009A-C923-4F5D-BE22-2D917CB2D3D9}"/>
                </a:ext>
              </a:extLst>
            </p:cNvPr>
            <p:cNvSpPr/>
            <p:nvPr/>
          </p:nvSpPr>
          <p:spPr>
            <a:xfrm>
              <a:off x="907173" y="709049"/>
              <a:ext cx="1570838" cy="2016534"/>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3"/>
            </a:solidFill>
            <a:ln w="19050" cap="flat">
              <a:solidFill>
                <a:schemeClr val="bg1"/>
              </a:solidFill>
              <a:prstDash val="solid"/>
              <a:miter/>
            </a:ln>
          </p:spPr>
          <p:txBody>
            <a:bodyPr rtlCol="0" anchor="ctr"/>
            <a:lstStyle/>
            <a:p>
              <a:endParaRPr lang="en-US"/>
            </a:p>
          </p:txBody>
        </p:sp>
        <p:pic>
          <p:nvPicPr>
            <p:cNvPr id="207" name="Graphic 206">
              <a:extLst>
                <a:ext uri="{FF2B5EF4-FFF2-40B4-BE49-F238E27FC236}">
                  <a16:creationId xmlns:a16="http://schemas.microsoft.com/office/drawing/2014/main" id="{B46431F5-5627-42CE-95AF-59D6286709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9942" y="596467"/>
              <a:ext cx="1628846" cy="1603296"/>
            </a:xfrm>
            <a:prstGeom prst="rect">
              <a:avLst/>
            </a:prstGeom>
          </p:spPr>
        </p:pic>
      </p:grpSp>
      <p:sp>
        <p:nvSpPr>
          <p:cNvPr id="208" name="TextBox 207">
            <a:extLst>
              <a:ext uri="{FF2B5EF4-FFF2-40B4-BE49-F238E27FC236}">
                <a16:creationId xmlns:a16="http://schemas.microsoft.com/office/drawing/2014/main" id="{A2A0977C-5D1D-4210-BB61-FA94B1606BF4}"/>
              </a:ext>
            </a:extLst>
          </p:cNvPr>
          <p:cNvSpPr txBox="1"/>
          <p:nvPr/>
        </p:nvSpPr>
        <p:spPr>
          <a:xfrm>
            <a:off x="459669" y="878990"/>
            <a:ext cx="1508642" cy="830997"/>
          </a:xfrm>
          <a:prstGeom prst="rect">
            <a:avLst/>
          </a:prstGeom>
          <a:noFill/>
        </p:spPr>
        <p:txBody>
          <a:bodyPr wrap="square" lIns="91440" tIns="45720" rIns="91440" bIns="45720" rtlCol="0" anchor="ctr">
            <a:spAutoFit/>
          </a:bodyPr>
          <a:lstStyle/>
          <a:p>
            <a:pPr algn="ctr"/>
            <a:r>
              <a:rPr lang="en-US" altLang="ko-KR" sz="2000" b="1">
                <a:cs typeface="Arial"/>
              </a:rPr>
              <a:t>Financial</a:t>
            </a:r>
            <a:r>
              <a:rPr lang="en-US" altLang="ko-KR" sz="2400" b="1">
                <a:solidFill>
                  <a:schemeClr val="accent1"/>
                </a:solidFill>
                <a:cs typeface="Arial"/>
              </a:rPr>
              <a:t> </a:t>
            </a:r>
            <a:r>
              <a:rPr lang="en-US" altLang="ko-KR" sz="2400" b="1">
                <a:cs typeface="Arial"/>
              </a:rPr>
              <a:t>gain</a:t>
            </a:r>
            <a:endParaRPr lang="ko-KR" altLang="en-US" sz="2400" b="1">
              <a:cs typeface="Arial"/>
            </a:endParaRPr>
          </a:p>
        </p:txBody>
      </p:sp>
      <p:sp>
        <p:nvSpPr>
          <p:cNvPr id="210" name="TextBox 209">
            <a:extLst>
              <a:ext uri="{FF2B5EF4-FFF2-40B4-BE49-F238E27FC236}">
                <a16:creationId xmlns:a16="http://schemas.microsoft.com/office/drawing/2014/main" id="{25A0151A-C860-4583-ACFB-0B1515A217D4}"/>
              </a:ext>
            </a:extLst>
          </p:cNvPr>
          <p:cNvSpPr txBox="1"/>
          <p:nvPr/>
        </p:nvSpPr>
        <p:spPr>
          <a:xfrm>
            <a:off x="120532" y="1707664"/>
            <a:ext cx="2660126" cy="1015663"/>
          </a:xfrm>
          <a:prstGeom prst="rect">
            <a:avLst/>
          </a:prstGeom>
          <a:noFill/>
        </p:spPr>
        <p:txBody>
          <a:bodyPr wrap="square" lIns="91440" tIns="45720" rIns="91440" bIns="45720" rtlCol="0" anchor="t">
            <a:spAutoFit/>
          </a:bodyPr>
          <a:lstStyle/>
          <a:p>
            <a:r>
              <a:rPr lang="en-US" altLang="ko-KR" sz="1200">
                <a:solidFill>
                  <a:schemeClr val="tx1">
                    <a:lumMod val="75000"/>
                    <a:lumOff val="25000"/>
                  </a:schemeClr>
                </a:solidFill>
                <a:cs typeface="Arial"/>
              </a:rPr>
              <a:t>Using phishing techniques, hackers can obtain credit/debit card details, banking login details, </a:t>
            </a:r>
            <a:r>
              <a:rPr lang="en-US" altLang="ko-KR" sz="1200" err="1">
                <a:solidFill>
                  <a:schemeClr val="tx1">
                    <a:lumMod val="75000"/>
                    <a:lumOff val="25000"/>
                  </a:schemeClr>
                </a:solidFill>
                <a:cs typeface="Arial"/>
              </a:rPr>
              <a:t>etc</a:t>
            </a:r>
            <a:r>
              <a:rPr lang="en-US" altLang="ko-KR" sz="1200">
                <a:solidFill>
                  <a:schemeClr val="tx1">
                    <a:lumMod val="75000"/>
                    <a:lumOff val="25000"/>
                  </a:schemeClr>
                </a:solidFill>
                <a:cs typeface="Arial"/>
              </a:rPr>
              <a:t>, to gain access to bank accounts and steal money.</a:t>
            </a:r>
            <a:endParaRPr lang="en-US" altLang="ko-KR" sz="1200">
              <a:solidFill>
                <a:schemeClr val="tx1">
                  <a:lumMod val="75000"/>
                  <a:lumOff val="25000"/>
                </a:schemeClr>
              </a:solidFill>
              <a:cs typeface="Arial" pitchFamily="34" charset="0"/>
            </a:endParaRPr>
          </a:p>
        </p:txBody>
      </p:sp>
      <p:sp>
        <p:nvSpPr>
          <p:cNvPr id="212" name="TextBox 211">
            <a:extLst>
              <a:ext uri="{FF2B5EF4-FFF2-40B4-BE49-F238E27FC236}">
                <a16:creationId xmlns:a16="http://schemas.microsoft.com/office/drawing/2014/main" id="{60CEBD06-B96B-4889-8998-731A279B8AA3}"/>
              </a:ext>
            </a:extLst>
          </p:cNvPr>
          <p:cNvSpPr txBox="1"/>
          <p:nvPr/>
        </p:nvSpPr>
        <p:spPr>
          <a:xfrm>
            <a:off x="813950" y="2722186"/>
            <a:ext cx="1285451" cy="769441"/>
          </a:xfrm>
          <a:prstGeom prst="rect">
            <a:avLst/>
          </a:prstGeom>
          <a:noFill/>
        </p:spPr>
        <p:txBody>
          <a:bodyPr wrap="square" rtlCol="0" anchor="ctr">
            <a:spAutoFit/>
          </a:bodyPr>
          <a:lstStyle/>
          <a:p>
            <a:pPr algn="ctr"/>
            <a:r>
              <a:rPr lang="en-US" altLang="ko-KR" sz="2400" b="1">
                <a:solidFill>
                  <a:schemeClr val="tx1">
                    <a:lumMod val="75000"/>
                    <a:lumOff val="25000"/>
                  </a:schemeClr>
                </a:solidFill>
                <a:cs typeface="Arial" pitchFamily="34" charset="0"/>
              </a:rPr>
              <a:t>Insider </a:t>
            </a:r>
            <a:r>
              <a:rPr lang="en-US" altLang="ko-KR" sz="2000" b="1">
                <a:solidFill>
                  <a:schemeClr val="tx1">
                    <a:lumMod val="75000"/>
                    <a:lumOff val="25000"/>
                  </a:schemeClr>
                </a:solidFill>
                <a:cs typeface="Arial" pitchFamily="34" charset="0"/>
              </a:rPr>
              <a:t>Threats</a:t>
            </a:r>
            <a:endParaRPr lang="ko-KR" altLang="en-US" sz="2000" b="1">
              <a:solidFill>
                <a:schemeClr val="tx1">
                  <a:lumMod val="75000"/>
                  <a:lumOff val="25000"/>
                </a:schemeClr>
              </a:solidFill>
              <a:cs typeface="Arial" pitchFamily="34" charset="0"/>
            </a:endParaRPr>
          </a:p>
        </p:txBody>
      </p:sp>
      <p:sp>
        <p:nvSpPr>
          <p:cNvPr id="214" name="TextBox 213">
            <a:extLst>
              <a:ext uri="{FF2B5EF4-FFF2-40B4-BE49-F238E27FC236}">
                <a16:creationId xmlns:a16="http://schemas.microsoft.com/office/drawing/2014/main" id="{7917B7CA-3905-44EF-8EB2-4CBF94E4FACD}"/>
              </a:ext>
            </a:extLst>
          </p:cNvPr>
          <p:cNvSpPr txBox="1"/>
          <p:nvPr/>
        </p:nvSpPr>
        <p:spPr>
          <a:xfrm>
            <a:off x="118684" y="3453072"/>
            <a:ext cx="2660126" cy="1569660"/>
          </a:xfrm>
          <a:prstGeom prst="rect">
            <a:avLst/>
          </a:prstGeom>
          <a:noFill/>
        </p:spPr>
        <p:txBody>
          <a:bodyPr wrap="square" lIns="91440" tIns="45720" rIns="91440" bIns="45720" rtlCol="0" anchor="t">
            <a:spAutoFit/>
          </a:bodyPr>
          <a:lstStyle/>
          <a:p>
            <a:r>
              <a:rPr lang="en-US" altLang="ko-KR" sz="1200">
                <a:solidFill>
                  <a:schemeClr val="tx1">
                    <a:lumMod val="75000"/>
                    <a:lumOff val="25000"/>
                  </a:schemeClr>
                </a:solidFill>
                <a:cs typeface="Arial"/>
              </a:rPr>
              <a:t>An organizations critical information may be sold to other organizations by someone who is working directly within the company. This may be for personal gain, to damage the company's reputation, or because of negligence (easily guessable/exposed passwords)</a:t>
            </a:r>
            <a:endParaRPr lang="en-US" altLang="ko-KR" sz="1200">
              <a:solidFill>
                <a:schemeClr val="tx1">
                  <a:lumMod val="75000"/>
                  <a:lumOff val="25000"/>
                </a:schemeClr>
              </a:solidFill>
              <a:cs typeface="Arial" pitchFamily="34" charset="0"/>
            </a:endParaRPr>
          </a:p>
        </p:txBody>
      </p:sp>
      <p:sp>
        <p:nvSpPr>
          <p:cNvPr id="216" name="TextBox 215">
            <a:extLst>
              <a:ext uri="{FF2B5EF4-FFF2-40B4-BE49-F238E27FC236}">
                <a16:creationId xmlns:a16="http://schemas.microsoft.com/office/drawing/2014/main" id="{E162664E-48E6-4E23-9EBB-83AE4AC1C7CE}"/>
              </a:ext>
            </a:extLst>
          </p:cNvPr>
          <p:cNvSpPr txBox="1"/>
          <p:nvPr/>
        </p:nvSpPr>
        <p:spPr>
          <a:xfrm>
            <a:off x="465471" y="4964434"/>
            <a:ext cx="1953654" cy="707886"/>
          </a:xfrm>
          <a:prstGeom prst="rect">
            <a:avLst/>
          </a:prstGeom>
          <a:noFill/>
        </p:spPr>
        <p:txBody>
          <a:bodyPr wrap="square" rtlCol="0" anchor="ctr">
            <a:spAutoFit/>
          </a:bodyPr>
          <a:lstStyle/>
          <a:p>
            <a:pPr algn="ctr"/>
            <a:r>
              <a:rPr lang="en-US" altLang="ko-KR" sz="2000" b="1">
                <a:solidFill>
                  <a:schemeClr val="tx1">
                    <a:lumMod val="75000"/>
                    <a:lumOff val="25000"/>
                  </a:schemeClr>
                </a:solidFill>
                <a:cs typeface="Arial" pitchFamily="34" charset="0"/>
              </a:rPr>
              <a:t>Recognition and notoriety</a:t>
            </a:r>
            <a:endParaRPr lang="ko-KR" altLang="en-US" sz="2000" b="1">
              <a:solidFill>
                <a:schemeClr val="tx1">
                  <a:lumMod val="75000"/>
                  <a:lumOff val="25000"/>
                </a:schemeClr>
              </a:solidFill>
              <a:cs typeface="Arial" pitchFamily="34" charset="0"/>
            </a:endParaRPr>
          </a:p>
        </p:txBody>
      </p:sp>
      <p:sp>
        <p:nvSpPr>
          <p:cNvPr id="218" name="TextBox 217">
            <a:extLst>
              <a:ext uri="{FF2B5EF4-FFF2-40B4-BE49-F238E27FC236}">
                <a16:creationId xmlns:a16="http://schemas.microsoft.com/office/drawing/2014/main" id="{3948CE71-25D1-4505-B99C-DE3618B853F4}"/>
              </a:ext>
            </a:extLst>
          </p:cNvPr>
          <p:cNvSpPr txBox="1"/>
          <p:nvPr/>
        </p:nvSpPr>
        <p:spPr>
          <a:xfrm>
            <a:off x="416848" y="5784394"/>
            <a:ext cx="2660126" cy="646331"/>
          </a:xfrm>
          <a:prstGeom prst="rect">
            <a:avLst/>
          </a:prstGeom>
          <a:noFill/>
        </p:spPr>
        <p:txBody>
          <a:bodyPr wrap="square" lIns="91440" tIns="45720" rIns="91440" bIns="45720" rtlCol="0" anchor="t">
            <a:spAutoFit/>
          </a:bodyPr>
          <a:lstStyle/>
          <a:p>
            <a:r>
              <a:rPr lang="en-US" altLang="ko-KR" sz="1200">
                <a:solidFill>
                  <a:schemeClr val="tx1">
                    <a:lumMod val="75000"/>
                    <a:lumOff val="25000"/>
                  </a:schemeClr>
                </a:solidFill>
                <a:cs typeface="Arial"/>
              </a:rPr>
              <a:t>Individuals may hack systems in order to gain recognition by an individual or by the masses.</a:t>
            </a:r>
            <a:endParaRPr lang="en-US" altLang="ko-KR" sz="1200">
              <a:solidFill>
                <a:schemeClr val="tx1">
                  <a:lumMod val="75000"/>
                  <a:lumOff val="25000"/>
                </a:schemeClr>
              </a:solidFill>
              <a:cs typeface="Arial" pitchFamily="34" charset="0"/>
            </a:endParaRPr>
          </a:p>
        </p:txBody>
      </p:sp>
      <p:sp>
        <p:nvSpPr>
          <p:cNvPr id="224" name="Text Placeholder 10">
            <a:extLst>
              <a:ext uri="{FF2B5EF4-FFF2-40B4-BE49-F238E27FC236}">
                <a16:creationId xmlns:a16="http://schemas.microsoft.com/office/drawing/2014/main" id="{27B092C4-4E64-4ED5-A76E-7CF547AD8BCF}"/>
              </a:ext>
            </a:extLst>
          </p:cNvPr>
          <p:cNvSpPr txBox="1">
            <a:spLocks/>
          </p:cNvSpPr>
          <p:nvPr/>
        </p:nvSpPr>
        <p:spPr>
          <a:xfrm>
            <a:off x="9331733" y="2761899"/>
            <a:ext cx="2824986" cy="360040"/>
          </a:xfrm>
          <a:prstGeom prst="rect">
            <a:avLst/>
          </a:prstGeom>
          <a:noFill/>
        </p:spPr>
        <p:txBody>
          <a:bodyPr lIns="91440" tIns="45720" rIns="91440" bIns="45720"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2000" b="1">
                <a:solidFill>
                  <a:schemeClr val="tx1">
                    <a:lumMod val="75000"/>
                    <a:lumOff val="25000"/>
                  </a:schemeClr>
                </a:solidFill>
                <a:cs typeface="Arial" pitchFamily="34" charset="0"/>
              </a:rPr>
              <a:t>Drugs</a:t>
            </a:r>
            <a:endParaRPr lang="en-US"/>
          </a:p>
        </p:txBody>
      </p:sp>
      <p:sp>
        <p:nvSpPr>
          <p:cNvPr id="4" name="TextBox 3">
            <a:extLst>
              <a:ext uri="{FF2B5EF4-FFF2-40B4-BE49-F238E27FC236}">
                <a16:creationId xmlns:a16="http://schemas.microsoft.com/office/drawing/2014/main" id="{94B1CD91-0F4E-B4DF-46E0-7020752261F1}"/>
              </a:ext>
            </a:extLst>
          </p:cNvPr>
          <p:cNvSpPr txBox="1"/>
          <p:nvPr/>
        </p:nvSpPr>
        <p:spPr>
          <a:xfrm>
            <a:off x="9478579" y="935054"/>
            <a:ext cx="2513396" cy="707886"/>
          </a:xfrm>
          <a:prstGeom prst="rect">
            <a:avLst/>
          </a:prstGeom>
          <a:noFill/>
        </p:spPr>
        <p:txBody>
          <a:bodyPr wrap="square" lIns="91440" tIns="45720" rIns="91440" bIns="45720" anchor="t">
            <a:spAutoFit/>
          </a:bodyPr>
          <a:lstStyle/>
          <a:p>
            <a:pPr algn="ctr"/>
            <a:r>
              <a:rPr lang="en-US" altLang="ko-KR" sz="2000" b="1">
                <a:solidFill>
                  <a:schemeClr val="tx1">
                    <a:lumMod val="75000"/>
                    <a:lumOff val="25000"/>
                  </a:schemeClr>
                </a:solidFill>
                <a:cs typeface="Arial"/>
              </a:rPr>
              <a:t>State-Sponsored Hackers</a:t>
            </a:r>
            <a:endParaRPr lang="ko-KR" altLang="en-US" sz="1600" b="1">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F0950315-961E-9D9B-76AA-F46929A3193F}"/>
              </a:ext>
            </a:extLst>
          </p:cNvPr>
          <p:cNvSpPr txBox="1"/>
          <p:nvPr/>
        </p:nvSpPr>
        <p:spPr>
          <a:xfrm>
            <a:off x="9410025" y="1609215"/>
            <a:ext cx="2660126" cy="1200329"/>
          </a:xfrm>
          <a:prstGeom prst="rect">
            <a:avLst/>
          </a:prstGeom>
          <a:noFill/>
        </p:spPr>
        <p:txBody>
          <a:bodyPr wrap="square" lIns="91440" tIns="45720" rIns="91440" bIns="45720" rtlCol="0" anchor="t">
            <a:spAutoFit/>
          </a:bodyPr>
          <a:lstStyle/>
          <a:p>
            <a:r>
              <a:rPr lang="en-US" altLang="ko-KR" sz="1200">
                <a:solidFill>
                  <a:schemeClr val="tx1">
                    <a:lumMod val="75000"/>
                    <a:lumOff val="25000"/>
                  </a:schemeClr>
                </a:solidFill>
                <a:cs typeface="Arial"/>
              </a:rPr>
              <a:t>White or black hat hackers  target terrorists, foreign governments, and corporations to steal their information. These hackers are often funded by and working for governments</a:t>
            </a:r>
            <a:endParaRPr lang="en-US" altLang="ko-KR" sz="1200">
              <a:solidFill>
                <a:schemeClr val="tx1">
                  <a:lumMod val="75000"/>
                  <a:lumOff val="25000"/>
                </a:schemeClr>
              </a:solidFill>
              <a:cs typeface="Arial" pitchFamily="34" charset="0"/>
            </a:endParaRPr>
          </a:p>
        </p:txBody>
      </p:sp>
      <p:sp>
        <p:nvSpPr>
          <p:cNvPr id="6" name="TextBox 5">
            <a:extLst>
              <a:ext uri="{FF2B5EF4-FFF2-40B4-BE49-F238E27FC236}">
                <a16:creationId xmlns:a16="http://schemas.microsoft.com/office/drawing/2014/main" id="{F216BD82-5BFC-BD0C-007E-ADEFD1017BF3}"/>
              </a:ext>
            </a:extLst>
          </p:cNvPr>
          <p:cNvSpPr txBox="1"/>
          <p:nvPr/>
        </p:nvSpPr>
        <p:spPr>
          <a:xfrm>
            <a:off x="9412403" y="3193030"/>
            <a:ext cx="2660126" cy="830997"/>
          </a:xfrm>
          <a:prstGeom prst="rect">
            <a:avLst/>
          </a:prstGeom>
          <a:noFill/>
        </p:spPr>
        <p:txBody>
          <a:bodyPr wrap="square" lIns="91440" tIns="45720" rIns="91440" bIns="45720" rtlCol="0" anchor="t">
            <a:spAutoFit/>
          </a:bodyPr>
          <a:lstStyle/>
          <a:p>
            <a:r>
              <a:rPr lang="en-US" altLang="ko-KR" sz="1200">
                <a:solidFill>
                  <a:schemeClr val="tx1">
                    <a:lumMod val="75000"/>
                    <a:lumOff val="25000"/>
                  </a:schemeClr>
                </a:solidFill>
                <a:cs typeface="Arial"/>
              </a:rPr>
              <a:t>Using the darknet, people can carry out illegal activities such as selling drugs. The darknet is used as they do not open using normal browsers</a:t>
            </a:r>
            <a:endParaRPr lang="en-US" altLang="ko-KR" sz="1200">
              <a:solidFill>
                <a:schemeClr val="tx1">
                  <a:lumMod val="75000"/>
                  <a:lumOff val="25000"/>
                </a:schemeClr>
              </a:solidFill>
              <a:cs typeface="Arial" pitchFamily="34" charset="0"/>
            </a:endParaRPr>
          </a:p>
        </p:txBody>
      </p:sp>
      <p:sp>
        <p:nvSpPr>
          <p:cNvPr id="7" name="Text Placeholder 10">
            <a:extLst>
              <a:ext uri="{FF2B5EF4-FFF2-40B4-BE49-F238E27FC236}">
                <a16:creationId xmlns:a16="http://schemas.microsoft.com/office/drawing/2014/main" id="{E466CD1D-B3BF-11AA-B13B-E90E4DE0E11D}"/>
              </a:ext>
            </a:extLst>
          </p:cNvPr>
          <p:cNvSpPr txBox="1">
            <a:spLocks/>
          </p:cNvSpPr>
          <p:nvPr/>
        </p:nvSpPr>
        <p:spPr>
          <a:xfrm>
            <a:off x="9924278" y="4869303"/>
            <a:ext cx="2824986" cy="36004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2000" b="1">
                <a:solidFill>
                  <a:schemeClr val="tx1">
                    <a:lumMod val="75000"/>
                    <a:lumOff val="25000"/>
                  </a:schemeClr>
                </a:solidFill>
                <a:cs typeface="Arial" pitchFamily="34" charset="0"/>
              </a:rPr>
              <a:t>Crackers</a:t>
            </a:r>
          </a:p>
        </p:txBody>
      </p:sp>
      <p:sp>
        <p:nvSpPr>
          <p:cNvPr id="8" name="TextBox 7">
            <a:extLst>
              <a:ext uri="{FF2B5EF4-FFF2-40B4-BE49-F238E27FC236}">
                <a16:creationId xmlns:a16="http://schemas.microsoft.com/office/drawing/2014/main" id="{CF440ABC-D6A6-2ED5-BEED-C887E4D85C46}"/>
              </a:ext>
            </a:extLst>
          </p:cNvPr>
          <p:cNvSpPr txBox="1"/>
          <p:nvPr/>
        </p:nvSpPr>
        <p:spPr>
          <a:xfrm>
            <a:off x="9510666" y="5269269"/>
            <a:ext cx="2660126" cy="1200329"/>
          </a:xfrm>
          <a:prstGeom prst="rect">
            <a:avLst/>
          </a:prstGeom>
          <a:noFill/>
        </p:spPr>
        <p:txBody>
          <a:bodyPr wrap="square" lIns="91440" tIns="45720" rIns="91440" bIns="45720" rtlCol="0" anchor="t">
            <a:spAutoFit/>
          </a:bodyPr>
          <a:lstStyle/>
          <a:p>
            <a:r>
              <a:rPr lang="en-US" altLang="ko-KR" sz="1200">
                <a:solidFill>
                  <a:schemeClr val="tx1">
                    <a:lumMod val="75000"/>
                    <a:lumOff val="25000"/>
                  </a:schemeClr>
                </a:solidFill>
                <a:cs typeface="Arial"/>
              </a:rPr>
              <a:t>Programming applications are modified by hackers. This can be to make the application free to use, earn money with ads, or insert malicious code to collect user information.</a:t>
            </a:r>
            <a:endParaRPr lang="en-US" altLang="ko-KR" sz="120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2792249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8"/>
                                        </p:tgtEl>
                                        <p:attrNameLst>
                                          <p:attrName>style.visibility</p:attrName>
                                        </p:attrNameLst>
                                      </p:cBhvr>
                                      <p:to>
                                        <p:strVal val="visible"/>
                                      </p:to>
                                    </p:set>
                                    <p:anim calcmode="lin" valueType="num">
                                      <p:cBhvr additive="base">
                                        <p:cTn id="7" dur="500" fill="hold"/>
                                        <p:tgtEl>
                                          <p:spTgt spid="208"/>
                                        </p:tgtEl>
                                        <p:attrNameLst>
                                          <p:attrName>ppt_x</p:attrName>
                                        </p:attrNameLst>
                                      </p:cBhvr>
                                      <p:tavLst>
                                        <p:tav tm="0">
                                          <p:val>
                                            <p:strVal val="#ppt_x"/>
                                          </p:val>
                                        </p:tav>
                                        <p:tav tm="100000">
                                          <p:val>
                                            <p:strVal val="#ppt_x"/>
                                          </p:val>
                                        </p:tav>
                                      </p:tavLst>
                                    </p:anim>
                                    <p:anim calcmode="lin" valueType="num">
                                      <p:cBhvr additive="base">
                                        <p:cTn id="8" dur="500" fill="hold"/>
                                        <p:tgtEl>
                                          <p:spTgt spid="20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0"/>
                                        </p:tgtEl>
                                        <p:attrNameLst>
                                          <p:attrName>style.visibility</p:attrName>
                                        </p:attrNameLst>
                                      </p:cBhvr>
                                      <p:to>
                                        <p:strVal val="visible"/>
                                      </p:to>
                                    </p:set>
                                    <p:anim calcmode="lin" valueType="num">
                                      <p:cBhvr additive="base">
                                        <p:cTn id="11" dur="500" fill="hold"/>
                                        <p:tgtEl>
                                          <p:spTgt spid="210"/>
                                        </p:tgtEl>
                                        <p:attrNameLst>
                                          <p:attrName>ppt_x</p:attrName>
                                        </p:attrNameLst>
                                      </p:cBhvr>
                                      <p:tavLst>
                                        <p:tav tm="0">
                                          <p:val>
                                            <p:strVal val="#ppt_x"/>
                                          </p:val>
                                        </p:tav>
                                        <p:tav tm="100000">
                                          <p:val>
                                            <p:strVal val="#ppt_x"/>
                                          </p:val>
                                        </p:tav>
                                      </p:tavLst>
                                    </p:anim>
                                    <p:anim calcmode="lin" valueType="num">
                                      <p:cBhvr additive="base">
                                        <p:cTn id="12" dur="500" fill="hold"/>
                                        <p:tgtEl>
                                          <p:spTgt spid="2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2"/>
                                        </p:tgtEl>
                                        <p:attrNameLst>
                                          <p:attrName>style.visibility</p:attrName>
                                        </p:attrNameLst>
                                      </p:cBhvr>
                                      <p:to>
                                        <p:strVal val="visible"/>
                                      </p:to>
                                    </p:set>
                                    <p:anim calcmode="lin" valueType="num">
                                      <p:cBhvr additive="base">
                                        <p:cTn id="17" dur="500" fill="hold"/>
                                        <p:tgtEl>
                                          <p:spTgt spid="212"/>
                                        </p:tgtEl>
                                        <p:attrNameLst>
                                          <p:attrName>ppt_x</p:attrName>
                                        </p:attrNameLst>
                                      </p:cBhvr>
                                      <p:tavLst>
                                        <p:tav tm="0">
                                          <p:val>
                                            <p:strVal val="#ppt_x"/>
                                          </p:val>
                                        </p:tav>
                                        <p:tav tm="100000">
                                          <p:val>
                                            <p:strVal val="#ppt_x"/>
                                          </p:val>
                                        </p:tav>
                                      </p:tavLst>
                                    </p:anim>
                                    <p:anim calcmode="lin" valueType="num">
                                      <p:cBhvr additive="base">
                                        <p:cTn id="18" dur="500" fill="hold"/>
                                        <p:tgtEl>
                                          <p:spTgt spid="2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4"/>
                                        </p:tgtEl>
                                        <p:attrNameLst>
                                          <p:attrName>style.visibility</p:attrName>
                                        </p:attrNameLst>
                                      </p:cBhvr>
                                      <p:to>
                                        <p:strVal val="visible"/>
                                      </p:to>
                                    </p:set>
                                    <p:anim calcmode="lin" valueType="num">
                                      <p:cBhvr additive="base">
                                        <p:cTn id="21" dur="500" fill="hold"/>
                                        <p:tgtEl>
                                          <p:spTgt spid="214"/>
                                        </p:tgtEl>
                                        <p:attrNameLst>
                                          <p:attrName>ppt_x</p:attrName>
                                        </p:attrNameLst>
                                      </p:cBhvr>
                                      <p:tavLst>
                                        <p:tav tm="0">
                                          <p:val>
                                            <p:strVal val="#ppt_x"/>
                                          </p:val>
                                        </p:tav>
                                        <p:tav tm="100000">
                                          <p:val>
                                            <p:strVal val="#ppt_x"/>
                                          </p:val>
                                        </p:tav>
                                      </p:tavLst>
                                    </p:anim>
                                    <p:anim calcmode="lin" valueType="num">
                                      <p:cBhvr additive="base">
                                        <p:cTn id="22"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6"/>
                                        </p:tgtEl>
                                        <p:attrNameLst>
                                          <p:attrName>style.visibility</p:attrName>
                                        </p:attrNameLst>
                                      </p:cBhvr>
                                      <p:to>
                                        <p:strVal val="visible"/>
                                      </p:to>
                                    </p:set>
                                    <p:anim calcmode="lin" valueType="num">
                                      <p:cBhvr additive="base">
                                        <p:cTn id="27" dur="500" fill="hold"/>
                                        <p:tgtEl>
                                          <p:spTgt spid="216"/>
                                        </p:tgtEl>
                                        <p:attrNameLst>
                                          <p:attrName>ppt_x</p:attrName>
                                        </p:attrNameLst>
                                      </p:cBhvr>
                                      <p:tavLst>
                                        <p:tav tm="0">
                                          <p:val>
                                            <p:strVal val="#ppt_x"/>
                                          </p:val>
                                        </p:tav>
                                        <p:tav tm="100000">
                                          <p:val>
                                            <p:strVal val="#ppt_x"/>
                                          </p:val>
                                        </p:tav>
                                      </p:tavLst>
                                    </p:anim>
                                    <p:anim calcmode="lin" valueType="num">
                                      <p:cBhvr additive="base">
                                        <p:cTn id="28" dur="500" fill="hold"/>
                                        <p:tgtEl>
                                          <p:spTgt spid="2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8"/>
                                        </p:tgtEl>
                                        <p:attrNameLst>
                                          <p:attrName>style.visibility</p:attrName>
                                        </p:attrNameLst>
                                      </p:cBhvr>
                                      <p:to>
                                        <p:strVal val="visible"/>
                                      </p:to>
                                    </p:set>
                                    <p:anim calcmode="lin" valueType="num">
                                      <p:cBhvr additive="base">
                                        <p:cTn id="31" dur="500" fill="hold"/>
                                        <p:tgtEl>
                                          <p:spTgt spid="218"/>
                                        </p:tgtEl>
                                        <p:attrNameLst>
                                          <p:attrName>ppt_x</p:attrName>
                                        </p:attrNameLst>
                                      </p:cBhvr>
                                      <p:tavLst>
                                        <p:tav tm="0">
                                          <p:val>
                                            <p:strVal val="#ppt_x"/>
                                          </p:val>
                                        </p:tav>
                                        <p:tav tm="100000">
                                          <p:val>
                                            <p:strVal val="#ppt_x"/>
                                          </p:val>
                                        </p:tav>
                                      </p:tavLst>
                                    </p:anim>
                                    <p:anim calcmode="lin" valueType="num">
                                      <p:cBhvr additive="base">
                                        <p:cTn id="32" dur="500" fill="hold"/>
                                        <p:tgtEl>
                                          <p:spTgt spid="2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anim calcmode="lin" valueType="num">
                                      <p:cBhvr additive="base">
                                        <p:cTn id="4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24"/>
                                        </p:tgtEl>
                                        <p:attrNameLst>
                                          <p:attrName>style.visibility</p:attrName>
                                        </p:attrNameLst>
                                      </p:cBhvr>
                                      <p:to>
                                        <p:strVal val="visible"/>
                                      </p:to>
                                    </p:set>
                                    <p:anim calcmode="lin" valueType="num">
                                      <p:cBhvr additive="base">
                                        <p:cTn id="47" dur="500" fill="hold"/>
                                        <p:tgtEl>
                                          <p:spTgt spid="224"/>
                                        </p:tgtEl>
                                        <p:attrNameLst>
                                          <p:attrName>ppt_x</p:attrName>
                                        </p:attrNameLst>
                                      </p:cBhvr>
                                      <p:tavLst>
                                        <p:tav tm="0">
                                          <p:val>
                                            <p:strVal val="#ppt_x"/>
                                          </p:val>
                                        </p:tav>
                                        <p:tav tm="100000">
                                          <p:val>
                                            <p:strVal val="#ppt_x"/>
                                          </p:val>
                                        </p:tav>
                                      </p:tavLst>
                                    </p:anim>
                                    <p:anim calcmode="lin" valueType="num">
                                      <p:cBhvr additive="base">
                                        <p:cTn id="48" dur="500" fill="hold"/>
                                        <p:tgtEl>
                                          <p:spTgt spid="22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 calcmode="lin" valueType="num">
                                      <p:cBhvr additive="base">
                                        <p:cTn id="5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7">
                                            <p:txEl>
                                              <p:pRg st="0" end="0"/>
                                            </p:txEl>
                                          </p:spTgt>
                                        </p:tgtEl>
                                        <p:attrNameLst>
                                          <p:attrName>style.visibility</p:attrName>
                                        </p:attrNameLst>
                                      </p:cBhvr>
                                      <p:to>
                                        <p:strVal val="visible"/>
                                      </p:to>
                                    </p:set>
                                    <p:anim calcmode="lin" valueType="num">
                                      <p:cBhvr additive="base">
                                        <p:cTn id="5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p:bldP spid="210" grpId="0"/>
      <p:bldP spid="212" grpId="0"/>
      <p:bldP spid="214" grpId="0"/>
      <p:bldP spid="216" grpId="0"/>
      <p:bldP spid="218" grpId="0"/>
      <p:bldP spid="224" grpId="0"/>
      <p:bldP spid="4"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E5C80BB-28DA-4F25-BEB5-9F8A8369339D}"/>
              </a:ext>
            </a:extLst>
          </p:cNvPr>
          <p:cNvSpPr/>
          <p:nvPr/>
        </p:nvSpPr>
        <p:spPr>
          <a:xfrm>
            <a:off x="2095935" y="2195458"/>
            <a:ext cx="8043780" cy="56991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t>How cyber attacks happen</a:t>
            </a:r>
          </a:p>
        </p:txBody>
      </p:sp>
      <p:grpSp>
        <p:nvGrpSpPr>
          <p:cNvPr id="15" name="Group 14">
            <a:extLst>
              <a:ext uri="{FF2B5EF4-FFF2-40B4-BE49-F238E27FC236}">
                <a16:creationId xmlns:a16="http://schemas.microsoft.com/office/drawing/2014/main" id="{56AFD430-C507-4E65-A562-893B4DF02BBA}"/>
              </a:ext>
            </a:extLst>
          </p:cNvPr>
          <p:cNvGrpSpPr/>
          <p:nvPr/>
        </p:nvGrpSpPr>
        <p:grpSpPr>
          <a:xfrm>
            <a:off x="1214584" y="1793859"/>
            <a:ext cx="1900460" cy="1614331"/>
            <a:chOff x="1214584" y="1822973"/>
            <a:chExt cx="1900460" cy="1614331"/>
          </a:xfrm>
        </p:grpSpPr>
        <p:grpSp>
          <p:nvGrpSpPr>
            <p:cNvPr id="4" name="Graphic 14">
              <a:extLst>
                <a:ext uri="{FF2B5EF4-FFF2-40B4-BE49-F238E27FC236}">
                  <a16:creationId xmlns:a16="http://schemas.microsoft.com/office/drawing/2014/main" id="{5A28FA8F-AFA9-46B1-8E88-897B4FA228A5}"/>
                </a:ext>
              </a:extLst>
            </p:cNvPr>
            <p:cNvGrpSpPr/>
            <p:nvPr/>
          </p:nvGrpSpPr>
          <p:grpSpPr>
            <a:xfrm>
              <a:off x="1214584" y="1822973"/>
              <a:ext cx="1900460" cy="1494744"/>
              <a:chOff x="2444748" y="555045"/>
              <a:chExt cx="7282048" cy="5727454"/>
            </a:xfrm>
          </p:grpSpPr>
          <p:sp>
            <p:nvSpPr>
              <p:cNvPr id="5" name="Freeform: Shape 4">
                <a:extLst>
                  <a:ext uri="{FF2B5EF4-FFF2-40B4-BE49-F238E27FC236}">
                    <a16:creationId xmlns:a16="http://schemas.microsoft.com/office/drawing/2014/main" id="{04DE993C-2583-4A85-9B0B-346091C8D5C1}"/>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6E710218-7FC8-44BB-9F2A-FE17F5C7DB25}"/>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AFF0A64-F3E8-4D81-8188-6E735C3B26AF}"/>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EB983A1-E176-4A98-8290-C4E1AA999544}"/>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BE631FBE-C19E-449C-9FEB-4BF4CA273F0B}"/>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DF7DC08-B858-4820-AC09-48BF9D826BF1}"/>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91EB5A3-07D9-4872-84E1-60C692524F97}"/>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73E63BD-5FDE-4922-9C31-C42247DD131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grpSp>
          <p:nvGrpSpPr>
            <p:cNvPr id="41" name="Group 40">
              <a:extLst>
                <a:ext uri="{FF2B5EF4-FFF2-40B4-BE49-F238E27FC236}">
                  <a16:creationId xmlns:a16="http://schemas.microsoft.com/office/drawing/2014/main" id="{332FA401-FC78-413A-AA75-6137A6C655A0}"/>
                </a:ext>
              </a:extLst>
            </p:cNvPr>
            <p:cNvGrpSpPr/>
            <p:nvPr/>
          </p:nvGrpSpPr>
          <p:grpSpPr>
            <a:xfrm>
              <a:off x="2507562" y="2504723"/>
              <a:ext cx="469354" cy="932581"/>
              <a:chOff x="9402815" y="2468916"/>
              <a:chExt cx="1110707" cy="2206915"/>
            </a:xfrm>
          </p:grpSpPr>
          <p:sp>
            <p:nvSpPr>
              <p:cNvPr id="35" name="Freeform: Shape 34">
                <a:extLst>
                  <a:ext uri="{FF2B5EF4-FFF2-40B4-BE49-F238E27FC236}">
                    <a16:creationId xmlns:a16="http://schemas.microsoft.com/office/drawing/2014/main" id="{3A1FF4DD-F3D7-4901-BCBA-BCA738414FA5}"/>
                  </a:ext>
                </a:extLst>
              </p:cNvPr>
              <p:cNvSpPr/>
              <p:nvPr/>
            </p:nvSpPr>
            <p:spPr>
              <a:xfrm>
                <a:off x="9413151" y="2468916"/>
                <a:ext cx="1100371" cy="2206915"/>
              </a:xfrm>
              <a:custGeom>
                <a:avLst/>
                <a:gdLst>
                  <a:gd name="connsiteX0" fmla="*/ 2735492 w 3163276"/>
                  <a:gd name="connsiteY0" fmla="*/ 6344296 h 6344296"/>
                  <a:gd name="connsiteX1" fmla="*/ 427705 w 3163276"/>
                  <a:gd name="connsiteY1" fmla="*/ 6344296 h 6344296"/>
                  <a:gd name="connsiteX2" fmla="*/ 0 w 3163276"/>
                  <a:gd name="connsiteY2" fmla="*/ 5916591 h 6344296"/>
                  <a:gd name="connsiteX3" fmla="*/ 0 w 3163276"/>
                  <a:gd name="connsiteY3" fmla="*/ 427705 h 6344296"/>
                  <a:gd name="connsiteX4" fmla="*/ 427705 w 3163276"/>
                  <a:gd name="connsiteY4" fmla="*/ 0 h 6344296"/>
                  <a:gd name="connsiteX5" fmla="*/ 2735571 w 3163276"/>
                  <a:gd name="connsiteY5" fmla="*/ 0 h 6344296"/>
                  <a:gd name="connsiteX6" fmla="*/ 3163277 w 3163276"/>
                  <a:gd name="connsiteY6" fmla="*/ 427705 h 6344296"/>
                  <a:gd name="connsiteX7" fmla="*/ 3163277 w 3163276"/>
                  <a:gd name="connsiteY7" fmla="*/ 5916591 h 6344296"/>
                  <a:gd name="connsiteX8" fmla="*/ 2735492 w 3163276"/>
                  <a:gd name="connsiteY8" fmla="*/ 6344296 h 634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3276" h="6344296">
                    <a:moveTo>
                      <a:pt x="2735492" y="6344296"/>
                    </a:moveTo>
                    <a:lnTo>
                      <a:pt x="427705" y="6344296"/>
                    </a:lnTo>
                    <a:cubicBezTo>
                      <a:pt x="191517" y="6344296"/>
                      <a:pt x="0" y="6152779"/>
                      <a:pt x="0" y="5916591"/>
                    </a:cubicBezTo>
                    <a:lnTo>
                      <a:pt x="0" y="427705"/>
                    </a:lnTo>
                    <a:cubicBezTo>
                      <a:pt x="0" y="191517"/>
                      <a:pt x="191517" y="0"/>
                      <a:pt x="427705" y="0"/>
                    </a:cubicBezTo>
                    <a:lnTo>
                      <a:pt x="2735571" y="0"/>
                    </a:lnTo>
                    <a:cubicBezTo>
                      <a:pt x="2971760" y="0"/>
                      <a:pt x="3163277" y="191517"/>
                      <a:pt x="3163277" y="427705"/>
                    </a:cubicBezTo>
                    <a:lnTo>
                      <a:pt x="3163277" y="5916591"/>
                    </a:lnTo>
                    <a:cubicBezTo>
                      <a:pt x="3163197" y="6152779"/>
                      <a:pt x="2971680" y="6344296"/>
                      <a:pt x="2735492" y="6344296"/>
                    </a:cubicBezTo>
                    <a:close/>
                  </a:path>
                </a:pathLst>
              </a:custGeom>
              <a:solidFill>
                <a:schemeClr val="tx1">
                  <a:lumMod val="50000"/>
                  <a:lumOff val="50000"/>
                </a:schemeClr>
              </a:solidFill>
              <a:ln w="789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F11F2FA-2523-4ECF-BD29-52CD2962919F}"/>
                  </a:ext>
                </a:extLst>
              </p:cNvPr>
              <p:cNvSpPr/>
              <p:nvPr/>
            </p:nvSpPr>
            <p:spPr>
              <a:xfrm>
                <a:off x="9419191" y="2481029"/>
                <a:ext cx="1088292" cy="2182689"/>
              </a:xfrm>
              <a:custGeom>
                <a:avLst/>
                <a:gdLst>
                  <a:gd name="connsiteX0" fmla="*/ 2735492 w 3163276"/>
                  <a:gd name="connsiteY0" fmla="*/ 6344296 h 6344296"/>
                  <a:gd name="connsiteX1" fmla="*/ 427705 w 3163276"/>
                  <a:gd name="connsiteY1" fmla="*/ 6344296 h 6344296"/>
                  <a:gd name="connsiteX2" fmla="*/ 0 w 3163276"/>
                  <a:gd name="connsiteY2" fmla="*/ 5916591 h 6344296"/>
                  <a:gd name="connsiteX3" fmla="*/ 0 w 3163276"/>
                  <a:gd name="connsiteY3" fmla="*/ 427705 h 6344296"/>
                  <a:gd name="connsiteX4" fmla="*/ 427705 w 3163276"/>
                  <a:gd name="connsiteY4" fmla="*/ 0 h 6344296"/>
                  <a:gd name="connsiteX5" fmla="*/ 2735571 w 3163276"/>
                  <a:gd name="connsiteY5" fmla="*/ 0 h 6344296"/>
                  <a:gd name="connsiteX6" fmla="*/ 3163277 w 3163276"/>
                  <a:gd name="connsiteY6" fmla="*/ 427705 h 6344296"/>
                  <a:gd name="connsiteX7" fmla="*/ 3163277 w 3163276"/>
                  <a:gd name="connsiteY7" fmla="*/ 5916591 h 6344296"/>
                  <a:gd name="connsiteX8" fmla="*/ 2735492 w 3163276"/>
                  <a:gd name="connsiteY8" fmla="*/ 6344296 h 634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3276" h="6344296">
                    <a:moveTo>
                      <a:pt x="2735492" y="6344296"/>
                    </a:moveTo>
                    <a:lnTo>
                      <a:pt x="427705" y="6344296"/>
                    </a:lnTo>
                    <a:cubicBezTo>
                      <a:pt x="191517" y="6344296"/>
                      <a:pt x="0" y="6152779"/>
                      <a:pt x="0" y="5916591"/>
                    </a:cubicBezTo>
                    <a:lnTo>
                      <a:pt x="0" y="427705"/>
                    </a:lnTo>
                    <a:cubicBezTo>
                      <a:pt x="0" y="191517"/>
                      <a:pt x="191517" y="0"/>
                      <a:pt x="427705" y="0"/>
                    </a:cubicBezTo>
                    <a:lnTo>
                      <a:pt x="2735571" y="0"/>
                    </a:lnTo>
                    <a:cubicBezTo>
                      <a:pt x="2971760" y="0"/>
                      <a:pt x="3163277" y="191517"/>
                      <a:pt x="3163277" y="427705"/>
                    </a:cubicBezTo>
                    <a:lnTo>
                      <a:pt x="3163277" y="5916591"/>
                    </a:lnTo>
                    <a:cubicBezTo>
                      <a:pt x="3163197" y="6152779"/>
                      <a:pt x="2971680" y="6344296"/>
                      <a:pt x="2735492" y="6344296"/>
                    </a:cubicBezTo>
                    <a:close/>
                  </a:path>
                </a:pathLst>
              </a:custGeom>
              <a:solidFill>
                <a:schemeClr val="tx1"/>
              </a:solidFill>
              <a:ln w="789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42DA21A-B085-4601-BD07-BF0E34DEEF6D}"/>
                  </a:ext>
                </a:extLst>
              </p:cNvPr>
              <p:cNvSpPr/>
              <p:nvPr/>
            </p:nvSpPr>
            <p:spPr>
              <a:xfrm>
                <a:off x="9477436" y="2538172"/>
                <a:ext cx="971800" cy="2068404"/>
              </a:xfrm>
              <a:custGeom>
                <a:avLst/>
                <a:gdLst>
                  <a:gd name="connsiteX0" fmla="*/ 2505165 w 2824676"/>
                  <a:gd name="connsiteY0" fmla="*/ 6012112 h 6012111"/>
                  <a:gd name="connsiteX1" fmla="*/ 319512 w 2824676"/>
                  <a:gd name="connsiteY1" fmla="*/ 6012112 h 6012111"/>
                  <a:gd name="connsiteX2" fmla="*/ 0 w 2824676"/>
                  <a:gd name="connsiteY2" fmla="*/ 5692600 h 6012111"/>
                  <a:gd name="connsiteX3" fmla="*/ 0 w 2824676"/>
                  <a:gd name="connsiteY3" fmla="*/ 319512 h 6012111"/>
                  <a:gd name="connsiteX4" fmla="*/ 319512 w 2824676"/>
                  <a:gd name="connsiteY4" fmla="*/ 0 h 6012111"/>
                  <a:gd name="connsiteX5" fmla="*/ 2505165 w 2824676"/>
                  <a:gd name="connsiteY5" fmla="*/ 0 h 6012111"/>
                  <a:gd name="connsiteX6" fmla="*/ 2824677 w 2824676"/>
                  <a:gd name="connsiteY6" fmla="*/ 319512 h 6012111"/>
                  <a:gd name="connsiteX7" fmla="*/ 2824677 w 2824676"/>
                  <a:gd name="connsiteY7" fmla="*/ 5692600 h 6012111"/>
                  <a:gd name="connsiteX8" fmla="*/ 2505165 w 2824676"/>
                  <a:gd name="connsiteY8" fmla="*/ 6012112 h 601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4676" h="6012111">
                    <a:moveTo>
                      <a:pt x="2505165" y="6012112"/>
                    </a:moveTo>
                    <a:lnTo>
                      <a:pt x="319512" y="6012112"/>
                    </a:lnTo>
                    <a:cubicBezTo>
                      <a:pt x="143044" y="6012112"/>
                      <a:pt x="0" y="5869068"/>
                      <a:pt x="0" y="5692600"/>
                    </a:cubicBezTo>
                    <a:lnTo>
                      <a:pt x="0" y="319512"/>
                    </a:lnTo>
                    <a:cubicBezTo>
                      <a:pt x="0" y="143044"/>
                      <a:pt x="143044" y="0"/>
                      <a:pt x="319512" y="0"/>
                    </a:cubicBezTo>
                    <a:lnTo>
                      <a:pt x="2505165" y="0"/>
                    </a:lnTo>
                    <a:cubicBezTo>
                      <a:pt x="2681633" y="0"/>
                      <a:pt x="2824677" y="143044"/>
                      <a:pt x="2824677" y="319512"/>
                    </a:cubicBezTo>
                    <a:lnTo>
                      <a:pt x="2824677" y="5692600"/>
                    </a:lnTo>
                    <a:cubicBezTo>
                      <a:pt x="2824677" y="5869068"/>
                      <a:pt x="2681633" y="6012112"/>
                      <a:pt x="2505165" y="6012112"/>
                    </a:cubicBezTo>
                    <a:close/>
                  </a:path>
                </a:pathLst>
              </a:custGeom>
              <a:solidFill>
                <a:srgbClr val="F2F2F2"/>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AF1DD8E-29E6-4E86-998D-332DEF0775F5}"/>
                  </a:ext>
                </a:extLst>
              </p:cNvPr>
              <p:cNvSpPr/>
              <p:nvPr/>
            </p:nvSpPr>
            <p:spPr>
              <a:xfrm>
                <a:off x="9692544" y="2505831"/>
                <a:ext cx="541584" cy="98098"/>
              </a:xfrm>
              <a:custGeom>
                <a:avLst/>
                <a:gdLst>
                  <a:gd name="connsiteX0" fmla="*/ 1462039 w 1574192"/>
                  <a:gd name="connsiteY0" fmla="*/ 285137 h 285136"/>
                  <a:gd name="connsiteX1" fmla="*/ 112154 w 1574192"/>
                  <a:gd name="connsiteY1" fmla="*/ 285137 h 285136"/>
                  <a:gd name="connsiteX2" fmla="*/ 0 w 1574192"/>
                  <a:gd name="connsiteY2" fmla="*/ 172983 h 285136"/>
                  <a:gd name="connsiteX3" fmla="*/ 0 w 1574192"/>
                  <a:gd name="connsiteY3" fmla="*/ 4435 h 285136"/>
                  <a:gd name="connsiteX4" fmla="*/ 4435 w 1574192"/>
                  <a:gd name="connsiteY4" fmla="*/ 0 h 285136"/>
                  <a:gd name="connsiteX5" fmla="*/ 1569758 w 1574192"/>
                  <a:gd name="connsiteY5" fmla="*/ 0 h 285136"/>
                  <a:gd name="connsiteX6" fmla="*/ 1574193 w 1574192"/>
                  <a:gd name="connsiteY6" fmla="*/ 4435 h 285136"/>
                  <a:gd name="connsiteX7" fmla="*/ 1574193 w 1574192"/>
                  <a:gd name="connsiteY7" fmla="*/ 172983 h 285136"/>
                  <a:gd name="connsiteX8" fmla="*/ 1462039 w 1574192"/>
                  <a:gd name="connsiteY8" fmla="*/ 285137 h 285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4192" h="285136">
                    <a:moveTo>
                      <a:pt x="1462039" y="285137"/>
                    </a:moveTo>
                    <a:lnTo>
                      <a:pt x="112154" y="285137"/>
                    </a:lnTo>
                    <a:cubicBezTo>
                      <a:pt x="50216" y="285137"/>
                      <a:pt x="0" y="234921"/>
                      <a:pt x="0" y="172983"/>
                    </a:cubicBezTo>
                    <a:lnTo>
                      <a:pt x="0" y="4435"/>
                    </a:lnTo>
                    <a:cubicBezTo>
                      <a:pt x="0" y="1980"/>
                      <a:pt x="1980" y="0"/>
                      <a:pt x="4435" y="0"/>
                    </a:cubicBezTo>
                    <a:lnTo>
                      <a:pt x="1569758" y="0"/>
                    </a:lnTo>
                    <a:cubicBezTo>
                      <a:pt x="1572213" y="0"/>
                      <a:pt x="1574193" y="1980"/>
                      <a:pt x="1574193" y="4435"/>
                    </a:cubicBezTo>
                    <a:lnTo>
                      <a:pt x="1574193" y="172983"/>
                    </a:lnTo>
                    <a:cubicBezTo>
                      <a:pt x="1574193" y="234921"/>
                      <a:pt x="1523977" y="285137"/>
                      <a:pt x="1462039" y="285137"/>
                    </a:cubicBezTo>
                    <a:close/>
                  </a:path>
                </a:pathLst>
              </a:custGeom>
              <a:solidFill>
                <a:schemeClr val="tx1"/>
              </a:solidFill>
              <a:ln w="789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4D2304C-C079-4AB8-B5F4-C9E15D1E400A}"/>
                  </a:ext>
                </a:extLst>
              </p:cNvPr>
              <p:cNvSpPr/>
              <p:nvPr/>
            </p:nvSpPr>
            <p:spPr>
              <a:xfrm>
                <a:off x="9402815" y="2755553"/>
                <a:ext cx="13379" cy="80849"/>
              </a:xfrm>
              <a:custGeom>
                <a:avLst/>
                <a:gdLst>
                  <a:gd name="connsiteX0" fmla="*/ 0 w 38889"/>
                  <a:gd name="connsiteY0" fmla="*/ 211793 h 235000"/>
                  <a:gd name="connsiteX1" fmla="*/ 0 w 38889"/>
                  <a:gd name="connsiteY1" fmla="*/ 23207 h 235000"/>
                  <a:gd name="connsiteX2" fmla="*/ 23207 w 38889"/>
                  <a:gd name="connsiteY2" fmla="*/ 0 h 235000"/>
                  <a:gd name="connsiteX3" fmla="*/ 31048 w 38889"/>
                  <a:gd name="connsiteY3" fmla="*/ 0 h 235000"/>
                  <a:gd name="connsiteX4" fmla="*/ 38889 w 38889"/>
                  <a:gd name="connsiteY4" fmla="*/ 7841 h 235000"/>
                  <a:gd name="connsiteX5" fmla="*/ 38889 w 38889"/>
                  <a:gd name="connsiteY5" fmla="*/ 227159 h 235000"/>
                  <a:gd name="connsiteX6" fmla="*/ 31048 w 38889"/>
                  <a:gd name="connsiteY6" fmla="*/ 235000 h 235000"/>
                  <a:gd name="connsiteX7" fmla="*/ 23207 w 38889"/>
                  <a:gd name="connsiteY7" fmla="*/ 235000 h 235000"/>
                  <a:gd name="connsiteX8" fmla="*/ 0 w 38889"/>
                  <a:gd name="connsiteY8" fmla="*/ 211793 h 2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89" h="235000">
                    <a:moveTo>
                      <a:pt x="0" y="211793"/>
                    </a:moveTo>
                    <a:lnTo>
                      <a:pt x="0" y="23207"/>
                    </a:lnTo>
                    <a:cubicBezTo>
                      <a:pt x="0" y="10376"/>
                      <a:pt x="10376" y="0"/>
                      <a:pt x="23207" y="0"/>
                    </a:cubicBezTo>
                    <a:lnTo>
                      <a:pt x="31048" y="0"/>
                    </a:lnTo>
                    <a:cubicBezTo>
                      <a:pt x="35404" y="0"/>
                      <a:pt x="38889" y="3485"/>
                      <a:pt x="38889" y="7841"/>
                    </a:cubicBezTo>
                    <a:lnTo>
                      <a:pt x="38889" y="227159"/>
                    </a:lnTo>
                    <a:cubicBezTo>
                      <a:pt x="38889" y="231515"/>
                      <a:pt x="35404" y="235000"/>
                      <a:pt x="31048" y="235000"/>
                    </a:cubicBezTo>
                    <a:lnTo>
                      <a:pt x="23207" y="235000"/>
                    </a:lnTo>
                    <a:cubicBezTo>
                      <a:pt x="10376" y="235000"/>
                      <a:pt x="0" y="224545"/>
                      <a:pt x="0" y="211793"/>
                    </a:cubicBezTo>
                    <a:close/>
                  </a:path>
                </a:pathLst>
              </a:custGeom>
              <a:solidFill>
                <a:schemeClr val="tx1">
                  <a:lumMod val="50000"/>
                  <a:lumOff val="50000"/>
                </a:schemeClr>
              </a:solidFill>
              <a:ln w="789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F3DE4B3-C039-4314-BC46-F574C6D488CD}"/>
                  </a:ext>
                </a:extLst>
              </p:cNvPr>
              <p:cNvSpPr/>
              <p:nvPr/>
            </p:nvSpPr>
            <p:spPr>
              <a:xfrm>
                <a:off x="9402815" y="3116883"/>
                <a:ext cx="13352" cy="158401"/>
              </a:xfrm>
              <a:custGeom>
                <a:avLst/>
                <a:gdLst>
                  <a:gd name="connsiteX0" fmla="*/ 0 w 38810"/>
                  <a:gd name="connsiteY0" fmla="*/ 434755 h 460416"/>
                  <a:gd name="connsiteX1" fmla="*/ 0 w 38810"/>
                  <a:gd name="connsiteY1" fmla="*/ 25583 h 460416"/>
                  <a:gd name="connsiteX2" fmla="*/ 25583 w 38810"/>
                  <a:gd name="connsiteY2" fmla="*/ 0 h 460416"/>
                  <a:gd name="connsiteX3" fmla="*/ 28514 w 38810"/>
                  <a:gd name="connsiteY3" fmla="*/ 0 h 460416"/>
                  <a:gd name="connsiteX4" fmla="*/ 38810 w 38810"/>
                  <a:gd name="connsiteY4" fmla="*/ 10297 h 460416"/>
                  <a:gd name="connsiteX5" fmla="*/ 38810 w 38810"/>
                  <a:gd name="connsiteY5" fmla="*/ 450120 h 460416"/>
                  <a:gd name="connsiteX6" fmla="*/ 28514 w 38810"/>
                  <a:gd name="connsiteY6" fmla="*/ 460417 h 460416"/>
                  <a:gd name="connsiteX7" fmla="*/ 25583 w 38810"/>
                  <a:gd name="connsiteY7" fmla="*/ 460417 h 460416"/>
                  <a:gd name="connsiteX8" fmla="*/ 0 w 38810"/>
                  <a:gd name="connsiteY8" fmla="*/ 434755 h 460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10" h="460416">
                    <a:moveTo>
                      <a:pt x="0" y="434755"/>
                    </a:moveTo>
                    <a:lnTo>
                      <a:pt x="0" y="25583"/>
                    </a:lnTo>
                    <a:cubicBezTo>
                      <a:pt x="0" y="11405"/>
                      <a:pt x="11485" y="0"/>
                      <a:pt x="25583" y="0"/>
                    </a:cubicBezTo>
                    <a:lnTo>
                      <a:pt x="28514" y="0"/>
                    </a:lnTo>
                    <a:cubicBezTo>
                      <a:pt x="34216" y="0"/>
                      <a:pt x="38810" y="4594"/>
                      <a:pt x="38810" y="10297"/>
                    </a:cubicBezTo>
                    <a:lnTo>
                      <a:pt x="38810" y="450120"/>
                    </a:lnTo>
                    <a:cubicBezTo>
                      <a:pt x="38810" y="455823"/>
                      <a:pt x="34216" y="460417"/>
                      <a:pt x="28514" y="460417"/>
                    </a:cubicBezTo>
                    <a:lnTo>
                      <a:pt x="25583" y="460417"/>
                    </a:lnTo>
                    <a:cubicBezTo>
                      <a:pt x="11485" y="460417"/>
                      <a:pt x="0" y="448932"/>
                      <a:pt x="0" y="434755"/>
                    </a:cubicBezTo>
                    <a:close/>
                  </a:path>
                </a:pathLst>
              </a:custGeom>
              <a:solidFill>
                <a:schemeClr val="tx1">
                  <a:lumMod val="50000"/>
                  <a:lumOff val="50000"/>
                </a:schemeClr>
              </a:solidFill>
              <a:ln w="7898" cap="flat">
                <a:noFill/>
                <a:prstDash val="solid"/>
                <a:miter/>
              </a:ln>
            </p:spPr>
            <p:txBody>
              <a:bodyPr rtlCol="0" anchor="ctr"/>
              <a:lstStyle/>
              <a:p>
                <a:endParaRPr lang="en-US"/>
              </a:p>
            </p:txBody>
          </p:sp>
          <p:grpSp>
            <p:nvGrpSpPr>
              <p:cNvPr id="32" name="Group 31">
                <a:extLst>
                  <a:ext uri="{FF2B5EF4-FFF2-40B4-BE49-F238E27FC236}">
                    <a16:creationId xmlns:a16="http://schemas.microsoft.com/office/drawing/2014/main" id="{275ACC90-2D0A-44AA-8C38-64D91B25AFE7}"/>
                  </a:ext>
                </a:extLst>
              </p:cNvPr>
              <p:cNvGrpSpPr/>
              <p:nvPr/>
            </p:nvGrpSpPr>
            <p:grpSpPr>
              <a:xfrm>
                <a:off x="9855851" y="2545588"/>
                <a:ext cx="214971" cy="37659"/>
                <a:chOff x="9998875" y="524011"/>
                <a:chExt cx="624845" cy="109460"/>
              </a:xfrm>
            </p:grpSpPr>
            <p:sp>
              <p:nvSpPr>
                <p:cNvPr id="33" name="Freeform: Shape 32">
                  <a:extLst>
                    <a:ext uri="{FF2B5EF4-FFF2-40B4-BE49-F238E27FC236}">
                      <a16:creationId xmlns:a16="http://schemas.microsoft.com/office/drawing/2014/main" id="{885F000B-CB82-4FF0-B84E-68ABA9C0FA3A}"/>
                    </a:ext>
                  </a:extLst>
                </p:cNvPr>
                <p:cNvSpPr/>
                <p:nvPr/>
              </p:nvSpPr>
              <p:spPr>
                <a:xfrm>
                  <a:off x="9998875" y="555218"/>
                  <a:ext cx="442595" cy="47047"/>
                </a:xfrm>
                <a:custGeom>
                  <a:avLst/>
                  <a:gdLst>
                    <a:gd name="connsiteX0" fmla="*/ 419072 w 442595"/>
                    <a:gd name="connsiteY0" fmla="*/ 47048 h 47047"/>
                    <a:gd name="connsiteX1" fmla="*/ 23524 w 442595"/>
                    <a:gd name="connsiteY1" fmla="*/ 47048 h 47047"/>
                    <a:gd name="connsiteX2" fmla="*/ 0 w 442595"/>
                    <a:gd name="connsiteY2" fmla="*/ 23524 h 47047"/>
                    <a:gd name="connsiteX3" fmla="*/ 0 w 442595"/>
                    <a:gd name="connsiteY3" fmla="*/ 23524 h 47047"/>
                    <a:gd name="connsiteX4" fmla="*/ 23524 w 442595"/>
                    <a:gd name="connsiteY4" fmla="*/ 0 h 47047"/>
                    <a:gd name="connsiteX5" fmla="*/ 419072 w 442595"/>
                    <a:gd name="connsiteY5" fmla="*/ 0 h 47047"/>
                    <a:gd name="connsiteX6" fmla="*/ 442596 w 442595"/>
                    <a:gd name="connsiteY6" fmla="*/ 23524 h 47047"/>
                    <a:gd name="connsiteX7" fmla="*/ 442596 w 442595"/>
                    <a:gd name="connsiteY7" fmla="*/ 23524 h 47047"/>
                    <a:gd name="connsiteX8" fmla="*/ 419072 w 442595"/>
                    <a:gd name="connsiteY8" fmla="*/ 47048 h 4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595" h="47047">
                      <a:moveTo>
                        <a:pt x="419072" y="47048"/>
                      </a:moveTo>
                      <a:lnTo>
                        <a:pt x="23524" y="47048"/>
                      </a:lnTo>
                      <a:cubicBezTo>
                        <a:pt x="10534" y="47048"/>
                        <a:pt x="0" y="36513"/>
                        <a:pt x="0" y="23524"/>
                      </a:cubicBezTo>
                      <a:lnTo>
                        <a:pt x="0" y="23524"/>
                      </a:lnTo>
                      <a:cubicBezTo>
                        <a:pt x="0" y="10534"/>
                        <a:pt x="10534" y="0"/>
                        <a:pt x="23524" y="0"/>
                      </a:cubicBezTo>
                      <a:lnTo>
                        <a:pt x="419072" y="0"/>
                      </a:lnTo>
                      <a:cubicBezTo>
                        <a:pt x="432062" y="0"/>
                        <a:pt x="442596" y="10534"/>
                        <a:pt x="442596" y="23524"/>
                      </a:cubicBezTo>
                      <a:lnTo>
                        <a:pt x="442596" y="23524"/>
                      </a:lnTo>
                      <a:cubicBezTo>
                        <a:pt x="442596" y="36513"/>
                        <a:pt x="432062" y="47048"/>
                        <a:pt x="419072" y="47048"/>
                      </a:cubicBezTo>
                      <a:close/>
                    </a:path>
                  </a:pathLst>
                </a:custGeom>
                <a:solidFill>
                  <a:schemeClr val="tx1">
                    <a:lumMod val="50000"/>
                    <a:lumOff val="50000"/>
                  </a:schemeClr>
                </a:solidFill>
                <a:ln w="7898"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AE3097D-01E0-43E1-BCAB-4492D3C0D27F}"/>
                    </a:ext>
                  </a:extLst>
                </p:cNvPr>
                <p:cNvSpPr/>
                <p:nvPr/>
              </p:nvSpPr>
              <p:spPr>
                <a:xfrm>
                  <a:off x="10514260" y="524011"/>
                  <a:ext cx="109460" cy="109460"/>
                </a:xfrm>
                <a:custGeom>
                  <a:avLst/>
                  <a:gdLst>
                    <a:gd name="connsiteX0" fmla="*/ 109461 w 109460"/>
                    <a:gd name="connsiteY0" fmla="*/ 54730 h 109460"/>
                    <a:gd name="connsiteX1" fmla="*/ 54730 w 109460"/>
                    <a:gd name="connsiteY1" fmla="*/ 109461 h 109460"/>
                    <a:gd name="connsiteX2" fmla="*/ 0 w 109460"/>
                    <a:gd name="connsiteY2" fmla="*/ 54730 h 109460"/>
                    <a:gd name="connsiteX3" fmla="*/ 54730 w 109460"/>
                    <a:gd name="connsiteY3" fmla="*/ 0 h 109460"/>
                    <a:gd name="connsiteX4" fmla="*/ 109461 w 109460"/>
                    <a:gd name="connsiteY4" fmla="*/ 54730 h 10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60" h="109460">
                      <a:moveTo>
                        <a:pt x="109461" y="54730"/>
                      </a:moveTo>
                      <a:cubicBezTo>
                        <a:pt x="109461" y="84957"/>
                        <a:pt x="84957" y="109461"/>
                        <a:pt x="54730" y="109461"/>
                      </a:cubicBezTo>
                      <a:cubicBezTo>
                        <a:pt x="24504" y="109461"/>
                        <a:pt x="0" y="84957"/>
                        <a:pt x="0" y="54730"/>
                      </a:cubicBezTo>
                      <a:cubicBezTo>
                        <a:pt x="0" y="24504"/>
                        <a:pt x="24504" y="0"/>
                        <a:pt x="54730" y="0"/>
                      </a:cubicBezTo>
                      <a:cubicBezTo>
                        <a:pt x="84957" y="0"/>
                        <a:pt x="109461" y="24504"/>
                        <a:pt x="109461" y="54730"/>
                      </a:cubicBezTo>
                      <a:close/>
                    </a:path>
                  </a:pathLst>
                </a:custGeom>
                <a:solidFill>
                  <a:schemeClr val="tx1">
                    <a:lumMod val="50000"/>
                    <a:lumOff val="50000"/>
                  </a:schemeClr>
                </a:solidFill>
                <a:ln w="7898" cap="flat">
                  <a:noFill/>
                  <a:prstDash val="solid"/>
                  <a:miter/>
                </a:ln>
              </p:spPr>
              <p:txBody>
                <a:bodyPr rtlCol="0" anchor="ctr"/>
                <a:lstStyle/>
                <a:p>
                  <a:endParaRPr lang="en-US"/>
                </a:p>
              </p:txBody>
            </p:sp>
          </p:grpSp>
          <p:sp>
            <p:nvSpPr>
              <p:cNvPr id="40" name="Freeform: Shape 39">
                <a:extLst>
                  <a:ext uri="{FF2B5EF4-FFF2-40B4-BE49-F238E27FC236}">
                    <a16:creationId xmlns:a16="http://schemas.microsoft.com/office/drawing/2014/main" id="{34446AD3-13EB-4358-AD4D-907A22900668}"/>
                  </a:ext>
                </a:extLst>
              </p:cNvPr>
              <p:cNvSpPr/>
              <p:nvPr/>
            </p:nvSpPr>
            <p:spPr>
              <a:xfrm>
                <a:off x="9666098" y="2538172"/>
                <a:ext cx="783139" cy="2068405"/>
              </a:xfrm>
              <a:custGeom>
                <a:avLst/>
                <a:gdLst>
                  <a:gd name="connsiteX0" fmla="*/ 538137 w 783139"/>
                  <a:gd name="connsiteY0" fmla="*/ 0 h 2068405"/>
                  <a:gd name="connsiteX1" fmla="*/ 673215 w 783139"/>
                  <a:gd name="connsiteY1" fmla="*/ 0 h 2068405"/>
                  <a:gd name="connsiteX2" fmla="*/ 783139 w 783139"/>
                  <a:gd name="connsiteY2" fmla="*/ 109925 h 2068405"/>
                  <a:gd name="connsiteX3" fmla="*/ 783139 w 783139"/>
                  <a:gd name="connsiteY3" fmla="*/ 1958480 h 2068405"/>
                  <a:gd name="connsiteX4" fmla="*/ 673215 w 783139"/>
                  <a:gd name="connsiteY4" fmla="*/ 2068405 h 2068405"/>
                  <a:gd name="connsiteX5" fmla="*/ 0 w 783139"/>
                  <a:gd name="connsiteY5" fmla="*/ 2068405 h 20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3139" h="2068405">
                    <a:moveTo>
                      <a:pt x="538137" y="0"/>
                    </a:moveTo>
                    <a:lnTo>
                      <a:pt x="673215" y="0"/>
                    </a:lnTo>
                    <a:cubicBezTo>
                      <a:pt x="733927" y="0"/>
                      <a:pt x="783139" y="49213"/>
                      <a:pt x="783139" y="109925"/>
                    </a:cubicBezTo>
                    <a:lnTo>
                      <a:pt x="783139" y="1958480"/>
                    </a:lnTo>
                    <a:cubicBezTo>
                      <a:pt x="783139" y="2019192"/>
                      <a:pt x="733927" y="2068405"/>
                      <a:pt x="673215" y="2068405"/>
                    </a:cubicBezTo>
                    <a:lnTo>
                      <a:pt x="0" y="2068405"/>
                    </a:lnTo>
                    <a:close/>
                  </a:path>
                </a:pathLst>
              </a:custGeom>
              <a:solidFill>
                <a:srgbClr val="999999">
                  <a:alpha val="10000"/>
                </a:srgbClr>
              </a:solidFill>
              <a:ln w="9525" cap="flat">
                <a:noFill/>
                <a:prstDash val="solid"/>
                <a:miter/>
              </a:ln>
            </p:spPr>
            <p:txBody>
              <a:bodyPr rtlCol="0" anchor="ctr"/>
              <a:lstStyle/>
              <a:p>
                <a:endParaRPr lang="en-US"/>
              </a:p>
            </p:txBody>
          </p:sp>
        </p:grpSp>
      </p:grpSp>
      <p:grpSp>
        <p:nvGrpSpPr>
          <p:cNvPr id="43" name="Group 42">
            <a:extLst>
              <a:ext uri="{FF2B5EF4-FFF2-40B4-BE49-F238E27FC236}">
                <a16:creationId xmlns:a16="http://schemas.microsoft.com/office/drawing/2014/main" id="{6594837B-8535-44E7-A88B-DA57FF47BB1F}"/>
              </a:ext>
            </a:extLst>
          </p:cNvPr>
          <p:cNvGrpSpPr/>
          <p:nvPr/>
        </p:nvGrpSpPr>
        <p:grpSpPr>
          <a:xfrm>
            <a:off x="1552441" y="4144138"/>
            <a:ext cx="1224747" cy="1933827"/>
            <a:chOff x="8524981" y="0"/>
            <a:chExt cx="3556570" cy="5615682"/>
          </a:xfrm>
        </p:grpSpPr>
        <p:sp>
          <p:nvSpPr>
            <p:cNvPr id="44" name="Freeform: Shape 43">
              <a:extLst>
                <a:ext uri="{FF2B5EF4-FFF2-40B4-BE49-F238E27FC236}">
                  <a16:creationId xmlns:a16="http://schemas.microsoft.com/office/drawing/2014/main" id="{62F2FC99-E676-4473-B9A0-1A4EB05B1CEF}"/>
                </a:ext>
              </a:extLst>
            </p:cNvPr>
            <p:cNvSpPr/>
            <p:nvPr/>
          </p:nvSpPr>
          <p:spPr>
            <a:xfrm>
              <a:off x="8524981" y="45377"/>
              <a:ext cx="3556570" cy="4984678"/>
            </a:xfrm>
            <a:custGeom>
              <a:avLst/>
              <a:gdLst>
                <a:gd name="connsiteX0" fmla="*/ 3414445 w 3556570"/>
                <a:gd name="connsiteY0" fmla="*/ 4984679 h 4984678"/>
                <a:gd name="connsiteX1" fmla="*/ 142126 w 3556570"/>
                <a:gd name="connsiteY1" fmla="*/ 4984679 h 4984678"/>
                <a:gd name="connsiteX2" fmla="*/ 0 w 3556570"/>
                <a:gd name="connsiteY2" fmla="*/ 4842553 h 4984678"/>
                <a:gd name="connsiteX3" fmla="*/ 0 w 3556570"/>
                <a:gd name="connsiteY3" fmla="*/ 142126 h 4984678"/>
                <a:gd name="connsiteX4" fmla="*/ 142126 w 3556570"/>
                <a:gd name="connsiteY4" fmla="*/ 0 h 4984678"/>
                <a:gd name="connsiteX5" fmla="*/ 3414445 w 3556570"/>
                <a:gd name="connsiteY5" fmla="*/ 0 h 4984678"/>
                <a:gd name="connsiteX6" fmla="*/ 3556571 w 3556570"/>
                <a:gd name="connsiteY6" fmla="*/ 142126 h 4984678"/>
                <a:gd name="connsiteX7" fmla="*/ 3556571 w 3556570"/>
                <a:gd name="connsiteY7" fmla="*/ 4842553 h 4984678"/>
                <a:gd name="connsiteX8" fmla="*/ 3414445 w 3556570"/>
                <a:gd name="connsiteY8" fmla="*/ 4984679 h 4984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6570" h="4984678">
                  <a:moveTo>
                    <a:pt x="3414445" y="4984679"/>
                  </a:moveTo>
                  <a:lnTo>
                    <a:pt x="142126" y="4984679"/>
                  </a:lnTo>
                  <a:cubicBezTo>
                    <a:pt x="63357" y="4984679"/>
                    <a:pt x="0" y="4921321"/>
                    <a:pt x="0" y="4842553"/>
                  </a:cubicBezTo>
                  <a:lnTo>
                    <a:pt x="0" y="142126"/>
                  </a:lnTo>
                  <a:cubicBezTo>
                    <a:pt x="0" y="63357"/>
                    <a:pt x="63357" y="0"/>
                    <a:pt x="142126" y="0"/>
                  </a:cubicBezTo>
                  <a:lnTo>
                    <a:pt x="3414445" y="0"/>
                  </a:lnTo>
                  <a:cubicBezTo>
                    <a:pt x="3493213" y="0"/>
                    <a:pt x="3556571" y="63357"/>
                    <a:pt x="3556571" y="142126"/>
                  </a:cubicBezTo>
                  <a:lnTo>
                    <a:pt x="3556571" y="4842553"/>
                  </a:lnTo>
                  <a:cubicBezTo>
                    <a:pt x="3556571" y="4920465"/>
                    <a:pt x="3493213" y="4984679"/>
                    <a:pt x="3414445" y="4984679"/>
                  </a:cubicBezTo>
                  <a:close/>
                </a:path>
              </a:pathLst>
            </a:custGeom>
            <a:solidFill>
              <a:srgbClr val="323241"/>
            </a:solidFill>
            <a:ln w="8558"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032F9EC2-5C1C-4582-98A3-91DC7D5AD29E}"/>
                </a:ext>
              </a:extLst>
            </p:cNvPr>
            <p:cNvSpPr/>
            <p:nvPr/>
          </p:nvSpPr>
          <p:spPr>
            <a:xfrm>
              <a:off x="8524981" y="136132"/>
              <a:ext cx="3556570" cy="4984678"/>
            </a:xfrm>
            <a:custGeom>
              <a:avLst/>
              <a:gdLst>
                <a:gd name="connsiteX0" fmla="*/ 3414445 w 3556570"/>
                <a:gd name="connsiteY0" fmla="*/ 4984679 h 4984678"/>
                <a:gd name="connsiteX1" fmla="*/ 142126 w 3556570"/>
                <a:gd name="connsiteY1" fmla="*/ 4984679 h 4984678"/>
                <a:gd name="connsiteX2" fmla="*/ 0 w 3556570"/>
                <a:gd name="connsiteY2" fmla="*/ 4842553 h 4984678"/>
                <a:gd name="connsiteX3" fmla="*/ 0 w 3556570"/>
                <a:gd name="connsiteY3" fmla="*/ 142126 h 4984678"/>
                <a:gd name="connsiteX4" fmla="*/ 142126 w 3556570"/>
                <a:gd name="connsiteY4" fmla="*/ 0 h 4984678"/>
                <a:gd name="connsiteX5" fmla="*/ 3414445 w 3556570"/>
                <a:gd name="connsiteY5" fmla="*/ 0 h 4984678"/>
                <a:gd name="connsiteX6" fmla="*/ 3556571 w 3556570"/>
                <a:gd name="connsiteY6" fmla="*/ 142126 h 4984678"/>
                <a:gd name="connsiteX7" fmla="*/ 3556571 w 3556570"/>
                <a:gd name="connsiteY7" fmla="*/ 4842553 h 4984678"/>
                <a:gd name="connsiteX8" fmla="*/ 3414445 w 3556570"/>
                <a:gd name="connsiteY8" fmla="*/ 4984679 h 4984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6570" h="4984678">
                  <a:moveTo>
                    <a:pt x="3414445" y="4984679"/>
                  </a:moveTo>
                  <a:lnTo>
                    <a:pt x="142126" y="4984679"/>
                  </a:lnTo>
                  <a:cubicBezTo>
                    <a:pt x="63357" y="4984679"/>
                    <a:pt x="0" y="4921322"/>
                    <a:pt x="0" y="4842553"/>
                  </a:cubicBezTo>
                  <a:lnTo>
                    <a:pt x="0" y="142126"/>
                  </a:lnTo>
                  <a:cubicBezTo>
                    <a:pt x="0" y="63357"/>
                    <a:pt x="63357" y="0"/>
                    <a:pt x="142126" y="0"/>
                  </a:cubicBezTo>
                  <a:lnTo>
                    <a:pt x="3414445" y="0"/>
                  </a:lnTo>
                  <a:cubicBezTo>
                    <a:pt x="3493213" y="0"/>
                    <a:pt x="3556571" y="63357"/>
                    <a:pt x="3556571" y="142126"/>
                  </a:cubicBezTo>
                  <a:lnTo>
                    <a:pt x="3556571" y="4842553"/>
                  </a:lnTo>
                  <a:cubicBezTo>
                    <a:pt x="3556571" y="4920465"/>
                    <a:pt x="3493213" y="4984679"/>
                    <a:pt x="3414445" y="4984679"/>
                  </a:cubicBezTo>
                  <a:close/>
                </a:path>
              </a:pathLst>
            </a:custGeom>
            <a:solidFill>
              <a:srgbClr val="525074"/>
            </a:solidFill>
            <a:ln w="8558"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6BEEF06-C167-438D-BBB4-83978828395A}"/>
                </a:ext>
              </a:extLst>
            </p:cNvPr>
            <p:cNvSpPr/>
            <p:nvPr/>
          </p:nvSpPr>
          <p:spPr>
            <a:xfrm>
              <a:off x="8911119" y="5125091"/>
              <a:ext cx="2785152" cy="490591"/>
            </a:xfrm>
            <a:custGeom>
              <a:avLst/>
              <a:gdLst>
                <a:gd name="connsiteX0" fmla="*/ 2682411 w 2785152"/>
                <a:gd name="connsiteY0" fmla="*/ 490591 h 490591"/>
                <a:gd name="connsiteX1" fmla="*/ 101885 w 2785152"/>
                <a:gd name="connsiteY1" fmla="*/ 490591 h 490591"/>
                <a:gd name="connsiteX2" fmla="*/ 0 w 2785152"/>
                <a:gd name="connsiteY2" fmla="*/ 388706 h 490591"/>
                <a:gd name="connsiteX3" fmla="*/ 0 w 2785152"/>
                <a:gd name="connsiteY3" fmla="*/ 0 h 490591"/>
                <a:gd name="connsiteX4" fmla="*/ 2785152 w 2785152"/>
                <a:gd name="connsiteY4" fmla="*/ 0 h 490591"/>
                <a:gd name="connsiteX5" fmla="*/ 2785152 w 2785152"/>
                <a:gd name="connsiteY5" fmla="*/ 388706 h 490591"/>
                <a:gd name="connsiteX6" fmla="*/ 2682411 w 2785152"/>
                <a:gd name="connsiteY6" fmla="*/ 490591 h 490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5152" h="490591">
                  <a:moveTo>
                    <a:pt x="2682411" y="490591"/>
                  </a:moveTo>
                  <a:lnTo>
                    <a:pt x="101885" y="490591"/>
                  </a:lnTo>
                  <a:cubicBezTo>
                    <a:pt x="45377" y="490591"/>
                    <a:pt x="0" y="445213"/>
                    <a:pt x="0" y="388706"/>
                  </a:cubicBezTo>
                  <a:lnTo>
                    <a:pt x="0" y="0"/>
                  </a:lnTo>
                  <a:lnTo>
                    <a:pt x="2785152" y="0"/>
                  </a:lnTo>
                  <a:lnTo>
                    <a:pt x="2785152" y="388706"/>
                  </a:lnTo>
                  <a:cubicBezTo>
                    <a:pt x="2784296" y="445213"/>
                    <a:pt x="2738918" y="490591"/>
                    <a:pt x="2682411" y="490591"/>
                  </a:cubicBezTo>
                  <a:close/>
                </a:path>
              </a:pathLst>
            </a:custGeom>
            <a:solidFill>
              <a:srgbClr val="E2E7F4"/>
            </a:solidFill>
            <a:ln w="8558"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00B8E18-C95C-4CD4-AEA6-58CE8D96B356}"/>
                </a:ext>
              </a:extLst>
            </p:cNvPr>
            <p:cNvSpPr/>
            <p:nvPr/>
          </p:nvSpPr>
          <p:spPr>
            <a:xfrm>
              <a:off x="9001017" y="0"/>
              <a:ext cx="2736350" cy="83905"/>
            </a:xfrm>
            <a:custGeom>
              <a:avLst/>
              <a:gdLst>
                <a:gd name="connsiteX0" fmla="*/ 0 w 2736350"/>
                <a:gd name="connsiteY0" fmla="*/ 0 h 83905"/>
                <a:gd name="connsiteX1" fmla="*/ 2736351 w 2736350"/>
                <a:gd name="connsiteY1" fmla="*/ 0 h 83905"/>
                <a:gd name="connsiteX2" fmla="*/ 2736351 w 2736350"/>
                <a:gd name="connsiteY2" fmla="*/ 83906 h 83905"/>
                <a:gd name="connsiteX3" fmla="*/ 0 w 2736350"/>
                <a:gd name="connsiteY3" fmla="*/ 83906 h 83905"/>
              </a:gdLst>
              <a:ahLst/>
              <a:cxnLst>
                <a:cxn ang="0">
                  <a:pos x="connsiteX0" y="connsiteY0"/>
                </a:cxn>
                <a:cxn ang="0">
                  <a:pos x="connsiteX1" y="connsiteY1"/>
                </a:cxn>
                <a:cxn ang="0">
                  <a:pos x="connsiteX2" y="connsiteY2"/>
                </a:cxn>
                <a:cxn ang="0">
                  <a:pos x="connsiteX3" y="connsiteY3"/>
                </a:cxn>
              </a:cxnLst>
              <a:rect l="l" t="t" r="r" b="b"/>
              <a:pathLst>
                <a:path w="2736350" h="83905">
                  <a:moveTo>
                    <a:pt x="0" y="0"/>
                  </a:moveTo>
                  <a:lnTo>
                    <a:pt x="2736351" y="0"/>
                  </a:lnTo>
                  <a:lnTo>
                    <a:pt x="2736351" y="83906"/>
                  </a:lnTo>
                  <a:lnTo>
                    <a:pt x="0" y="83906"/>
                  </a:lnTo>
                  <a:close/>
                </a:path>
              </a:pathLst>
            </a:custGeom>
            <a:solidFill>
              <a:srgbClr val="B1C0E0"/>
            </a:solidFill>
            <a:ln w="8558"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41D2612-4276-4E83-860F-8F0BF2F7993A}"/>
                </a:ext>
              </a:extLst>
            </p:cNvPr>
            <p:cNvSpPr/>
            <p:nvPr/>
          </p:nvSpPr>
          <p:spPr>
            <a:xfrm>
              <a:off x="9124201" y="684943"/>
              <a:ext cx="2207490" cy="391654"/>
            </a:xfrm>
            <a:custGeom>
              <a:avLst/>
              <a:gdLst>
                <a:gd name="connsiteX0" fmla="*/ 112265 w 2207490"/>
                <a:gd name="connsiteY0" fmla="*/ 369013 h 391654"/>
                <a:gd name="connsiteX1" fmla="*/ 7811 w 2207490"/>
                <a:gd name="connsiteY1" fmla="*/ 139557 h 391654"/>
                <a:gd name="connsiteX2" fmla="*/ 174766 w 2207490"/>
                <a:gd name="connsiteY2" fmla="*/ 1712 h 391654"/>
                <a:gd name="connsiteX3" fmla="*/ 213294 w 2207490"/>
                <a:gd name="connsiteY3" fmla="*/ 0 h 391654"/>
                <a:gd name="connsiteX4" fmla="*/ 1997573 w 2207490"/>
                <a:gd name="connsiteY4" fmla="*/ 0 h 391654"/>
                <a:gd name="connsiteX5" fmla="*/ 2207337 w 2207490"/>
                <a:gd name="connsiteY5" fmla="*/ 201202 h 391654"/>
                <a:gd name="connsiteX6" fmla="*/ 2123431 w 2207490"/>
                <a:gd name="connsiteY6" fmla="*/ 353602 h 391654"/>
                <a:gd name="connsiteX7" fmla="*/ 2018121 w 2207490"/>
                <a:gd name="connsiteY7" fmla="*/ 391274 h 391654"/>
                <a:gd name="connsiteX8" fmla="*/ 197026 w 2207490"/>
                <a:gd name="connsiteY8" fmla="*/ 391274 h 391654"/>
                <a:gd name="connsiteX9" fmla="*/ 112265 w 2207490"/>
                <a:gd name="connsiteY9" fmla="*/ 369013 h 391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7490" h="391654">
                  <a:moveTo>
                    <a:pt x="112265" y="369013"/>
                  </a:moveTo>
                  <a:cubicBezTo>
                    <a:pt x="17229" y="304800"/>
                    <a:pt x="-17019" y="231169"/>
                    <a:pt x="7811" y="139557"/>
                  </a:cubicBezTo>
                  <a:cubicBezTo>
                    <a:pt x="28359" y="63357"/>
                    <a:pt x="95998" y="7706"/>
                    <a:pt x="174766" y="1712"/>
                  </a:cubicBezTo>
                  <a:cubicBezTo>
                    <a:pt x="187609" y="856"/>
                    <a:pt x="200451" y="0"/>
                    <a:pt x="213294" y="0"/>
                  </a:cubicBezTo>
                  <a:cubicBezTo>
                    <a:pt x="808339" y="0"/>
                    <a:pt x="1402528" y="0"/>
                    <a:pt x="1997573" y="0"/>
                  </a:cubicBezTo>
                  <a:cubicBezTo>
                    <a:pt x="2126000" y="0"/>
                    <a:pt x="2211618" y="83049"/>
                    <a:pt x="2207337" y="201202"/>
                  </a:cubicBezTo>
                  <a:cubicBezTo>
                    <a:pt x="2204768" y="265416"/>
                    <a:pt x="2171378" y="313362"/>
                    <a:pt x="2123431" y="353602"/>
                  </a:cubicBezTo>
                  <a:cubicBezTo>
                    <a:pt x="2094322" y="382712"/>
                    <a:pt x="2056650" y="391274"/>
                    <a:pt x="2018121" y="391274"/>
                  </a:cubicBezTo>
                  <a:cubicBezTo>
                    <a:pt x="1411090" y="392130"/>
                    <a:pt x="804058" y="391274"/>
                    <a:pt x="197026" y="391274"/>
                  </a:cubicBezTo>
                  <a:cubicBezTo>
                    <a:pt x="167917" y="391274"/>
                    <a:pt x="137094" y="389562"/>
                    <a:pt x="112265" y="369013"/>
                  </a:cubicBezTo>
                  <a:close/>
                </a:path>
              </a:pathLst>
            </a:custGeom>
            <a:solidFill>
              <a:srgbClr val="E7EBF6"/>
            </a:solidFill>
            <a:ln w="8558"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C46F5428-92E5-4BFE-BF34-08A476C557F5}"/>
                </a:ext>
              </a:extLst>
            </p:cNvPr>
            <p:cNvSpPr/>
            <p:nvPr/>
          </p:nvSpPr>
          <p:spPr>
            <a:xfrm>
              <a:off x="8842596" y="540249"/>
              <a:ext cx="95091" cy="670388"/>
            </a:xfrm>
            <a:custGeom>
              <a:avLst/>
              <a:gdLst>
                <a:gd name="connsiteX0" fmla="*/ 93351 w 95091"/>
                <a:gd name="connsiteY0" fmla="*/ 339047 h 670388"/>
                <a:gd name="connsiteX1" fmla="*/ 94208 w 95091"/>
                <a:gd name="connsiteY1" fmla="*/ 629292 h 670388"/>
                <a:gd name="connsiteX2" fmla="*/ 47118 w 95091"/>
                <a:gd name="connsiteY2" fmla="*/ 670389 h 670388"/>
                <a:gd name="connsiteX3" fmla="*/ 28 w 95091"/>
                <a:gd name="connsiteY3" fmla="*/ 630148 h 670388"/>
                <a:gd name="connsiteX4" fmla="*/ 28 w 95091"/>
                <a:gd name="connsiteY4" fmla="*/ 41097 h 670388"/>
                <a:gd name="connsiteX5" fmla="*/ 47118 w 95091"/>
                <a:gd name="connsiteY5" fmla="*/ 0 h 670388"/>
                <a:gd name="connsiteX6" fmla="*/ 95064 w 95091"/>
                <a:gd name="connsiteY6" fmla="*/ 40240 h 670388"/>
                <a:gd name="connsiteX7" fmla="*/ 93351 w 95091"/>
                <a:gd name="connsiteY7" fmla="*/ 339047 h 67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91" h="670388">
                  <a:moveTo>
                    <a:pt x="93351" y="339047"/>
                  </a:moveTo>
                  <a:cubicBezTo>
                    <a:pt x="93351" y="435796"/>
                    <a:pt x="91639" y="532544"/>
                    <a:pt x="94208" y="629292"/>
                  </a:cubicBezTo>
                  <a:cubicBezTo>
                    <a:pt x="95064" y="666964"/>
                    <a:pt x="76228" y="670389"/>
                    <a:pt x="47118" y="670389"/>
                  </a:cubicBezTo>
                  <a:cubicBezTo>
                    <a:pt x="18008" y="670389"/>
                    <a:pt x="-828" y="668676"/>
                    <a:pt x="28" y="630148"/>
                  </a:cubicBezTo>
                  <a:cubicBezTo>
                    <a:pt x="1740" y="434083"/>
                    <a:pt x="1740" y="237162"/>
                    <a:pt x="28" y="41097"/>
                  </a:cubicBezTo>
                  <a:cubicBezTo>
                    <a:pt x="28" y="3425"/>
                    <a:pt x="16296" y="0"/>
                    <a:pt x="47118" y="0"/>
                  </a:cubicBezTo>
                  <a:cubicBezTo>
                    <a:pt x="76228" y="0"/>
                    <a:pt x="95920" y="1712"/>
                    <a:pt x="95064" y="40240"/>
                  </a:cubicBezTo>
                  <a:cubicBezTo>
                    <a:pt x="91639" y="139557"/>
                    <a:pt x="93351" y="239730"/>
                    <a:pt x="93351" y="339047"/>
                  </a:cubicBezTo>
                  <a:close/>
                </a:path>
              </a:pathLst>
            </a:custGeom>
            <a:solidFill>
              <a:srgbClr val="EEEDED"/>
            </a:solidFill>
            <a:ln w="8558"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9A7D470-F2FC-4424-9264-F2E7BF138EAE}"/>
                </a:ext>
              </a:extLst>
            </p:cNvPr>
            <p:cNvSpPr/>
            <p:nvPr/>
          </p:nvSpPr>
          <p:spPr>
            <a:xfrm>
              <a:off x="11470232" y="711485"/>
              <a:ext cx="345076" cy="345040"/>
            </a:xfrm>
            <a:custGeom>
              <a:avLst/>
              <a:gdLst>
                <a:gd name="connsiteX0" fmla="*/ 173812 w 345076"/>
                <a:gd name="connsiteY0" fmla="*/ 345040 h 345040"/>
                <a:gd name="connsiteX1" fmla="*/ 7 w 345076"/>
                <a:gd name="connsiteY1" fmla="*/ 177229 h 345040"/>
                <a:gd name="connsiteX2" fmla="*/ 172956 w 345076"/>
                <a:gd name="connsiteY2" fmla="*/ 0 h 345040"/>
                <a:gd name="connsiteX3" fmla="*/ 345048 w 345076"/>
                <a:gd name="connsiteY3" fmla="*/ 170380 h 345040"/>
                <a:gd name="connsiteX4" fmla="*/ 173812 w 345076"/>
                <a:gd name="connsiteY4" fmla="*/ 345040 h 34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076" h="345040">
                  <a:moveTo>
                    <a:pt x="173812" y="345040"/>
                  </a:moveTo>
                  <a:cubicBezTo>
                    <a:pt x="77064" y="345040"/>
                    <a:pt x="864" y="271409"/>
                    <a:pt x="7" y="177229"/>
                  </a:cubicBezTo>
                  <a:cubicBezTo>
                    <a:pt x="-849" y="75344"/>
                    <a:pt x="72783" y="856"/>
                    <a:pt x="172956" y="0"/>
                  </a:cubicBezTo>
                  <a:cubicBezTo>
                    <a:pt x="267992" y="0"/>
                    <a:pt x="344192" y="74488"/>
                    <a:pt x="345048" y="170380"/>
                  </a:cubicBezTo>
                  <a:cubicBezTo>
                    <a:pt x="346760" y="267128"/>
                    <a:pt x="269704" y="345040"/>
                    <a:pt x="173812" y="345040"/>
                  </a:cubicBezTo>
                  <a:close/>
                </a:path>
              </a:pathLst>
            </a:custGeom>
            <a:solidFill>
              <a:srgbClr val="D7E0F5"/>
            </a:solidFill>
            <a:ln w="8558"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5C5C1745-FE9B-4F04-9731-9A034F93E642}"/>
                </a:ext>
              </a:extLst>
            </p:cNvPr>
            <p:cNvSpPr/>
            <p:nvPr/>
          </p:nvSpPr>
          <p:spPr>
            <a:xfrm>
              <a:off x="9124201" y="1771435"/>
              <a:ext cx="2207490" cy="391654"/>
            </a:xfrm>
            <a:custGeom>
              <a:avLst/>
              <a:gdLst>
                <a:gd name="connsiteX0" fmla="*/ 112265 w 2207490"/>
                <a:gd name="connsiteY0" fmla="*/ 369014 h 391654"/>
                <a:gd name="connsiteX1" fmla="*/ 7811 w 2207490"/>
                <a:gd name="connsiteY1" fmla="*/ 139557 h 391654"/>
                <a:gd name="connsiteX2" fmla="*/ 174766 w 2207490"/>
                <a:gd name="connsiteY2" fmla="*/ 1712 h 391654"/>
                <a:gd name="connsiteX3" fmla="*/ 213294 w 2207490"/>
                <a:gd name="connsiteY3" fmla="*/ 0 h 391654"/>
                <a:gd name="connsiteX4" fmla="*/ 1997573 w 2207490"/>
                <a:gd name="connsiteY4" fmla="*/ 0 h 391654"/>
                <a:gd name="connsiteX5" fmla="*/ 2207337 w 2207490"/>
                <a:gd name="connsiteY5" fmla="*/ 201202 h 391654"/>
                <a:gd name="connsiteX6" fmla="*/ 2123431 w 2207490"/>
                <a:gd name="connsiteY6" fmla="*/ 353602 h 391654"/>
                <a:gd name="connsiteX7" fmla="*/ 2018121 w 2207490"/>
                <a:gd name="connsiteY7" fmla="*/ 391274 h 391654"/>
                <a:gd name="connsiteX8" fmla="*/ 197026 w 2207490"/>
                <a:gd name="connsiteY8" fmla="*/ 391274 h 391654"/>
                <a:gd name="connsiteX9" fmla="*/ 112265 w 2207490"/>
                <a:gd name="connsiteY9" fmla="*/ 369014 h 391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7490" h="391654">
                  <a:moveTo>
                    <a:pt x="112265" y="369014"/>
                  </a:moveTo>
                  <a:cubicBezTo>
                    <a:pt x="17229" y="304800"/>
                    <a:pt x="-17019" y="231169"/>
                    <a:pt x="7811" y="139557"/>
                  </a:cubicBezTo>
                  <a:cubicBezTo>
                    <a:pt x="28359" y="63357"/>
                    <a:pt x="95998" y="7706"/>
                    <a:pt x="174766" y="1712"/>
                  </a:cubicBezTo>
                  <a:cubicBezTo>
                    <a:pt x="187609" y="856"/>
                    <a:pt x="200451" y="0"/>
                    <a:pt x="213294" y="0"/>
                  </a:cubicBezTo>
                  <a:cubicBezTo>
                    <a:pt x="808339" y="0"/>
                    <a:pt x="1402528" y="0"/>
                    <a:pt x="1997573" y="0"/>
                  </a:cubicBezTo>
                  <a:cubicBezTo>
                    <a:pt x="2126000" y="0"/>
                    <a:pt x="2211618" y="83050"/>
                    <a:pt x="2207337" y="201202"/>
                  </a:cubicBezTo>
                  <a:cubicBezTo>
                    <a:pt x="2204768" y="265416"/>
                    <a:pt x="2171378" y="313362"/>
                    <a:pt x="2123431" y="353602"/>
                  </a:cubicBezTo>
                  <a:cubicBezTo>
                    <a:pt x="2094322" y="382712"/>
                    <a:pt x="2056650" y="391274"/>
                    <a:pt x="2018121" y="391274"/>
                  </a:cubicBezTo>
                  <a:cubicBezTo>
                    <a:pt x="1411090" y="392130"/>
                    <a:pt x="804058" y="391274"/>
                    <a:pt x="197026" y="391274"/>
                  </a:cubicBezTo>
                  <a:cubicBezTo>
                    <a:pt x="167917" y="391274"/>
                    <a:pt x="137094" y="389562"/>
                    <a:pt x="112265" y="369014"/>
                  </a:cubicBezTo>
                  <a:close/>
                </a:path>
              </a:pathLst>
            </a:custGeom>
            <a:solidFill>
              <a:srgbClr val="E7EBF6"/>
            </a:solidFill>
            <a:ln w="8558"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AB72614E-0521-4584-ACEC-5058A0AFF285}"/>
                </a:ext>
              </a:extLst>
            </p:cNvPr>
            <p:cNvSpPr/>
            <p:nvPr/>
          </p:nvSpPr>
          <p:spPr>
            <a:xfrm>
              <a:off x="8842596" y="1626741"/>
              <a:ext cx="95091" cy="670388"/>
            </a:xfrm>
            <a:custGeom>
              <a:avLst/>
              <a:gdLst>
                <a:gd name="connsiteX0" fmla="*/ 93351 w 95091"/>
                <a:gd name="connsiteY0" fmla="*/ 339047 h 670388"/>
                <a:gd name="connsiteX1" fmla="*/ 94208 w 95091"/>
                <a:gd name="connsiteY1" fmla="*/ 629292 h 670388"/>
                <a:gd name="connsiteX2" fmla="*/ 47118 w 95091"/>
                <a:gd name="connsiteY2" fmla="*/ 670389 h 670388"/>
                <a:gd name="connsiteX3" fmla="*/ 28 w 95091"/>
                <a:gd name="connsiteY3" fmla="*/ 630148 h 670388"/>
                <a:gd name="connsiteX4" fmla="*/ 28 w 95091"/>
                <a:gd name="connsiteY4" fmla="*/ 41097 h 670388"/>
                <a:gd name="connsiteX5" fmla="*/ 47118 w 95091"/>
                <a:gd name="connsiteY5" fmla="*/ 0 h 670388"/>
                <a:gd name="connsiteX6" fmla="*/ 95064 w 95091"/>
                <a:gd name="connsiteY6" fmla="*/ 40240 h 670388"/>
                <a:gd name="connsiteX7" fmla="*/ 93351 w 95091"/>
                <a:gd name="connsiteY7" fmla="*/ 339047 h 67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91" h="670388">
                  <a:moveTo>
                    <a:pt x="93351" y="339047"/>
                  </a:moveTo>
                  <a:cubicBezTo>
                    <a:pt x="93351" y="435795"/>
                    <a:pt x="91639" y="532544"/>
                    <a:pt x="94208" y="629292"/>
                  </a:cubicBezTo>
                  <a:cubicBezTo>
                    <a:pt x="95064" y="666964"/>
                    <a:pt x="76228" y="670389"/>
                    <a:pt x="47118" y="670389"/>
                  </a:cubicBezTo>
                  <a:cubicBezTo>
                    <a:pt x="18008" y="670389"/>
                    <a:pt x="-828" y="668676"/>
                    <a:pt x="28" y="630148"/>
                  </a:cubicBezTo>
                  <a:cubicBezTo>
                    <a:pt x="1740" y="434083"/>
                    <a:pt x="1740" y="237162"/>
                    <a:pt x="28" y="41097"/>
                  </a:cubicBezTo>
                  <a:cubicBezTo>
                    <a:pt x="28" y="3425"/>
                    <a:pt x="16296" y="0"/>
                    <a:pt x="47118" y="0"/>
                  </a:cubicBezTo>
                  <a:cubicBezTo>
                    <a:pt x="76228" y="0"/>
                    <a:pt x="95920" y="1712"/>
                    <a:pt x="95064" y="40240"/>
                  </a:cubicBezTo>
                  <a:cubicBezTo>
                    <a:pt x="91639" y="139557"/>
                    <a:pt x="93351" y="239730"/>
                    <a:pt x="93351" y="339047"/>
                  </a:cubicBezTo>
                  <a:close/>
                </a:path>
              </a:pathLst>
            </a:custGeom>
            <a:solidFill>
              <a:srgbClr val="EEEDED"/>
            </a:solidFill>
            <a:ln w="8558"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3F95EC1-171E-43C8-9FBE-8171B9E943C7}"/>
                </a:ext>
              </a:extLst>
            </p:cNvPr>
            <p:cNvSpPr/>
            <p:nvPr/>
          </p:nvSpPr>
          <p:spPr>
            <a:xfrm>
              <a:off x="11470232" y="1798833"/>
              <a:ext cx="345076" cy="345040"/>
            </a:xfrm>
            <a:custGeom>
              <a:avLst/>
              <a:gdLst>
                <a:gd name="connsiteX0" fmla="*/ 173812 w 345076"/>
                <a:gd name="connsiteY0" fmla="*/ 345040 h 345040"/>
                <a:gd name="connsiteX1" fmla="*/ 7 w 345076"/>
                <a:gd name="connsiteY1" fmla="*/ 177229 h 345040"/>
                <a:gd name="connsiteX2" fmla="*/ 172956 w 345076"/>
                <a:gd name="connsiteY2" fmla="*/ 0 h 345040"/>
                <a:gd name="connsiteX3" fmla="*/ 345048 w 345076"/>
                <a:gd name="connsiteY3" fmla="*/ 170380 h 345040"/>
                <a:gd name="connsiteX4" fmla="*/ 173812 w 345076"/>
                <a:gd name="connsiteY4" fmla="*/ 345040 h 34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076" h="345040">
                  <a:moveTo>
                    <a:pt x="173812" y="345040"/>
                  </a:moveTo>
                  <a:cubicBezTo>
                    <a:pt x="77064" y="345040"/>
                    <a:pt x="864" y="271409"/>
                    <a:pt x="7" y="177229"/>
                  </a:cubicBezTo>
                  <a:cubicBezTo>
                    <a:pt x="-849" y="75344"/>
                    <a:pt x="72783" y="856"/>
                    <a:pt x="172956" y="0"/>
                  </a:cubicBezTo>
                  <a:cubicBezTo>
                    <a:pt x="267992" y="0"/>
                    <a:pt x="344192" y="74488"/>
                    <a:pt x="345048" y="170380"/>
                  </a:cubicBezTo>
                  <a:cubicBezTo>
                    <a:pt x="346760" y="266272"/>
                    <a:pt x="269704" y="344184"/>
                    <a:pt x="173812" y="345040"/>
                  </a:cubicBezTo>
                  <a:close/>
                </a:path>
              </a:pathLst>
            </a:custGeom>
            <a:solidFill>
              <a:srgbClr val="D7E0F5"/>
            </a:solidFill>
            <a:ln w="8558"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3B5D6DF-7BA4-4F8F-B949-9D804E80EBA8}"/>
                </a:ext>
              </a:extLst>
            </p:cNvPr>
            <p:cNvSpPr/>
            <p:nvPr/>
          </p:nvSpPr>
          <p:spPr>
            <a:xfrm>
              <a:off x="9165298" y="2988067"/>
              <a:ext cx="2207490" cy="391654"/>
            </a:xfrm>
            <a:custGeom>
              <a:avLst/>
              <a:gdLst>
                <a:gd name="connsiteX0" fmla="*/ 112264 w 2207490"/>
                <a:gd name="connsiteY0" fmla="*/ 369014 h 391654"/>
                <a:gd name="connsiteX1" fmla="*/ 7811 w 2207490"/>
                <a:gd name="connsiteY1" fmla="*/ 139557 h 391654"/>
                <a:gd name="connsiteX2" fmla="*/ 174766 w 2207490"/>
                <a:gd name="connsiteY2" fmla="*/ 1712 h 391654"/>
                <a:gd name="connsiteX3" fmla="*/ 213294 w 2207490"/>
                <a:gd name="connsiteY3" fmla="*/ 0 h 391654"/>
                <a:gd name="connsiteX4" fmla="*/ 1997573 w 2207490"/>
                <a:gd name="connsiteY4" fmla="*/ 0 h 391654"/>
                <a:gd name="connsiteX5" fmla="*/ 2207337 w 2207490"/>
                <a:gd name="connsiteY5" fmla="*/ 201202 h 391654"/>
                <a:gd name="connsiteX6" fmla="*/ 2123431 w 2207490"/>
                <a:gd name="connsiteY6" fmla="*/ 353602 h 391654"/>
                <a:gd name="connsiteX7" fmla="*/ 2018120 w 2207490"/>
                <a:gd name="connsiteY7" fmla="*/ 391274 h 391654"/>
                <a:gd name="connsiteX8" fmla="*/ 197026 w 2207490"/>
                <a:gd name="connsiteY8" fmla="*/ 391274 h 391654"/>
                <a:gd name="connsiteX9" fmla="*/ 112264 w 2207490"/>
                <a:gd name="connsiteY9" fmla="*/ 369014 h 391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7490" h="391654">
                  <a:moveTo>
                    <a:pt x="112264" y="369014"/>
                  </a:moveTo>
                  <a:cubicBezTo>
                    <a:pt x="17229" y="304800"/>
                    <a:pt x="-17019" y="231169"/>
                    <a:pt x="7811" y="139557"/>
                  </a:cubicBezTo>
                  <a:cubicBezTo>
                    <a:pt x="28359" y="63357"/>
                    <a:pt x="95997" y="7706"/>
                    <a:pt x="174766" y="1712"/>
                  </a:cubicBezTo>
                  <a:cubicBezTo>
                    <a:pt x="187609" y="856"/>
                    <a:pt x="200451" y="0"/>
                    <a:pt x="213294" y="0"/>
                  </a:cubicBezTo>
                  <a:cubicBezTo>
                    <a:pt x="808339" y="0"/>
                    <a:pt x="1402528" y="0"/>
                    <a:pt x="1997573" y="0"/>
                  </a:cubicBezTo>
                  <a:cubicBezTo>
                    <a:pt x="2126000" y="0"/>
                    <a:pt x="2211618" y="83050"/>
                    <a:pt x="2207337" y="201202"/>
                  </a:cubicBezTo>
                  <a:cubicBezTo>
                    <a:pt x="2204768" y="265416"/>
                    <a:pt x="2171377" y="313362"/>
                    <a:pt x="2123431" y="353602"/>
                  </a:cubicBezTo>
                  <a:cubicBezTo>
                    <a:pt x="2094321" y="382712"/>
                    <a:pt x="2056649" y="391274"/>
                    <a:pt x="2018120" y="391274"/>
                  </a:cubicBezTo>
                  <a:cubicBezTo>
                    <a:pt x="1411090" y="392130"/>
                    <a:pt x="804058" y="391274"/>
                    <a:pt x="197026" y="391274"/>
                  </a:cubicBezTo>
                  <a:cubicBezTo>
                    <a:pt x="167060" y="391274"/>
                    <a:pt x="137094" y="389562"/>
                    <a:pt x="112264" y="369014"/>
                  </a:cubicBezTo>
                  <a:close/>
                </a:path>
              </a:pathLst>
            </a:custGeom>
            <a:solidFill>
              <a:srgbClr val="E7EBF6"/>
            </a:solidFill>
            <a:ln w="8558"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0B07635-ECFD-43C1-90B7-841683367A48}"/>
                </a:ext>
              </a:extLst>
            </p:cNvPr>
            <p:cNvSpPr/>
            <p:nvPr/>
          </p:nvSpPr>
          <p:spPr>
            <a:xfrm>
              <a:off x="8882836" y="2843373"/>
              <a:ext cx="95090" cy="670388"/>
            </a:xfrm>
            <a:custGeom>
              <a:avLst/>
              <a:gdLst>
                <a:gd name="connsiteX0" fmla="*/ 93352 w 95090"/>
                <a:gd name="connsiteY0" fmla="*/ 339047 h 670388"/>
                <a:gd name="connsiteX1" fmla="*/ 94208 w 95090"/>
                <a:gd name="connsiteY1" fmla="*/ 629292 h 670388"/>
                <a:gd name="connsiteX2" fmla="*/ 47118 w 95090"/>
                <a:gd name="connsiteY2" fmla="*/ 670389 h 670388"/>
                <a:gd name="connsiteX3" fmla="*/ 28 w 95090"/>
                <a:gd name="connsiteY3" fmla="*/ 630148 h 670388"/>
                <a:gd name="connsiteX4" fmla="*/ 28 w 95090"/>
                <a:gd name="connsiteY4" fmla="*/ 41097 h 670388"/>
                <a:gd name="connsiteX5" fmla="*/ 47118 w 95090"/>
                <a:gd name="connsiteY5" fmla="*/ 0 h 670388"/>
                <a:gd name="connsiteX6" fmla="*/ 95064 w 95090"/>
                <a:gd name="connsiteY6" fmla="*/ 40240 h 670388"/>
                <a:gd name="connsiteX7" fmla="*/ 93352 w 95090"/>
                <a:gd name="connsiteY7" fmla="*/ 339047 h 67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90" h="670388">
                  <a:moveTo>
                    <a:pt x="93352" y="339047"/>
                  </a:moveTo>
                  <a:cubicBezTo>
                    <a:pt x="93352" y="435795"/>
                    <a:pt x="91639" y="532544"/>
                    <a:pt x="94208" y="629292"/>
                  </a:cubicBezTo>
                  <a:cubicBezTo>
                    <a:pt x="95064" y="666964"/>
                    <a:pt x="76228" y="670389"/>
                    <a:pt x="47118" y="670389"/>
                  </a:cubicBezTo>
                  <a:cubicBezTo>
                    <a:pt x="18008" y="670389"/>
                    <a:pt x="-828" y="668676"/>
                    <a:pt x="28" y="630148"/>
                  </a:cubicBezTo>
                  <a:cubicBezTo>
                    <a:pt x="1740" y="434083"/>
                    <a:pt x="1740" y="237162"/>
                    <a:pt x="28" y="41097"/>
                  </a:cubicBezTo>
                  <a:cubicBezTo>
                    <a:pt x="28" y="3425"/>
                    <a:pt x="16296" y="0"/>
                    <a:pt x="47118" y="0"/>
                  </a:cubicBezTo>
                  <a:cubicBezTo>
                    <a:pt x="76228" y="0"/>
                    <a:pt x="95920" y="1712"/>
                    <a:pt x="95064" y="40240"/>
                  </a:cubicBezTo>
                  <a:cubicBezTo>
                    <a:pt x="91639" y="140413"/>
                    <a:pt x="93352" y="239730"/>
                    <a:pt x="93352" y="339047"/>
                  </a:cubicBezTo>
                  <a:close/>
                </a:path>
              </a:pathLst>
            </a:custGeom>
            <a:solidFill>
              <a:srgbClr val="EEEDED"/>
            </a:solidFill>
            <a:ln w="8558"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6865319-82D1-42B1-BF41-DCEE233AC895}"/>
                </a:ext>
              </a:extLst>
            </p:cNvPr>
            <p:cNvSpPr/>
            <p:nvPr/>
          </p:nvSpPr>
          <p:spPr>
            <a:xfrm>
              <a:off x="11510473" y="3015465"/>
              <a:ext cx="345109" cy="345040"/>
            </a:xfrm>
            <a:custGeom>
              <a:avLst/>
              <a:gdLst>
                <a:gd name="connsiteX0" fmla="*/ 173811 w 345109"/>
                <a:gd name="connsiteY0" fmla="*/ 345040 h 345040"/>
                <a:gd name="connsiteX1" fmla="*/ 7 w 345109"/>
                <a:gd name="connsiteY1" fmla="*/ 177229 h 345040"/>
                <a:gd name="connsiteX2" fmla="*/ 172955 w 345109"/>
                <a:gd name="connsiteY2" fmla="*/ 0 h 345040"/>
                <a:gd name="connsiteX3" fmla="*/ 345047 w 345109"/>
                <a:gd name="connsiteY3" fmla="*/ 170380 h 345040"/>
                <a:gd name="connsiteX4" fmla="*/ 173811 w 345109"/>
                <a:gd name="connsiteY4" fmla="*/ 345040 h 34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109" h="345040">
                  <a:moveTo>
                    <a:pt x="173811" y="345040"/>
                  </a:moveTo>
                  <a:cubicBezTo>
                    <a:pt x="77064" y="345040"/>
                    <a:pt x="863" y="271409"/>
                    <a:pt x="7" y="177229"/>
                  </a:cubicBezTo>
                  <a:cubicBezTo>
                    <a:pt x="-849" y="75344"/>
                    <a:pt x="72783" y="856"/>
                    <a:pt x="172955" y="0"/>
                  </a:cubicBezTo>
                  <a:cubicBezTo>
                    <a:pt x="267991" y="0"/>
                    <a:pt x="344191" y="74487"/>
                    <a:pt x="345047" y="170380"/>
                  </a:cubicBezTo>
                  <a:cubicBezTo>
                    <a:pt x="347616" y="266272"/>
                    <a:pt x="270560" y="344184"/>
                    <a:pt x="173811" y="345040"/>
                  </a:cubicBezTo>
                  <a:close/>
                </a:path>
              </a:pathLst>
            </a:custGeom>
            <a:solidFill>
              <a:srgbClr val="D7E0F5"/>
            </a:solidFill>
            <a:ln w="8558"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B3735A6-DCDA-409D-8B16-D380E96BEDF1}"/>
                </a:ext>
              </a:extLst>
            </p:cNvPr>
            <p:cNvSpPr/>
            <p:nvPr/>
          </p:nvSpPr>
          <p:spPr>
            <a:xfrm>
              <a:off x="9165298" y="4154184"/>
              <a:ext cx="2207490" cy="391654"/>
            </a:xfrm>
            <a:custGeom>
              <a:avLst/>
              <a:gdLst>
                <a:gd name="connsiteX0" fmla="*/ 112264 w 2207490"/>
                <a:gd name="connsiteY0" fmla="*/ 369013 h 391654"/>
                <a:gd name="connsiteX1" fmla="*/ 7811 w 2207490"/>
                <a:gd name="connsiteY1" fmla="*/ 139557 h 391654"/>
                <a:gd name="connsiteX2" fmla="*/ 174766 w 2207490"/>
                <a:gd name="connsiteY2" fmla="*/ 1712 h 391654"/>
                <a:gd name="connsiteX3" fmla="*/ 213294 w 2207490"/>
                <a:gd name="connsiteY3" fmla="*/ 0 h 391654"/>
                <a:gd name="connsiteX4" fmla="*/ 1997573 w 2207490"/>
                <a:gd name="connsiteY4" fmla="*/ 0 h 391654"/>
                <a:gd name="connsiteX5" fmla="*/ 2207337 w 2207490"/>
                <a:gd name="connsiteY5" fmla="*/ 201202 h 391654"/>
                <a:gd name="connsiteX6" fmla="*/ 2123431 w 2207490"/>
                <a:gd name="connsiteY6" fmla="*/ 353602 h 391654"/>
                <a:gd name="connsiteX7" fmla="*/ 2018120 w 2207490"/>
                <a:gd name="connsiteY7" fmla="*/ 391274 h 391654"/>
                <a:gd name="connsiteX8" fmla="*/ 197026 w 2207490"/>
                <a:gd name="connsiteY8" fmla="*/ 391274 h 391654"/>
                <a:gd name="connsiteX9" fmla="*/ 112264 w 2207490"/>
                <a:gd name="connsiteY9" fmla="*/ 369013 h 391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7490" h="391654">
                  <a:moveTo>
                    <a:pt x="112264" y="369013"/>
                  </a:moveTo>
                  <a:cubicBezTo>
                    <a:pt x="17229" y="304800"/>
                    <a:pt x="-17019" y="231169"/>
                    <a:pt x="7811" y="139557"/>
                  </a:cubicBezTo>
                  <a:cubicBezTo>
                    <a:pt x="28359" y="63357"/>
                    <a:pt x="95997" y="7706"/>
                    <a:pt x="174766" y="1712"/>
                  </a:cubicBezTo>
                  <a:cubicBezTo>
                    <a:pt x="187609" y="856"/>
                    <a:pt x="200451" y="0"/>
                    <a:pt x="213294" y="0"/>
                  </a:cubicBezTo>
                  <a:cubicBezTo>
                    <a:pt x="808339" y="0"/>
                    <a:pt x="1402528" y="0"/>
                    <a:pt x="1997573" y="0"/>
                  </a:cubicBezTo>
                  <a:cubicBezTo>
                    <a:pt x="2126000" y="0"/>
                    <a:pt x="2211618" y="83049"/>
                    <a:pt x="2207337" y="201202"/>
                  </a:cubicBezTo>
                  <a:cubicBezTo>
                    <a:pt x="2204768" y="265416"/>
                    <a:pt x="2171377" y="313362"/>
                    <a:pt x="2123431" y="353602"/>
                  </a:cubicBezTo>
                  <a:cubicBezTo>
                    <a:pt x="2094321" y="382712"/>
                    <a:pt x="2056649" y="391274"/>
                    <a:pt x="2018120" y="391274"/>
                  </a:cubicBezTo>
                  <a:cubicBezTo>
                    <a:pt x="1411090" y="392130"/>
                    <a:pt x="804058" y="391274"/>
                    <a:pt x="197026" y="391274"/>
                  </a:cubicBezTo>
                  <a:cubicBezTo>
                    <a:pt x="167060" y="391274"/>
                    <a:pt x="137094" y="389562"/>
                    <a:pt x="112264" y="369013"/>
                  </a:cubicBezTo>
                  <a:close/>
                </a:path>
              </a:pathLst>
            </a:custGeom>
            <a:solidFill>
              <a:srgbClr val="E7EBF6"/>
            </a:solidFill>
            <a:ln w="8558"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4BEB774-FD83-4520-84FC-648A14B7271F}"/>
                </a:ext>
              </a:extLst>
            </p:cNvPr>
            <p:cNvSpPr/>
            <p:nvPr/>
          </p:nvSpPr>
          <p:spPr>
            <a:xfrm>
              <a:off x="8882836" y="4009489"/>
              <a:ext cx="95090" cy="670388"/>
            </a:xfrm>
            <a:custGeom>
              <a:avLst/>
              <a:gdLst>
                <a:gd name="connsiteX0" fmla="*/ 93352 w 95090"/>
                <a:gd name="connsiteY0" fmla="*/ 339047 h 670388"/>
                <a:gd name="connsiteX1" fmla="*/ 94208 w 95090"/>
                <a:gd name="connsiteY1" fmla="*/ 629292 h 670388"/>
                <a:gd name="connsiteX2" fmla="*/ 47118 w 95090"/>
                <a:gd name="connsiteY2" fmla="*/ 670389 h 670388"/>
                <a:gd name="connsiteX3" fmla="*/ 28 w 95090"/>
                <a:gd name="connsiteY3" fmla="*/ 630149 h 670388"/>
                <a:gd name="connsiteX4" fmla="*/ 28 w 95090"/>
                <a:gd name="connsiteY4" fmla="*/ 41097 h 670388"/>
                <a:gd name="connsiteX5" fmla="*/ 47118 w 95090"/>
                <a:gd name="connsiteY5" fmla="*/ 0 h 670388"/>
                <a:gd name="connsiteX6" fmla="*/ 95064 w 95090"/>
                <a:gd name="connsiteY6" fmla="*/ 40241 h 670388"/>
                <a:gd name="connsiteX7" fmla="*/ 93352 w 95090"/>
                <a:gd name="connsiteY7" fmla="*/ 339047 h 67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90" h="670388">
                  <a:moveTo>
                    <a:pt x="93352" y="339047"/>
                  </a:moveTo>
                  <a:cubicBezTo>
                    <a:pt x="93352" y="435796"/>
                    <a:pt x="91639" y="532544"/>
                    <a:pt x="94208" y="629292"/>
                  </a:cubicBezTo>
                  <a:cubicBezTo>
                    <a:pt x="95064" y="666964"/>
                    <a:pt x="76228" y="670389"/>
                    <a:pt x="47118" y="670389"/>
                  </a:cubicBezTo>
                  <a:cubicBezTo>
                    <a:pt x="18008" y="670389"/>
                    <a:pt x="-828" y="668677"/>
                    <a:pt x="28" y="630149"/>
                  </a:cubicBezTo>
                  <a:cubicBezTo>
                    <a:pt x="1740" y="434083"/>
                    <a:pt x="1740" y="237162"/>
                    <a:pt x="28" y="41097"/>
                  </a:cubicBezTo>
                  <a:cubicBezTo>
                    <a:pt x="28" y="3425"/>
                    <a:pt x="16296" y="0"/>
                    <a:pt x="47118" y="0"/>
                  </a:cubicBezTo>
                  <a:cubicBezTo>
                    <a:pt x="76228" y="0"/>
                    <a:pt x="95920" y="1712"/>
                    <a:pt x="95064" y="40241"/>
                  </a:cubicBezTo>
                  <a:cubicBezTo>
                    <a:pt x="91639" y="139557"/>
                    <a:pt x="93352" y="239730"/>
                    <a:pt x="93352" y="339047"/>
                  </a:cubicBezTo>
                  <a:close/>
                </a:path>
              </a:pathLst>
            </a:custGeom>
            <a:solidFill>
              <a:srgbClr val="EEEDED"/>
            </a:solidFill>
            <a:ln w="8558"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806B6178-B358-4A23-9693-B157C96B3D83}"/>
                </a:ext>
              </a:extLst>
            </p:cNvPr>
            <p:cNvSpPr/>
            <p:nvPr/>
          </p:nvSpPr>
          <p:spPr>
            <a:xfrm>
              <a:off x="11510473" y="4181581"/>
              <a:ext cx="345109" cy="345040"/>
            </a:xfrm>
            <a:custGeom>
              <a:avLst/>
              <a:gdLst>
                <a:gd name="connsiteX0" fmla="*/ 173811 w 345109"/>
                <a:gd name="connsiteY0" fmla="*/ 345041 h 345040"/>
                <a:gd name="connsiteX1" fmla="*/ 7 w 345109"/>
                <a:gd name="connsiteY1" fmla="*/ 177229 h 345040"/>
                <a:gd name="connsiteX2" fmla="*/ 172955 w 345109"/>
                <a:gd name="connsiteY2" fmla="*/ 0 h 345040"/>
                <a:gd name="connsiteX3" fmla="*/ 345047 w 345109"/>
                <a:gd name="connsiteY3" fmla="*/ 170380 h 345040"/>
                <a:gd name="connsiteX4" fmla="*/ 173811 w 345109"/>
                <a:gd name="connsiteY4" fmla="*/ 345041 h 34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109" h="345040">
                  <a:moveTo>
                    <a:pt x="173811" y="345041"/>
                  </a:moveTo>
                  <a:cubicBezTo>
                    <a:pt x="77064" y="345041"/>
                    <a:pt x="863" y="271409"/>
                    <a:pt x="7" y="177229"/>
                  </a:cubicBezTo>
                  <a:cubicBezTo>
                    <a:pt x="-849" y="75344"/>
                    <a:pt x="72783" y="856"/>
                    <a:pt x="172955" y="0"/>
                  </a:cubicBezTo>
                  <a:cubicBezTo>
                    <a:pt x="267991" y="0"/>
                    <a:pt x="344191" y="74488"/>
                    <a:pt x="345047" y="170380"/>
                  </a:cubicBezTo>
                  <a:cubicBezTo>
                    <a:pt x="347616" y="266272"/>
                    <a:pt x="270560" y="344184"/>
                    <a:pt x="173811" y="345041"/>
                  </a:cubicBezTo>
                  <a:close/>
                </a:path>
              </a:pathLst>
            </a:custGeom>
            <a:solidFill>
              <a:srgbClr val="D7E0F5"/>
            </a:solidFill>
            <a:ln w="8558" cap="flat">
              <a:noFill/>
              <a:prstDash val="solid"/>
              <a:miter/>
            </a:ln>
          </p:spPr>
          <p:txBody>
            <a:bodyPr rtlCol="0" anchor="ctr"/>
            <a:lstStyle/>
            <a:p>
              <a:endParaRPr lang="en-US"/>
            </a:p>
          </p:txBody>
        </p:sp>
      </p:grpSp>
      <p:grpSp>
        <p:nvGrpSpPr>
          <p:cNvPr id="60" name="Graphic 113">
            <a:extLst>
              <a:ext uri="{FF2B5EF4-FFF2-40B4-BE49-F238E27FC236}">
                <a16:creationId xmlns:a16="http://schemas.microsoft.com/office/drawing/2014/main" id="{85218AD3-1FA5-4D97-AE17-594370A5F7CC}"/>
              </a:ext>
            </a:extLst>
          </p:cNvPr>
          <p:cNvGrpSpPr/>
          <p:nvPr/>
        </p:nvGrpSpPr>
        <p:grpSpPr>
          <a:xfrm>
            <a:off x="5129349" y="3872961"/>
            <a:ext cx="1933302" cy="2220852"/>
            <a:chOff x="3273624" y="505223"/>
            <a:chExt cx="5528499" cy="6350784"/>
          </a:xfrm>
        </p:grpSpPr>
        <p:sp>
          <p:nvSpPr>
            <p:cNvPr id="62" name="Freeform: Shape 61">
              <a:extLst>
                <a:ext uri="{FF2B5EF4-FFF2-40B4-BE49-F238E27FC236}">
                  <a16:creationId xmlns:a16="http://schemas.microsoft.com/office/drawing/2014/main" id="{3DA53A45-32EC-4415-AB43-E20500245F8D}"/>
                </a:ext>
              </a:extLst>
            </p:cNvPr>
            <p:cNvSpPr/>
            <p:nvPr/>
          </p:nvSpPr>
          <p:spPr>
            <a:xfrm>
              <a:off x="3273624" y="505223"/>
              <a:ext cx="5528499" cy="5952632"/>
            </a:xfrm>
            <a:custGeom>
              <a:avLst/>
              <a:gdLst>
                <a:gd name="connsiteX0" fmla="*/ 5510955 w 5528499"/>
                <a:gd name="connsiteY0" fmla="*/ 5152721 h 5952632"/>
                <a:gd name="connsiteX1" fmla="*/ 5319175 w 5528499"/>
                <a:gd name="connsiteY1" fmla="*/ 4687838 h 5952632"/>
                <a:gd name="connsiteX2" fmla="*/ 5122054 w 5528499"/>
                <a:gd name="connsiteY2" fmla="*/ 4326201 h 5952632"/>
                <a:gd name="connsiteX3" fmla="*/ 5080737 w 5528499"/>
                <a:gd name="connsiteY3" fmla="*/ 4259213 h 5952632"/>
                <a:gd name="connsiteX4" fmla="*/ 4521792 w 5528499"/>
                <a:gd name="connsiteY4" fmla="*/ 3443467 h 5952632"/>
                <a:gd name="connsiteX5" fmla="*/ 4394375 w 5528499"/>
                <a:gd name="connsiteY5" fmla="*/ 3320079 h 5952632"/>
                <a:gd name="connsiteX6" fmla="*/ 4168586 w 5528499"/>
                <a:gd name="connsiteY6" fmla="*/ 3222081 h 5952632"/>
                <a:gd name="connsiteX7" fmla="*/ 4054192 w 5528499"/>
                <a:gd name="connsiteY7" fmla="*/ 3188541 h 5952632"/>
                <a:gd name="connsiteX8" fmla="*/ 4074335 w 5528499"/>
                <a:gd name="connsiteY8" fmla="*/ 3167367 h 5952632"/>
                <a:gd name="connsiteX9" fmla="*/ 4366924 w 5528499"/>
                <a:gd name="connsiteY9" fmla="*/ 2759728 h 5952632"/>
                <a:gd name="connsiteX10" fmla="*/ 4485347 w 5528499"/>
                <a:gd name="connsiteY10" fmla="*/ 2325201 h 5952632"/>
                <a:gd name="connsiteX11" fmla="*/ 4487408 w 5528499"/>
                <a:gd name="connsiteY11" fmla="*/ 2309930 h 5952632"/>
                <a:gd name="connsiteX12" fmla="*/ 4488064 w 5528499"/>
                <a:gd name="connsiteY12" fmla="*/ 2128736 h 5952632"/>
                <a:gd name="connsiteX13" fmla="*/ 4381540 w 5528499"/>
                <a:gd name="connsiteY13" fmla="*/ 1605298 h 5952632"/>
                <a:gd name="connsiteX14" fmla="*/ 3816036 w 5528499"/>
                <a:gd name="connsiteY14" fmla="*/ 594961 h 5952632"/>
                <a:gd name="connsiteX15" fmla="*/ 3278076 w 5528499"/>
                <a:gd name="connsiteY15" fmla="*/ 145818 h 5952632"/>
                <a:gd name="connsiteX16" fmla="*/ 2844673 w 5528499"/>
                <a:gd name="connsiteY16" fmla="*/ 4068 h 5952632"/>
                <a:gd name="connsiteX17" fmla="*/ 2221551 w 5528499"/>
                <a:gd name="connsiteY17" fmla="*/ 144132 h 5952632"/>
                <a:gd name="connsiteX18" fmla="*/ 1637028 w 5528499"/>
                <a:gd name="connsiteY18" fmla="*/ 646771 h 5952632"/>
                <a:gd name="connsiteX19" fmla="*/ 1036672 w 5528499"/>
                <a:gd name="connsiteY19" fmla="*/ 1923090 h 5952632"/>
                <a:gd name="connsiteX20" fmla="*/ 1008940 w 5528499"/>
                <a:gd name="connsiteY20" fmla="*/ 2144195 h 5952632"/>
                <a:gd name="connsiteX21" fmla="*/ 1019902 w 5528499"/>
                <a:gd name="connsiteY21" fmla="*/ 2411207 h 5952632"/>
                <a:gd name="connsiteX22" fmla="*/ 1344533 w 5528499"/>
                <a:gd name="connsiteY22" fmla="*/ 3082204 h 5952632"/>
                <a:gd name="connsiteX23" fmla="*/ 1452181 w 5528499"/>
                <a:gd name="connsiteY23" fmla="*/ 3199315 h 5952632"/>
                <a:gd name="connsiteX24" fmla="*/ 1443749 w 5528499"/>
                <a:gd name="connsiteY24" fmla="*/ 3203531 h 5952632"/>
                <a:gd name="connsiteX25" fmla="*/ 1146475 w 5528499"/>
                <a:gd name="connsiteY25" fmla="*/ 3319986 h 5952632"/>
                <a:gd name="connsiteX26" fmla="*/ 1119305 w 5528499"/>
                <a:gd name="connsiteY26" fmla="*/ 3335725 h 5952632"/>
                <a:gd name="connsiteX27" fmla="*/ 917407 w 5528499"/>
                <a:gd name="connsiteY27" fmla="*/ 3544557 h 5952632"/>
                <a:gd name="connsiteX28" fmla="*/ 515202 w 5528499"/>
                <a:gd name="connsiteY28" fmla="*/ 4152690 h 5952632"/>
                <a:gd name="connsiteX29" fmla="*/ 398841 w 5528499"/>
                <a:gd name="connsiteY29" fmla="*/ 4354682 h 5952632"/>
                <a:gd name="connsiteX30" fmla="*/ 385537 w 5528499"/>
                <a:gd name="connsiteY30" fmla="*/ 4383070 h 5952632"/>
                <a:gd name="connsiteX31" fmla="*/ 174550 w 5528499"/>
                <a:gd name="connsiteY31" fmla="*/ 4808790 h 5952632"/>
                <a:gd name="connsiteX32" fmla="*/ 11158 w 5528499"/>
                <a:gd name="connsiteY32" fmla="*/ 5265241 h 5952632"/>
                <a:gd name="connsiteX33" fmla="*/ 108219 w 5528499"/>
                <a:gd name="connsiteY33" fmla="*/ 5586592 h 5952632"/>
                <a:gd name="connsiteX34" fmla="*/ 208466 w 5528499"/>
                <a:gd name="connsiteY34" fmla="*/ 5667165 h 5952632"/>
                <a:gd name="connsiteX35" fmla="*/ 875434 w 5528499"/>
                <a:gd name="connsiteY35" fmla="*/ 5941953 h 5952632"/>
                <a:gd name="connsiteX36" fmla="*/ 882461 w 5528499"/>
                <a:gd name="connsiteY36" fmla="*/ 5913003 h 5952632"/>
                <a:gd name="connsiteX37" fmla="*/ 882742 w 5528499"/>
                <a:gd name="connsiteY37" fmla="*/ 4122803 h 5952632"/>
                <a:gd name="connsiteX38" fmla="*/ 887426 w 5528499"/>
                <a:gd name="connsiteY38" fmla="*/ 4070618 h 5952632"/>
                <a:gd name="connsiteX39" fmla="*/ 986642 w 5528499"/>
                <a:gd name="connsiteY39" fmla="*/ 3984800 h 5952632"/>
                <a:gd name="connsiteX40" fmla="*/ 1039202 w 5528499"/>
                <a:gd name="connsiteY40" fmla="*/ 3984331 h 5952632"/>
                <a:gd name="connsiteX41" fmla="*/ 4438502 w 5528499"/>
                <a:gd name="connsiteY41" fmla="*/ 3984331 h 5952632"/>
                <a:gd name="connsiteX42" fmla="*/ 4493685 w 5528499"/>
                <a:gd name="connsiteY42" fmla="*/ 3984987 h 5952632"/>
                <a:gd name="connsiteX43" fmla="*/ 4589622 w 5528499"/>
                <a:gd name="connsiteY43" fmla="*/ 4068463 h 5952632"/>
                <a:gd name="connsiteX44" fmla="*/ 4594681 w 5528499"/>
                <a:gd name="connsiteY44" fmla="*/ 4123271 h 5952632"/>
                <a:gd name="connsiteX45" fmla="*/ 4594681 w 5528499"/>
                <a:gd name="connsiteY45" fmla="*/ 5913472 h 5952632"/>
                <a:gd name="connsiteX46" fmla="*/ 4596367 w 5528499"/>
                <a:gd name="connsiteY46" fmla="*/ 5952633 h 5952632"/>
                <a:gd name="connsiteX47" fmla="*/ 5015437 w 5528499"/>
                <a:gd name="connsiteY47" fmla="*/ 5786617 h 5952632"/>
                <a:gd name="connsiteX48" fmla="*/ 5396936 w 5528499"/>
                <a:gd name="connsiteY48" fmla="*/ 5538811 h 5952632"/>
                <a:gd name="connsiteX49" fmla="*/ 5510955 w 5528499"/>
                <a:gd name="connsiteY49" fmla="*/ 5152721 h 5952632"/>
                <a:gd name="connsiteX50" fmla="*/ 2499712 w 5528499"/>
                <a:gd name="connsiteY50" fmla="*/ 2009752 h 5952632"/>
                <a:gd name="connsiteX51" fmla="*/ 2376043 w 5528499"/>
                <a:gd name="connsiteY51" fmla="*/ 2043948 h 5952632"/>
                <a:gd name="connsiteX52" fmla="*/ 2188573 w 5528499"/>
                <a:gd name="connsiteY52" fmla="*/ 1958972 h 5952632"/>
                <a:gd name="connsiteX53" fmla="*/ 2164307 w 5528499"/>
                <a:gd name="connsiteY53" fmla="*/ 1909599 h 5952632"/>
                <a:gd name="connsiteX54" fmla="*/ 2148661 w 5528499"/>
                <a:gd name="connsiteY54" fmla="*/ 1873341 h 5952632"/>
                <a:gd name="connsiteX55" fmla="*/ 2165525 w 5528499"/>
                <a:gd name="connsiteY55" fmla="*/ 1871186 h 5952632"/>
                <a:gd name="connsiteX56" fmla="*/ 2344564 w 5528499"/>
                <a:gd name="connsiteY56" fmla="*/ 1849919 h 5952632"/>
                <a:gd name="connsiteX57" fmla="*/ 2530067 w 5528499"/>
                <a:gd name="connsiteY57" fmla="*/ 1829495 h 5952632"/>
                <a:gd name="connsiteX58" fmla="*/ 2535688 w 5528499"/>
                <a:gd name="connsiteY58" fmla="*/ 1847483 h 5952632"/>
                <a:gd name="connsiteX59" fmla="*/ 2550585 w 5528499"/>
                <a:gd name="connsiteY59" fmla="*/ 1872217 h 5952632"/>
                <a:gd name="connsiteX60" fmla="*/ 2499712 w 5528499"/>
                <a:gd name="connsiteY60" fmla="*/ 2009752 h 5952632"/>
                <a:gd name="connsiteX61" fmla="*/ 3221020 w 5528499"/>
                <a:gd name="connsiteY61" fmla="*/ 2044417 h 5952632"/>
                <a:gd name="connsiteX62" fmla="*/ 2995043 w 5528499"/>
                <a:gd name="connsiteY62" fmla="*/ 1990920 h 5952632"/>
                <a:gd name="connsiteX63" fmla="*/ 2963189 w 5528499"/>
                <a:gd name="connsiteY63" fmla="*/ 1918968 h 5952632"/>
                <a:gd name="connsiteX64" fmla="*/ 2990640 w 5528499"/>
                <a:gd name="connsiteY64" fmla="*/ 1851512 h 5952632"/>
                <a:gd name="connsiteX65" fmla="*/ 2998791 w 5528499"/>
                <a:gd name="connsiteY65" fmla="*/ 1833711 h 5952632"/>
                <a:gd name="connsiteX66" fmla="*/ 3193944 w 5528499"/>
                <a:gd name="connsiteY66" fmla="*/ 1861068 h 5952632"/>
                <a:gd name="connsiteX67" fmla="*/ 3352746 w 5528499"/>
                <a:gd name="connsiteY67" fmla="*/ 1885052 h 5952632"/>
                <a:gd name="connsiteX68" fmla="*/ 3377199 w 5528499"/>
                <a:gd name="connsiteY68" fmla="*/ 1888987 h 5952632"/>
                <a:gd name="connsiteX69" fmla="*/ 3328574 w 5528499"/>
                <a:gd name="connsiteY69" fmla="*/ 1976305 h 5952632"/>
                <a:gd name="connsiteX70" fmla="*/ 3221020 w 5528499"/>
                <a:gd name="connsiteY70" fmla="*/ 2044417 h 595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528499" h="5952632">
                  <a:moveTo>
                    <a:pt x="5510955" y="5152721"/>
                  </a:moveTo>
                  <a:cubicBezTo>
                    <a:pt x="5462893" y="4990827"/>
                    <a:pt x="5393938" y="4838302"/>
                    <a:pt x="5319175" y="4687838"/>
                  </a:cubicBezTo>
                  <a:cubicBezTo>
                    <a:pt x="5258089" y="4564732"/>
                    <a:pt x="5188760" y="4446216"/>
                    <a:pt x="5122054" y="4326201"/>
                  </a:cubicBezTo>
                  <a:cubicBezTo>
                    <a:pt x="5108282" y="4303903"/>
                    <a:pt x="5094322" y="4281699"/>
                    <a:pt x="5080737" y="4259213"/>
                  </a:cubicBezTo>
                  <a:cubicBezTo>
                    <a:pt x="4910131" y="3976555"/>
                    <a:pt x="4731092" y="3699612"/>
                    <a:pt x="4521792" y="3443467"/>
                  </a:cubicBezTo>
                  <a:cubicBezTo>
                    <a:pt x="4484222" y="3397466"/>
                    <a:pt x="4448714" y="3345563"/>
                    <a:pt x="4394375" y="3320079"/>
                  </a:cubicBezTo>
                  <a:cubicBezTo>
                    <a:pt x="4320174" y="3285321"/>
                    <a:pt x="4247753" y="3245691"/>
                    <a:pt x="4168586" y="3222081"/>
                  </a:cubicBezTo>
                  <a:cubicBezTo>
                    <a:pt x="4131391" y="3211026"/>
                    <a:pt x="4094103" y="3200252"/>
                    <a:pt x="4054192" y="3188541"/>
                  </a:cubicBezTo>
                  <a:cubicBezTo>
                    <a:pt x="4062436" y="3179828"/>
                    <a:pt x="4068339" y="3173551"/>
                    <a:pt x="4074335" y="3167367"/>
                  </a:cubicBezTo>
                  <a:cubicBezTo>
                    <a:pt x="4192851" y="3046509"/>
                    <a:pt x="4293473" y="2912628"/>
                    <a:pt x="4366924" y="2759728"/>
                  </a:cubicBezTo>
                  <a:cubicBezTo>
                    <a:pt x="4432975" y="2622287"/>
                    <a:pt x="4476446" y="2478382"/>
                    <a:pt x="4485347" y="2325201"/>
                  </a:cubicBezTo>
                  <a:cubicBezTo>
                    <a:pt x="4486940" y="2319486"/>
                    <a:pt x="4487595" y="2314427"/>
                    <a:pt x="4487408" y="2309930"/>
                  </a:cubicBezTo>
                  <a:cubicBezTo>
                    <a:pt x="4495090" y="2249594"/>
                    <a:pt x="4493123" y="2188884"/>
                    <a:pt x="4488064" y="2128736"/>
                  </a:cubicBezTo>
                  <a:cubicBezTo>
                    <a:pt x="4473074" y="1950259"/>
                    <a:pt x="4436160" y="1775811"/>
                    <a:pt x="4381540" y="1605298"/>
                  </a:cubicBezTo>
                  <a:cubicBezTo>
                    <a:pt x="4261431" y="1230263"/>
                    <a:pt x="4073960" y="892703"/>
                    <a:pt x="3816036" y="594961"/>
                  </a:cubicBezTo>
                  <a:cubicBezTo>
                    <a:pt x="3661169" y="416204"/>
                    <a:pt x="3486065" y="261055"/>
                    <a:pt x="3278076" y="145818"/>
                  </a:cubicBezTo>
                  <a:cubicBezTo>
                    <a:pt x="3142790" y="70868"/>
                    <a:pt x="2999821" y="17653"/>
                    <a:pt x="2844673" y="4068"/>
                  </a:cubicBezTo>
                  <a:cubicBezTo>
                    <a:pt x="2622350" y="-15420"/>
                    <a:pt x="2415580" y="35734"/>
                    <a:pt x="2221551" y="144132"/>
                  </a:cubicBezTo>
                  <a:cubicBezTo>
                    <a:pt x="1992482" y="272111"/>
                    <a:pt x="1801826" y="444966"/>
                    <a:pt x="1637028" y="646771"/>
                  </a:cubicBezTo>
                  <a:cubicBezTo>
                    <a:pt x="1330854" y="1021900"/>
                    <a:pt x="1126238" y="1445747"/>
                    <a:pt x="1036672" y="1923090"/>
                  </a:cubicBezTo>
                  <a:cubicBezTo>
                    <a:pt x="1022994" y="1996167"/>
                    <a:pt x="1011470" y="2069619"/>
                    <a:pt x="1008940" y="2144195"/>
                  </a:cubicBezTo>
                  <a:cubicBezTo>
                    <a:pt x="1002850" y="2233574"/>
                    <a:pt x="1005661" y="2322859"/>
                    <a:pt x="1019902" y="2411207"/>
                  </a:cubicBezTo>
                  <a:cubicBezTo>
                    <a:pt x="1060938" y="2667164"/>
                    <a:pt x="1176268" y="2887707"/>
                    <a:pt x="1344533" y="3082204"/>
                  </a:cubicBezTo>
                  <a:cubicBezTo>
                    <a:pt x="1379104" y="3122116"/>
                    <a:pt x="1415923" y="3160059"/>
                    <a:pt x="1452181" y="3199315"/>
                  </a:cubicBezTo>
                  <a:cubicBezTo>
                    <a:pt x="1448433" y="3201189"/>
                    <a:pt x="1446185" y="3202969"/>
                    <a:pt x="1443749" y="3203531"/>
                  </a:cubicBezTo>
                  <a:cubicBezTo>
                    <a:pt x="1338911" y="3227515"/>
                    <a:pt x="1247846" y="3286914"/>
                    <a:pt x="1146475" y="3319986"/>
                  </a:cubicBezTo>
                  <a:cubicBezTo>
                    <a:pt x="1136731" y="3323171"/>
                    <a:pt x="1127925" y="3329729"/>
                    <a:pt x="1119305" y="3335725"/>
                  </a:cubicBezTo>
                  <a:cubicBezTo>
                    <a:pt x="1038452" y="3392220"/>
                    <a:pt x="977461" y="3468201"/>
                    <a:pt x="917407" y="3544557"/>
                  </a:cubicBezTo>
                  <a:cubicBezTo>
                    <a:pt x="766662" y="3736150"/>
                    <a:pt x="638215" y="3942733"/>
                    <a:pt x="515202" y="4152690"/>
                  </a:cubicBezTo>
                  <a:cubicBezTo>
                    <a:pt x="475946" y="4219770"/>
                    <a:pt x="437628" y="4287320"/>
                    <a:pt x="398841" y="4354682"/>
                  </a:cubicBezTo>
                  <a:cubicBezTo>
                    <a:pt x="394437" y="4364144"/>
                    <a:pt x="390409" y="4373795"/>
                    <a:pt x="385537" y="4383070"/>
                  </a:cubicBezTo>
                  <a:cubicBezTo>
                    <a:pt x="310961" y="4522853"/>
                    <a:pt x="238540" y="4663760"/>
                    <a:pt x="174550" y="4808790"/>
                  </a:cubicBezTo>
                  <a:cubicBezTo>
                    <a:pt x="109062" y="4957006"/>
                    <a:pt x="49289" y="5107001"/>
                    <a:pt x="11158" y="5265241"/>
                  </a:cubicBezTo>
                  <a:cubicBezTo>
                    <a:pt x="-19666" y="5393126"/>
                    <a:pt x="13593" y="5497963"/>
                    <a:pt x="108219" y="5586592"/>
                  </a:cubicBezTo>
                  <a:cubicBezTo>
                    <a:pt x="139698" y="5616010"/>
                    <a:pt x="172583" y="5643555"/>
                    <a:pt x="208466" y="5667165"/>
                  </a:cubicBezTo>
                  <a:cubicBezTo>
                    <a:pt x="413081" y="5801607"/>
                    <a:pt x="641775" y="5877964"/>
                    <a:pt x="875434" y="5941953"/>
                  </a:cubicBezTo>
                  <a:cubicBezTo>
                    <a:pt x="886489" y="5934458"/>
                    <a:pt x="882461" y="5923028"/>
                    <a:pt x="882461" y="5913003"/>
                  </a:cubicBezTo>
                  <a:cubicBezTo>
                    <a:pt x="882554" y="5316301"/>
                    <a:pt x="882554" y="4719505"/>
                    <a:pt x="882742" y="4122803"/>
                  </a:cubicBezTo>
                  <a:cubicBezTo>
                    <a:pt x="882742" y="4105377"/>
                    <a:pt x="884241" y="4087763"/>
                    <a:pt x="887426" y="4070618"/>
                  </a:cubicBezTo>
                  <a:cubicBezTo>
                    <a:pt x="896420" y="4021338"/>
                    <a:pt x="936332" y="3987236"/>
                    <a:pt x="986642" y="3984800"/>
                  </a:cubicBezTo>
                  <a:cubicBezTo>
                    <a:pt x="1004162" y="3983956"/>
                    <a:pt x="1021682" y="3984331"/>
                    <a:pt x="1039202" y="3984331"/>
                  </a:cubicBezTo>
                  <a:cubicBezTo>
                    <a:pt x="2172271" y="3984331"/>
                    <a:pt x="3305433" y="3984331"/>
                    <a:pt x="4438502" y="3984331"/>
                  </a:cubicBezTo>
                  <a:cubicBezTo>
                    <a:pt x="4456865" y="3984331"/>
                    <a:pt x="4475322" y="3983863"/>
                    <a:pt x="4493685" y="3984987"/>
                  </a:cubicBezTo>
                  <a:cubicBezTo>
                    <a:pt x="4541091" y="3987985"/>
                    <a:pt x="4579785" y="4021994"/>
                    <a:pt x="4589622" y="4068463"/>
                  </a:cubicBezTo>
                  <a:cubicBezTo>
                    <a:pt x="4593463" y="4086545"/>
                    <a:pt x="4594681" y="4104815"/>
                    <a:pt x="4594681" y="4123271"/>
                  </a:cubicBezTo>
                  <a:cubicBezTo>
                    <a:pt x="4594587" y="4719973"/>
                    <a:pt x="4594587" y="5316769"/>
                    <a:pt x="4594681" y="5913472"/>
                  </a:cubicBezTo>
                  <a:cubicBezTo>
                    <a:pt x="4594681" y="5926494"/>
                    <a:pt x="4592058" y="5939704"/>
                    <a:pt x="4596367" y="5952633"/>
                  </a:cubicBezTo>
                  <a:cubicBezTo>
                    <a:pt x="4740180" y="5907757"/>
                    <a:pt x="4879775" y="5851825"/>
                    <a:pt x="5015437" y="5786617"/>
                  </a:cubicBezTo>
                  <a:cubicBezTo>
                    <a:pt x="5153065" y="5720473"/>
                    <a:pt x="5284978" y="5645054"/>
                    <a:pt x="5396936" y="5538811"/>
                  </a:cubicBezTo>
                  <a:cubicBezTo>
                    <a:pt x="5509737" y="5431913"/>
                    <a:pt x="5557144" y="5308525"/>
                    <a:pt x="5510955" y="5152721"/>
                  </a:cubicBezTo>
                  <a:close/>
                  <a:moveTo>
                    <a:pt x="2499712" y="2009752"/>
                  </a:moveTo>
                  <a:cubicBezTo>
                    <a:pt x="2459613" y="2025023"/>
                    <a:pt x="2418391" y="2036640"/>
                    <a:pt x="2376043" y="2043948"/>
                  </a:cubicBezTo>
                  <a:cubicBezTo>
                    <a:pt x="2295190" y="2057907"/>
                    <a:pt x="2231388" y="2028958"/>
                    <a:pt x="2188573" y="1958972"/>
                  </a:cubicBezTo>
                  <a:cubicBezTo>
                    <a:pt x="2179016" y="1943327"/>
                    <a:pt x="2170397" y="1927025"/>
                    <a:pt x="2164307" y="1909599"/>
                  </a:cubicBezTo>
                  <a:cubicBezTo>
                    <a:pt x="2159904" y="1897044"/>
                    <a:pt x="2154564" y="1885052"/>
                    <a:pt x="2148661" y="1873341"/>
                  </a:cubicBezTo>
                  <a:cubicBezTo>
                    <a:pt x="2154283" y="1872592"/>
                    <a:pt x="2159904" y="1871842"/>
                    <a:pt x="2165525" y="1871186"/>
                  </a:cubicBezTo>
                  <a:cubicBezTo>
                    <a:pt x="2225205" y="1864066"/>
                    <a:pt x="2284884" y="1857039"/>
                    <a:pt x="2344564" y="1849919"/>
                  </a:cubicBezTo>
                  <a:cubicBezTo>
                    <a:pt x="2406305" y="1842611"/>
                    <a:pt x="2468139" y="1835304"/>
                    <a:pt x="2530067" y="1829495"/>
                  </a:cubicBezTo>
                  <a:cubicBezTo>
                    <a:pt x="2529411" y="1835491"/>
                    <a:pt x="2531379" y="1841393"/>
                    <a:pt x="2535688" y="1847483"/>
                  </a:cubicBezTo>
                  <a:cubicBezTo>
                    <a:pt x="2541216" y="1855353"/>
                    <a:pt x="2545994" y="1863691"/>
                    <a:pt x="2550585" y="1872217"/>
                  </a:cubicBezTo>
                  <a:cubicBezTo>
                    <a:pt x="2584688" y="1936581"/>
                    <a:pt x="2567355" y="1984081"/>
                    <a:pt x="2499712" y="2009752"/>
                  </a:cubicBezTo>
                  <a:close/>
                  <a:moveTo>
                    <a:pt x="3221020" y="2044417"/>
                  </a:moveTo>
                  <a:cubicBezTo>
                    <a:pt x="3140354" y="2051537"/>
                    <a:pt x="3065122" y="2029988"/>
                    <a:pt x="2995043" y="1990920"/>
                  </a:cubicBezTo>
                  <a:cubicBezTo>
                    <a:pt x="2967499" y="1975555"/>
                    <a:pt x="2959348" y="1949416"/>
                    <a:pt x="2963189" y="1918968"/>
                  </a:cubicBezTo>
                  <a:cubicBezTo>
                    <a:pt x="2966375" y="1894046"/>
                    <a:pt x="2977336" y="1872217"/>
                    <a:pt x="2990640" y="1851512"/>
                  </a:cubicBezTo>
                  <a:cubicBezTo>
                    <a:pt x="2994387" y="1845609"/>
                    <a:pt x="2997760" y="1839707"/>
                    <a:pt x="2998791" y="1833711"/>
                  </a:cubicBezTo>
                  <a:cubicBezTo>
                    <a:pt x="3063998" y="1841487"/>
                    <a:pt x="3129018" y="1851324"/>
                    <a:pt x="3193944" y="1861068"/>
                  </a:cubicBezTo>
                  <a:cubicBezTo>
                    <a:pt x="3246878" y="1869032"/>
                    <a:pt x="3299812" y="1876995"/>
                    <a:pt x="3352746" y="1885052"/>
                  </a:cubicBezTo>
                  <a:cubicBezTo>
                    <a:pt x="3360991" y="1886270"/>
                    <a:pt x="3369048" y="1887676"/>
                    <a:pt x="3377199" y="1888987"/>
                  </a:cubicBezTo>
                  <a:cubicBezTo>
                    <a:pt x="3360147" y="1917562"/>
                    <a:pt x="3348717" y="1949229"/>
                    <a:pt x="3328574" y="1976305"/>
                  </a:cubicBezTo>
                  <a:cubicBezTo>
                    <a:pt x="3301124" y="2013031"/>
                    <a:pt x="3266928" y="2040294"/>
                    <a:pt x="3221020" y="2044417"/>
                  </a:cubicBezTo>
                  <a:close/>
                </a:path>
              </a:pathLst>
            </a:custGeom>
            <a:solidFill>
              <a:schemeClr val="tx1"/>
            </a:solidFill>
            <a:ln w="936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2D28A4B-6E65-43F0-8DA1-0D56B52D5123}"/>
                </a:ext>
              </a:extLst>
            </p:cNvPr>
            <p:cNvSpPr/>
            <p:nvPr/>
          </p:nvSpPr>
          <p:spPr>
            <a:xfrm>
              <a:off x="4137206" y="4476063"/>
              <a:ext cx="3744931" cy="2379944"/>
            </a:xfrm>
            <a:custGeom>
              <a:avLst/>
              <a:gdLst>
                <a:gd name="connsiteX0" fmla="*/ 3739250 w 3744931"/>
                <a:gd name="connsiteY0" fmla="*/ 2062740 h 2379944"/>
                <a:gd name="connsiteX1" fmla="*/ 3644062 w 3744931"/>
                <a:gd name="connsiteY1" fmla="*/ 2189407 h 2379944"/>
                <a:gd name="connsiteX2" fmla="*/ 3630478 w 3744931"/>
                <a:gd name="connsiteY2" fmla="*/ 2204959 h 2379944"/>
                <a:gd name="connsiteX3" fmla="*/ 3678259 w 3744931"/>
                <a:gd name="connsiteY3" fmla="*/ 2259861 h 2379944"/>
                <a:gd name="connsiteX4" fmla="*/ 3712174 w 3744931"/>
                <a:gd name="connsiteY4" fmla="*/ 2261828 h 2379944"/>
                <a:gd name="connsiteX5" fmla="*/ 3738781 w 3744931"/>
                <a:gd name="connsiteY5" fmla="*/ 2341464 h 2379944"/>
                <a:gd name="connsiteX6" fmla="*/ 3700744 w 3744931"/>
                <a:gd name="connsiteY6" fmla="*/ 2379689 h 2379944"/>
                <a:gd name="connsiteX7" fmla="*/ 3682381 w 3744931"/>
                <a:gd name="connsiteY7" fmla="*/ 2379782 h 2379944"/>
                <a:gd name="connsiteX8" fmla="*/ 58790 w 3744931"/>
                <a:gd name="connsiteY8" fmla="*/ 2379782 h 2379944"/>
                <a:gd name="connsiteX9" fmla="*/ 7074 w 3744931"/>
                <a:gd name="connsiteY9" fmla="*/ 2359171 h 2379944"/>
                <a:gd name="connsiteX10" fmla="*/ 11290 w 3744931"/>
                <a:gd name="connsiteY10" fmla="*/ 2272603 h 2379944"/>
                <a:gd name="connsiteX11" fmla="*/ 36305 w 3744931"/>
                <a:gd name="connsiteY11" fmla="*/ 2260142 h 2379944"/>
                <a:gd name="connsiteX12" fmla="*/ 65161 w 3744931"/>
                <a:gd name="connsiteY12" fmla="*/ 2259580 h 2379944"/>
                <a:gd name="connsiteX13" fmla="*/ 110694 w 3744931"/>
                <a:gd name="connsiteY13" fmla="*/ 2212829 h 2379944"/>
                <a:gd name="connsiteX14" fmla="*/ 89332 w 3744931"/>
                <a:gd name="connsiteY14" fmla="*/ 2187346 h 2379944"/>
                <a:gd name="connsiteX15" fmla="*/ 3233 w 3744931"/>
                <a:gd name="connsiteY15" fmla="*/ 2088879 h 2379944"/>
                <a:gd name="connsiteX16" fmla="*/ 5481 w 3744931"/>
                <a:gd name="connsiteY16" fmla="*/ 1924362 h 2379944"/>
                <a:gd name="connsiteX17" fmla="*/ 5575 w 3744931"/>
                <a:gd name="connsiteY17" fmla="*/ 144655 h 2379944"/>
                <a:gd name="connsiteX18" fmla="*/ 47173 w 3744931"/>
                <a:gd name="connsiteY18" fmla="*/ 32510 h 2379944"/>
                <a:gd name="connsiteX19" fmla="*/ 120250 w 3744931"/>
                <a:gd name="connsiteY19" fmla="*/ 656 h 2379944"/>
                <a:gd name="connsiteX20" fmla="*/ 149200 w 3744931"/>
                <a:gd name="connsiteY20" fmla="*/ 281 h 2379944"/>
                <a:gd name="connsiteX21" fmla="*/ 3601059 w 3744931"/>
                <a:gd name="connsiteY21" fmla="*/ 0 h 2379944"/>
                <a:gd name="connsiteX22" fmla="*/ 3701212 w 3744931"/>
                <a:gd name="connsiteY22" fmla="*/ 30542 h 2379944"/>
                <a:gd name="connsiteX23" fmla="*/ 3744496 w 3744931"/>
                <a:gd name="connsiteY23" fmla="*/ 128822 h 2379944"/>
                <a:gd name="connsiteX24" fmla="*/ 3744871 w 3744931"/>
                <a:gd name="connsiteY24" fmla="*/ 155148 h 2379944"/>
                <a:gd name="connsiteX25" fmla="*/ 3744778 w 3744931"/>
                <a:gd name="connsiteY25" fmla="*/ 1921645 h 2379944"/>
                <a:gd name="connsiteX26" fmla="*/ 3739250 w 3744931"/>
                <a:gd name="connsiteY26" fmla="*/ 2062740 h 237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44931" h="2379944">
                  <a:moveTo>
                    <a:pt x="3739250" y="2062740"/>
                  </a:moveTo>
                  <a:cubicBezTo>
                    <a:pt x="3738126" y="2138721"/>
                    <a:pt x="3717046" y="2167859"/>
                    <a:pt x="3644062" y="2189407"/>
                  </a:cubicBezTo>
                  <a:cubicBezTo>
                    <a:pt x="3634975" y="2192124"/>
                    <a:pt x="3631602" y="2195590"/>
                    <a:pt x="3630478" y="2204959"/>
                  </a:cubicBezTo>
                  <a:cubicBezTo>
                    <a:pt x="3624294" y="2256676"/>
                    <a:pt x="3626636" y="2259674"/>
                    <a:pt x="3678259" y="2259861"/>
                  </a:cubicBezTo>
                  <a:cubicBezTo>
                    <a:pt x="3689595" y="2259954"/>
                    <a:pt x="3701400" y="2259205"/>
                    <a:pt x="3712174" y="2261828"/>
                  </a:cubicBezTo>
                  <a:cubicBezTo>
                    <a:pt x="3736439" y="2267731"/>
                    <a:pt x="3743841" y="2291903"/>
                    <a:pt x="3738781" y="2341464"/>
                  </a:cubicBezTo>
                  <a:cubicBezTo>
                    <a:pt x="3736439" y="2364792"/>
                    <a:pt x="3725384" y="2378939"/>
                    <a:pt x="3700744" y="2379689"/>
                  </a:cubicBezTo>
                  <a:cubicBezTo>
                    <a:pt x="3694654" y="2379876"/>
                    <a:pt x="3688471" y="2379782"/>
                    <a:pt x="3682381" y="2379782"/>
                  </a:cubicBezTo>
                  <a:cubicBezTo>
                    <a:pt x="2483917" y="2379782"/>
                    <a:pt x="1257254" y="2379782"/>
                    <a:pt x="58790" y="2379782"/>
                  </a:cubicBezTo>
                  <a:cubicBezTo>
                    <a:pt x="38553" y="2379782"/>
                    <a:pt x="14569" y="2383155"/>
                    <a:pt x="7074" y="2359171"/>
                  </a:cubicBezTo>
                  <a:cubicBezTo>
                    <a:pt x="-1826" y="2330877"/>
                    <a:pt x="-4262" y="2300522"/>
                    <a:pt x="11290" y="2272603"/>
                  </a:cubicBezTo>
                  <a:cubicBezTo>
                    <a:pt x="16255" y="2263796"/>
                    <a:pt x="26374" y="2260798"/>
                    <a:pt x="36305" y="2260142"/>
                  </a:cubicBezTo>
                  <a:cubicBezTo>
                    <a:pt x="45861" y="2259486"/>
                    <a:pt x="55605" y="2259767"/>
                    <a:pt x="65161" y="2259580"/>
                  </a:cubicBezTo>
                  <a:cubicBezTo>
                    <a:pt x="115472" y="2258456"/>
                    <a:pt x="109382" y="2268667"/>
                    <a:pt x="110694" y="2212829"/>
                  </a:cubicBezTo>
                  <a:cubicBezTo>
                    <a:pt x="111068" y="2196528"/>
                    <a:pt x="105260" y="2190812"/>
                    <a:pt x="89332" y="2187346"/>
                  </a:cubicBezTo>
                  <a:cubicBezTo>
                    <a:pt x="37054" y="2176104"/>
                    <a:pt x="7261" y="2142095"/>
                    <a:pt x="3233" y="2088879"/>
                  </a:cubicBezTo>
                  <a:cubicBezTo>
                    <a:pt x="984" y="2059274"/>
                    <a:pt x="5481" y="1940195"/>
                    <a:pt x="5481" y="1924362"/>
                  </a:cubicBezTo>
                  <a:cubicBezTo>
                    <a:pt x="5481" y="1331127"/>
                    <a:pt x="5388" y="737891"/>
                    <a:pt x="5575" y="144655"/>
                  </a:cubicBezTo>
                  <a:cubicBezTo>
                    <a:pt x="5575" y="102308"/>
                    <a:pt x="13726" y="62959"/>
                    <a:pt x="47173" y="32510"/>
                  </a:cubicBezTo>
                  <a:cubicBezTo>
                    <a:pt x="68159" y="13397"/>
                    <a:pt x="92049" y="2529"/>
                    <a:pt x="120250" y="656"/>
                  </a:cubicBezTo>
                  <a:cubicBezTo>
                    <a:pt x="129900" y="0"/>
                    <a:pt x="139550" y="281"/>
                    <a:pt x="149200" y="281"/>
                  </a:cubicBezTo>
                  <a:cubicBezTo>
                    <a:pt x="1299788" y="281"/>
                    <a:pt x="2450471" y="281"/>
                    <a:pt x="3601059" y="0"/>
                  </a:cubicBezTo>
                  <a:cubicBezTo>
                    <a:pt x="3638066" y="0"/>
                    <a:pt x="3672356" y="4497"/>
                    <a:pt x="3701212" y="30542"/>
                  </a:cubicBezTo>
                  <a:cubicBezTo>
                    <a:pt x="3730631" y="57056"/>
                    <a:pt x="3741780" y="90971"/>
                    <a:pt x="3744496" y="128822"/>
                  </a:cubicBezTo>
                  <a:cubicBezTo>
                    <a:pt x="3745152" y="137535"/>
                    <a:pt x="3744871" y="146341"/>
                    <a:pt x="3744871" y="155148"/>
                  </a:cubicBezTo>
                  <a:cubicBezTo>
                    <a:pt x="3744871" y="743980"/>
                    <a:pt x="3744965" y="1332813"/>
                    <a:pt x="3744778" y="1921645"/>
                  </a:cubicBezTo>
                  <a:cubicBezTo>
                    <a:pt x="3744590" y="1942538"/>
                    <a:pt x="3739625" y="2035758"/>
                    <a:pt x="3739250" y="2062740"/>
                  </a:cubicBezTo>
                  <a:close/>
                </a:path>
              </a:pathLst>
            </a:custGeom>
            <a:solidFill>
              <a:schemeClr val="tx1">
                <a:lumMod val="65000"/>
                <a:lumOff val="35000"/>
              </a:schemeClr>
            </a:solidFill>
            <a:ln w="936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B9B1558-6B7C-4E84-8E5E-FE2920D68B7C}"/>
                </a:ext>
              </a:extLst>
            </p:cNvPr>
            <p:cNvSpPr/>
            <p:nvPr/>
          </p:nvSpPr>
          <p:spPr>
            <a:xfrm>
              <a:off x="4282565" y="505316"/>
              <a:ext cx="3483726" cy="2325200"/>
            </a:xfrm>
            <a:custGeom>
              <a:avLst/>
              <a:gdLst>
                <a:gd name="connsiteX0" fmla="*/ 3476594 w 3483726"/>
                <a:gd name="connsiteY0" fmla="*/ 2325201 h 2325200"/>
                <a:gd name="connsiteX1" fmla="*/ 3473596 w 3483726"/>
                <a:gd name="connsiteY1" fmla="*/ 2312928 h 2325200"/>
                <a:gd name="connsiteX2" fmla="*/ 3213423 w 3483726"/>
                <a:gd name="connsiteY2" fmla="*/ 2173613 h 2325200"/>
                <a:gd name="connsiteX3" fmla="*/ 2780863 w 3483726"/>
                <a:gd name="connsiteY3" fmla="*/ 1990827 h 2325200"/>
                <a:gd name="connsiteX4" fmla="*/ 2343806 w 3483726"/>
                <a:gd name="connsiteY4" fmla="*/ 1884959 h 2325200"/>
                <a:gd name="connsiteX5" fmla="*/ 2185004 w 3483726"/>
                <a:gd name="connsiteY5" fmla="*/ 1860974 h 2325200"/>
                <a:gd name="connsiteX6" fmla="*/ 1786078 w 3483726"/>
                <a:gd name="connsiteY6" fmla="*/ 1817878 h 2325200"/>
                <a:gd name="connsiteX7" fmla="*/ 1335624 w 3483726"/>
                <a:gd name="connsiteY7" fmla="*/ 1849825 h 2325200"/>
                <a:gd name="connsiteX8" fmla="*/ 1156585 w 3483726"/>
                <a:gd name="connsiteY8" fmla="*/ 1871093 h 2325200"/>
                <a:gd name="connsiteX9" fmla="*/ 356391 w 3483726"/>
                <a:gd name="connsiteY9" fmla="*/ 2073273 h 2325200"/>
                <a:gd name="connsiteX10" fmla="*/ 32604 w 3483726"/>
                <a:gd name="connsiteY10" fmla="*/ 2203968 h 2325200"/>
                <a:gd name="connsiteX11" fmla="*/ 4591 w 3483726"/>
                <a:gd name="connsiteY11" fmla="*/ 2185511 h 2325200"/>
                <a:gd name="connsiteX12" fmla="*/ 0 w 3483726"/>
                <a:gd name="connsiteY12" fmla="*/ 2144101 h 2325200"/>
                <a:gd name="connsiteX13" fmla="*/ 27732 w 3483726"/>
                <a:gd name="connsiteY13" fmla="*/ 1922996 h 2325200"/>
                <a:gd name="connsiteX14" fmla="*/ 628088 w 3483726"/>
                <a:gd name="connsiteY14" fmla="*/ 646771 h 2325200"/>
                <a:gd name="connsiteX15" fmla="*/ 1212610 w 3483726"/>
                <a:gd name="connsiteY15" fmla="*/ 144132 h 2325200"/>
                <a:gd name="connsiteX16" fmla="*/ 1835733 w 3483726"/>
                <a:gd name="connsiteY16" fmla="*/ 4068 h 2325200"/>
                <a:gd name="connsiteX17" fmla="*/ 2269136 w 3483726"/>
                <a:gd name="connsiteY17" fmla="*/ 145818 h 2325200"/>
                <a:gd name="connsiteX18" fmla="*/ 2807095 w 3483726"/>
                <a:gd name="connsiteY18" fmla="*/ 594961 h 2325200"/>
                <a:gd name="connsiteX19" fmla="*/ 3372600 w 3483726"/>
                <a:gd name="connsiteY19" fmla="*/ 1605298 h 2325200"/>
                <a:gd name="connsiteX20" fmla="*/ 3479123 w 3483726"/>
                <a:gd name="connsiteY20" fmla="*/ 2128736 h 2325200"/>
                <a:gd name="connsiteX21" fmla="*/ 3476594 w 3483726"/>
                <a:gd name="connsiteY21" fmla="*/ 2325201 h 232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83726" h="2325200">
                  <a:moveTo>
                    <a:pt x="3476594" y="2325201"/>
                  </a:moveTo>
                  <a:cubicBezTo>
                    <a:pt x="3475657" y="2320985"/>
                    <a:pt x="3475938" y="2313959"/>
                    <a:pt x="3473596" y="2312928"/>
                  </a:cubicBezTo>
                  <a:cubicBezTo>
                    <a:pt x="3383093" y="2273485"/>
                    <a:pt x="3301865" y="2216897"/>
                    <a:pt x="3213423" y="2173613"/>
                  </a:cubicBezTo>
                  <a:cubicBezTo>
                    <a:pt x="3072609" y="2104565"/>
                    <a:pt x="2929734" y="2040950"/>
                    <a:pt x="2780863" y="1990827"/>
                  </a:cubicBezTo>
                  <a:cubicBezTo>
                    <a:pt x="2636208" y="1942109"/>
                    <a:pt x="2495206" y="1907725"/>
                    <a:pt x="2343806" y="1884959"/>
                  </a:cubicBezTo>
                  <a:cubicBezTo>
                    <a:pt x="2290872" y="1876995"/>
                    <a:pt x="2237938" y="1869031"/>
                    <a:pt x="2185004" y="1860974"/>
                  </a:cubicBezTo>
                  <a:cubicBezTo>
                    <a:pt x="2052622" y="1841019"/>
                    <a:pt x="1919865" y="1821063"/>
                    <a:pt x="1786078" y="1817878"/>
                  </a:cubicBezTo>
                  <a:cubicBezTo>
                    <a:pt x="1635427" y="1814317"/>
                    <a:pt x="1485244" y="1832118"/>
                    <a:pt x="1335624" y="1849825"/>
                  </a:cubicBezTo>
                  <a:cubicBezTo>
                    <a:pt x="1275944" y="1856946"/>
                    <a:pt x="1216264" y="1863972"/>
                    <a:pt x="1156585" y="1871093"/>
                  </a:cubicBezTo>
                  <a:cubicBezTo>
                    <a:pt x="881796" y="1903696"/>
                    <a:pt x="616471" y="1980146"/>
                    <a:pt x="356391" y="2073273"/>
                  </a:cubicBezTo>
                  <a:cubicBezTo>
                    <a:pt x="246776" y="2112528"/>
                    <a:pt x="139127" y="2156843"/>
                    <a:pt x="32604" y="2203968"/>
                  </a:cubicBezTo>
                  <a:cubicBezTo>
                    <a:pt x="6465" y="2215492"/>
                    <a:pt x="5247" y="2214087"/>
                    <a:pt x="4591" y="2185511"/>
                  </a:cubicBezTo>
                  <a:cubicBezTo>
                    <a:pt x="4310" y="2171552"/>
                    <a:pt x="6090" y="2157405"/>
                    <a:pt x="0" y="2144101"/>
                  </a:cubicBezTo>
                  <a:cubicBezTo>
                    <a:pt x="2530" y="2069525"/>
                    <a:pt x="14053" y="1996073"/>
                    <a:pt x="27732" y="1922996"/>
                  </a:cubicBezTo>
                  <a:cubicBezTo>
                    <a:pt x="117298" y="1445653"/>
                    <a:pt x="321914" y="1021806"/>
                    <a:pt x="628088" y="646771"/>
                  </a:cubicBezTo>
                  <a:cubicBezTo>
                    <a:pt x="792792" y="444966"/>
                    <a:pt x="983542" y="272111"/>
                    <a:pt x="1212610" y="144132"/>
                  </a:cubicBezTo>
                  <a:cubicBezTo>
                    <a:pt x="1406639" y="35734"/>
                    <a:pt x="1613504" y="-15419"/>
                    <a:pt x="1835733" y="4068"/>
                  </a:cubicBezTo>
                  <a:cubicBezTo>
                    <a:pt x="1990881" y="17653"/>
                    <a:pt x="2133850" y="70868"/>
                    <a:pt x="2269136" y="145818"/>
                  </a:cubicBezTo>
                  <a:cubicBezTo>
                    <a:pt x="2477125" y="261055"/>
                    <a:pt x="2652228" y="416204"/>
                    <a:pt x="2807095" y="594961"/>
                  </a:cubicBezTo>
                  <a:cubicBezTo>
                    <a:pt x="3065020" y="892703"/>
                    <a:pt x="3252491" y="1230357"/>
                    <a:pt x="3372600" y="1605298"/>
                  </a:cubicBezTo>
                  <a:cubicBezTo>
                    <a:pt x="3427220" y="1775811"/>
                    <a:pt x="3464133" y="1950260"/>
                    <a:pt x="3479123" y="2128736"/>
                  </a:cubicBezTo>
                  <a:cubicBezTo>
                    <a:pt x="3484651" y="2193943"/>
                    <a:pt x="3486712" y="2259900"/>
                    <a:pt x="3476594" y="2325201"/>
                  </a:cubicBezTo>
                  <a:close/>
                </a:path>
              </a:pathLst>
            </a:custGeom>
            <a:solidFill>
              <a:schemeClr val="tx1">
                <a:lumMod val="75000"/>
                <a:lumOff val="25000"/>
              </a:schemeClr>
            </a:solidFill>
            <a:ln w="936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7C3F3D-14E2-4708-BBC2-39096947ED66}"/>
                </a:ext>
              </a:extLst>
            </p:cNvPr>
            <p:cNvSpPr/>
            <p:nvPr/>
          </p:nvSpPr>
          <p:spPr>
            <a:xfrm>
              <a:off x="4251959" y="6666774"/>
              <a:ext cx="3513514" cy="68610"/>
            </a:xfrm>
            <a:custGeom>
              <a:avLst/>
              <a:gdLst>
                <a:gd name="connsiteX0" fmla="*/ 1759346 w 3513514"/>
                <a:gd name="connsiteY0" fmla="*/ 68587 h 68610"/>
                <a:gd name="connsiteX1" fmla="*/ 65926 w 3513514"/>
                <a:gd name="connsiteY1" fmla="*/ 68587 h 68610"/>
                <a:gd name="connsiteX2" fmla="*/ 34353 w 3513514"/>
                <a:gd name="connsiteY2" fmla="*/ 68494 h 68610"/>
                <a:gd name="connsiteX3" fmla="*/ 63 w 3513514"/>
                <a:gd name="connsiteY3" fmla="*/ 32892 h 68610"/>
                <a:gd name="connsiteX4" fmla="*/ 34821 w 3513514"/>
                <a:gd name="connsiteY4" fmla="*/ 8 h 68610"/>
                <a:gd name="connsiteX5" fmla="*/ 263889 w 3513514"/>
                <a:gd name="connsiteY5" fmla="*/ 289 h 68610"/>
                <a:gd name="connsiteX6" fmla="*/ 3449018 w 3513514"/>
                <a:gd name="connsiteY6" fmla="*/ 289 h 68610"/>
                <a:gd name="connsiteX7" fmla="*/ 3472721 w 3513514"/>
                <a:gd name="connsiteY7" fmla="*/ 289 h 68610"/>
                <a:gd name="connsiteX8" fmla="*/ 3508885 w 3513514"/>
                <a:gd name="connsiteY8" fmla="*/ 55565 h 68610"/>
                <a:gd name="connsiteX9" fmla="*/ 3490710 w 3513514"/>
                <a:gd name="connsiteY9" fmla="*/ 67932 h 68610"/>
                <a:gd name="connsiteX10" fmla="*/ 3459137 w 3513514"/>
                <a:gd name="connsiteY10" fmla="*/ 68494 h 68610"/>
                <a:gd name="connsiteX11" fmla="*/ 1759346 w 3513514"/>
                <a:gd name="connsiteY11" fmla="*/ 68587 h 6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13514" h="68610">
                  <a:moveTo>
                    <a:pt x="1759346" y="68587"/>
                  </a:moveTo>
                  <a:cubicBezTo>
                    <a:pt x="1201150" y="68587"/>
                    <a:pt x="624216" y="68587"/>
                    <a:pt x="65926" y="68587"/>
                  </a:cubicBezTo>
                  <a:cubicBezTo>
                    <a:pt x="55432" y="68587"/>
                    <a:pt x="44846" y="68681"/>
                    <a:pt x="34353" y="68494"/>
                  </a:cubicBezTo>
                  <a:cubicBezTo>
                    <a:pt x="3810" y="67932"/>
                    <a:pt x="1374" y="63997"/>
                    <a:pt x="63" y="32892"/>
                  </a:cubicBezTo>
                  <a:cubicBezTo>
                    <a:pt x="-968" y="6847"/>
                    <a:pt x="10743" y="-273"/>
                    <a:pt x="34821" y="8"/>
                  </a:cubicBezTo>
                  <a:cubicBezTo>
                    <a:pt x="104900" y="945"/>
                    <a:pt x="193810" y="289"/>
                    <a:pt x="263889" y="289"/>
                  </a:cubicBezTo>
                  <a:cubicBezTo>
                    <a:pt x="1322476" y="289"/>
                    <a:pt x="2390432" y="289"/>
                    <a:pt x="3449018" y="289"/>
                  </a:cubicBezTo>
                  <a:cubicBezTo>
                    <a:pt x="3456888" y="289"/>
                    <a:pt x="3464758" y="289"/>
                    <a:pt x="3472721" y="289"/>
                  </a:cubicBezTo>
                  <a:cubicBezTo>
                    <a:pt x="3507292" y="570"/>
                    <a:pt x="3521721" y="22868"/>
                    <a:pt x="3508885" y="55565"/>
                  </a:cubicBezTo>
                  <a:cubicBezTo>
                    <a:pt x="3505512" y="64184"/>
                    <a:pt x="3499048" y="67557"/>
                    <a:pt x="3490710" y="67932"/>
                  </a:cubicBezTo>
                  <a:cubicBezTo>
                    <a:pt x="3480217" y="68494"/>
                    <a:pt x="3469723" y="68494"/>
                    <a:pt x="3459137" y="68494"/>
                  </a:cubicBezTo>
                  <a:cubicBezTo>
                    <a:pt x="2895694" y="68587"/>
                    <a:pt x="2322882" y="68587"/>
                    <a:pt x="1759346" y="68587"/>
                  </a:cubicBezTo>
                  <a:close/>
                </a:path>
              </a:pathLst>
            </a:custGeom>
            <a:solidFill>
              <a:schemeClr val="tx1">
                <a:lumMod val="85000"/>
                <a:lumOff val="15000"/>
              </a:schemeClr>
            </a:solidFill>
            <a:ln w="936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3992E7E-F21E-4254-A8C9-E81EC2E8CEA3}"/>
                </a:ext>
              </a:extLst>
            </p:cNvPr>
            <p:cNvSpPr/>
            <p:nvPr/>
          </p:nvSpPr>
          <p:spPr>
            <a:xfrm>
              <a:off x="5170753" y="2586365"/>
              <a:ext cx="1736026" cy="961502"/>
            </a:xfrm>
            <a:custGeom>
              <a:avLst/>
              <a:gdLst>
                <a:gd name="connsiteX0" fmla="*/ 1736027 w 1736026"/>
                <a:gd name="connsiteY0" fmla="*/ 0 h 961502"/>
                <a:gd name="connsiteX1" fmla="*/ 1402496 w 1736026"/>
                <a:gd name="connsiteY1" fmla="*/ 744449 h 961502"/>
                <a:gd name="connsiteX2" fmla="*/ 959349 w 1736026"/>
                <a:gd name="connsiteY2" fmla="*/ 955623 h 961502"/>
                <a:gd name="connsiteX3" fmla="*/ 401434 w 1736026"/>
                <a:gd name="connsiteY3" fmla="*/ 801693 h 961502"/>
                <a:gd name="connsiteX4" fmla="*/ 21339 w 1736026"/>
                <a:gd name="connsiteY4" fmla="*/ 175853 h 961502"/>
                <a:gd name="connsiteX5" fmla="*/ 822 w 1736026"/>
                <a:gd name="connsiteY5" fmla="*/ 27638 h 961502"/>
                <a:gd name="connsiteX6" fmla="*/ 4288 w 1736026"/>
                <a:gd name="connsiteY6" fmla="*/ 6183 h 961502"/>
                <a:gd name="connsiteX7" fmla="*/ 89919 w 1736026"/>
                <a:gd name="connsiteY7" fmla="*/ 65395 h 961502"/>
                <a:gd name="connsiteX8" fmla="*/ 459333 w 1736026"/>
                <a:gd name="connsiteY8" fmla="*/ 121233 h 961502"/>
                <a:gd name="connsiteX9" fmla="*/ 712854 w 1736026"/>
                <a:gd name="connsiteY9" fmla="*/ 43378 h 961502"/>
                <a:gd name="connsiteX10" fmla="*/ 1069058 w 1736026"/>
                <a:gd name="connsiteY10" fmla="*/ 54995 h 961502"/>
                <a:gd name="connsiteX11" fmla="*/ 1392565 w 1736026"/>
                <a:gd name="connsiteY11" fmla="*/ 133600 h 961502"/>
                <a:gd name="connsiteX12" fmla="*/ 1621820 w 1736026"/>
                <a:gd name="connsiteY12" fmla="*/ 78979 h 961502"/>
                <a:gd name="connsiteX13" fmla="*/ 1736027 w 1736026"/>
                <a:gd name="connsiteY13" fmla="*/ 0 h 96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36026" h="961502">
                  <a:moveTo>
                    <a:pt x="1736027" y="0"/>
                  </a:moveTo>
                  <a:cubicBezTo>
                    <a:pt x="1714759" y="293245"/>
                    <a:pt x="1615262" y="544799"/>
                    <a:pt x="1402496" y="744449"/>
                  </a:cubicBezTo>
                  <a:cubicBezTo>
                    <a:pt x="1277702" y="861466"/>
                    <a:pt x="1130049" y="935199"/>
                    <a:pt x="959349" y="955623"/>
                  </a:cubicBezTo>
                  <a:cubicBezTo>
                    <a:pt x="753140" y="980357"/>
                    <a:pt x="566326" y="926673"/>
                    <a:pt x="401434" y="801693"/>
                  </a:cubicBezTo>
                  <a:cubicBezTo>
                    <a:pt x="192696" y="643547"/>
                    <a:pt x="75023" y="428812"/>
                    <a:pt x="21339" y="175853"/>
                  </a:cubicBezTo>
                  <a:cubicBezTo>
                    <a:pt x="10940" y="126948"/>
                    <a:pt x="5225" y="77387"/>
                    <a:pt x="822" y="27638"/>
                  </a:cubicBezTo>
                  <a:cubicBezTo>
                    <a:pt x="259" y="20986"/>
                    <a:pt x="-1895" y="13959"/>
                    <a:pt x="4288" y="6183"/>
                  </a:cubicBezTo>
                  <a:cubicBezTo>
                    <a:pt x="32957" y="25858"/>
                    <a:pt x="63124" y="43472"/>
                    <a:pt x="89919" y="65395"/>
                  </a:cubicBezTo>
                  <a:cubicBezTo>
                    <a:pt x="202346" y="157584"/>
                    <a:pt x="327045" y="162550"/>
                    <a:pt x="459333" y="121233"/>
                  </a:cubicBezTo>
                  <a:cubicBezTo>
                    <a:pt x="543747" y="94907"/>
                    <a:pt x="628628" y="70173"/>
                    <a:pt x="712854" y="43378"/>
                  </a:cubicBezTo>
                  <a:cubicBezTo>
                    <a:pt x="833151" y="5153"/>
                    <a:pt x="950729" y="18363"/>
                    <a:pt x="1069058" y="54995"/>
                  </a:cubicBezTo>
                  <a:cubicBezTo>
                    <a:pt x="1175114" y="87786"/>
                    <a:pt x="1281169" y="121795"/>
                    <a:pt x="1392565" y="133600"/>
                  </a:cubicBezTo>
                  <a:cubicBezTo>
                    <a:pt x="1475573" y="142407"/>
                    <a:pt x="1552959" y="129946"/>
                    <a:pt x="1621820" y="78979"/>
                  </a:cubicBezTo>
                  <a:cubicBezTo>
                    <a:pt x="1657610" y="52653"/>
                    <a:pt x="1694897" y="28388"/>
                    <a:pt x="1736027" y="0"/>
                  </a:cubicBezTo>
                  <a:close/>
                </a:path>
              </a:pathLst>
            </a:custGeom>
            <a:solidFill>
              <a:schemeClr val="bg1">
                <a:lumMod val="50000"/>
              </a:schemeClr>
            </a:solidFill>
            <a:ln w="936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23E20DD-4CF7-414A-9DCB-41524DC419A0}"/>
                </a:ext>
              </a:extLst>
            </p:cNvPr>
            <p:cNvSpPr/>
            <p:nvPr/>
          </p:nvSpPr>
          <p:spPr>
            <a:xfrm>
              <a:off x="5411699" y="2328614"/>
              <a:ext cx="443360" cy="236234"/>
            </a:xfrm>
            <a:custGeom>
              <a:avLst/>
              <a:gdLst>
                <a:gd name="connsiteX0" fmla="*/ 0 w 443360"/>
                <a:gd name="connsiteY0" fmla="*/ 47139 h 236234"/>
                <a:gd name="connsiteX1" fmla="*/ 198526 w 443360"/>
                <a:gd name="connsiteY1" fmla="*/ 16597 h 236234"/>
                <a:gd name="connsiteX2" fmla="*/ 370351 w 443360"/>
                <a:gd name="connsiteY2" fmla="*/ 763 h 236234"/>
                <a:gd name="connsiteX3" fmla="*/ 400799 w 443360"/>
                <a:gd name="connsiteY3" fmla="*/ 4886 h 236234"/>
                <a:gd name="connsiteX4" fmla="*/ 443334 w 443360"/>
                <a:gd name="connsiteY4" fmla="*/ 112628 h 236234"/>
                <a:gd name="connsiteX5" fmla="*/ 411105 w 443360"/>
                <a:gd name="connsiteY5" fmla="*/ 174930 h 236234"/>
                <a:gd name="connsiteX6" fmla="*/ 165079 w 443360"/>
                <a:gd name="connsiteY6" fmla="*/ 234891 h 236234"/>
                <a:gd name="connsiteX7" fmla="*/ 62959 w 443360"/>
                <a:gd name="connsiteY7" fmla="*/ 175492 h 236234"/>
                <a:gd name="connsiteX8" fmla="*/ 0 w 443360"/>
                <a:gd name="connsiteY8" fmla="*/ 47139 h 23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360" h="236234">
                  <a:moveTo>
                    <a:pt x="0" y="47139"/>
                  </a:moveTo>
                  <a:cubicBezTo>
                    <a:pt x="65020" y="29713"/>
                    <a:pt x="132101" y="24935"/>
                    <a:pt x="198526" y="16597"/>
                  </a:cubicBezTo>
                  <a:cubicBezTo>
                    <a:pt x="255582" y="9383"/>
                    <a:pt x="313013" y="5822"/>
                    <a:pt x="370351" y="763"/>
                  </a:cubicBezTo>
                  <a:cubicBezTo>
                    <a:pt x="380750" y="-174"/>
                    <a:pt x="391337" y="-1392"/>
                    <a:pt x="400799" y="4886"/>
                  </a:cubicBezTo>
                  <a:cubicBezTo>
                    <a:pt x="424690" y="37021"/>
                    <a:pt x="444177" y="70561"/>
                    <a:pt x="443334" y="112628"/>
                  </a:cubicBezTo>
                  <a:cubicBezTo>
                    <a:pt x="442866" y="139235"/>
                    <a:pt x="434059" y="161439"/>
                    <a:pt x="411105" y="174930"/>
                  </a:cubicBezTo>
                  <a:cubicBezTo>
                    <a:pt x="335217" y="219339"/>
                    <a:pt x="253146" y="242199"/>
                    <a:pt x="165079" y="234891"/>
                  </a:cubicBezTo>
                  <a:cubicBezTo>
                    <a:pt x="123294" y="231424"/>
                    <a:pt x="89941" y="207346"/>
                    <a:pt x="62959" y="175492"/>
                  </a:cubicBezTo>
                  <a:cubicBezTo>
                    <a:pt x="31198" y="138111"/>
                    <a:pt x="9650" y="95482"/>
                    <a:pt x="0" y="47139"/>
                  </a:cubicBezTo>
                  <a:close/>
                </a:path>
              </a:pathLst>
            </a:custGeom>
            <a:solidFill>
              <a:schemeClr val="bg1">
                <a:lumMod val="50000"/>
              </a:schemeClr>
            </a:solidFill>
            <a:ln w="936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80EEE3-7A76-4997-9992-E51DA47C4481}"/>
                </a:ext>
              </a:extLst>
            </p:cNvPr>
            <p:cNvSpPr/>
            <p:nvPr/>
          </p:nvSpPr>
          <p:spPr>
            <a:xfrm>
              <a:off x="6220040" y="2333031"/>
              <a:ext cx="440058" cy="233348"/>
            </a:xfrm>
            <a:custGeom>
              <a:avLst/>
              <a:gdLst>
                <a:gd name="connsiteX0" fmla="*/ 44412 w 440058"/>
                <a:gd name="connsiteY0" fmla="*/ 0 h 233348"/>
                <a:gd name="connsiteX1" fmla="*/ 417667 w 440058"/>
                <a:gd name="connsiteY1" fmla="*/ 49561 h 233348"/>
                <a:gd name="connsiteX2" fmla="*/ 440058 w 440058"/>
                <a:gd name="connsiteY2" fmla="*/ 63802 h 233348"/>
                <a:gd name="connsiteX3" fmla="*/ 402021 w 440058"/>
                <a:gd name="connsiteY3" fmla="*/ 144280 h 233348"/>
                <a:gd name="connsiteX4" fmla="*/ 221296 w 440058"/>
                <a:gd name="connsiteY4" fmla="*/ 231504 h 233348"/>
                <a:gd name="connsiteX5" fmla="*/ 62400 w 440058"/>
                <a:gd name="connsiteY5" fmla="*/ 187471 h 233348"/>
                <a:gd name="connsiteX6" fmla="*/ 10965 w 440058"/>
                <a:gd name="connsiteY6" fmla="*/ 56119 h 233348"/>
                <a:gd name="connsiteX7" fmla="*/ 44412 w 440058"/>
                <a:gd name="connsiteY7" fmla="*/ 0 h 23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058" h="233348">
                  <a:moveTo>
                    <a:pt x="44412" y="0"/>
                  </a:moveTo>
                  <a:cubicBezTo>
                    <a:pt x="170048" y="7308"/>
                    <a:pt x="294186" y="25952"/>
                    <a:pt x="417667" y="49561"/>
                  </a:cubicBezTo>
                  <a:cubicBezTo>
                    <a:pt x="426474" y="51248"/>
                    <a:pt x="437716" y="51154"/>
                    <a:pt x="440058" y="63802"/>
                  </a:cubicBezTo>
                  <a:cubicBezTo>
                    <a:pt x="430877" y="92283"/>
                    <a:pt x="418416" y="119172"/>
                    <a:pt x="402021" y="144280"/>
                  </a:cubicBezTo>
                  <a:cubicBezTo>
                    <a:pt x="359205" y="209769"/>
                    <a:pt x="299900" y="241623"/>
                    <a:pt x="221296" y="231504"/>
                  </a:cubicBezTo>
                  <a:cubicBezTo>
                    <a:pt x="166394" y="224478"/>
                    <a:pt x="112617" y="211455"/>
                    <a:pt x="62400" y="187471"/>
                  </a:cubicBezTo>
                  <a:cubicBezTo>
                    <a:pt x="1784" y="158521"/>
                    <a:pt x="-13113" y="118891"/>
                    <a:pt x="10965" y="56119"/>
                  </a:cubicBezTo>
                  <a:cubicBezTo>
                    <a:pt x="18835" y="35414"/>
                    <a:pt x="31389" y="17613"/>
                    <a:pt x="44412" y="0"/>
                  </a:cubicBezTo>
                  <a:close/>
                </a:path>
              </a:pathLst>
            </a:custGeom>
            <a:solidFill>
              <a:schemeClr val="bg1">
                <a:lumMod val="50000"/>
              </a:schemeClr>
            </a:solidFill>
            <a:ln w="9365" cap="flat">
              <a:noFill/>
              <a:prstDash val="solid"/>
              <a:miter/>
            </a:ln>
          </p:spPr>
          <p:txBody>
            <a:bodyPr rtlCol="0" anchor="ctr"/>
            <a:lstStyle/>
            <a:p>
              <a:endParaRPr lang="en-US"/>
            </a:p>
          </p:txBody>
        </p:sp>
      </p:grpSp>
      <p:grpSp>
        <p:nvGrpSpPr>
          <p:cNvPr id="79" name="Group 78">
            <a:extLst>
              <a:ext uri="{FF2B5EF4-FFF2-40B4-BE49-F238E27FC236}">
                <a16:creationId xmlns:a16="http://schemas.microsoft.com/office/drawing/2014/main" id="{31A1BA86-C515-4990-9169-25F39278791A}"/>
              </a:ext>
            </a:extLst>
          </p:cNvPr>
          <p:cNvGrpSpPr/>
          <p:nvPr/>
        </p:nvGrpSpPr>
        <p:grpSpPr>
          <a:xfrm>
            <a:off x="9155149" y="3691747"/>
            <a:ext cx="1991426" cy="2124812"/>
            <a:chOff x="5975859" y="4398586"/>
            <a:chExt cx="945247" cy="1008560"/>
          </a:xfrm>
        </p:grpSpPr>
        <p:sp>
          <p:nvSpPr>
            <p:cNvPr id="69" name="Isosceles Triangle 68">
              <a:extLst>
                <a:ext uri="{FF2B5EF4-FFF2-40B4-BE49-F238E27FC236}">
                  <a16:creationId xmlns:a16="http://schemas.microsoft.com/office/drawing/2014/main" id="{789879BA-A094-4FFE-B0BD-8C117EDAAC8F}"/>
                </a:ext>
              </a:extLst>
            </p:cNvPr>
            <p:cNvSpPr/>
            <p:nvPr/>
          </p:nvSpPr>
          <p:spPr>
            <a:xfrm>
              <a:off x="6008914" y="4398586"/>
              <a:ext cx="870857" cy="32722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2F58B38F-5CBE-4175-AE79-0E8E987BC859}"/>
                </a:ext>
              </a:extLst>
            </p:cNvPr>
            <p:cNvSpPr/>
            <p:nvPr/>
          </p:nvSpPr>
          <p:spPr>
            <a:xfrm>
              <a:off x="6008914" y="4824426"/>
              <a:ext cx="870857" cy="824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B7C4B26-4D64-4446-B04F-804385490CB7}"/>
                </a:ext>
              </a:extLst>
            </p:cNvPr>
            <p:cNvSpPr/>
            <p:nvPr/>
          </p:nvSpPr>
          <p:spPr>
            <a:xfrm>
              <a:off x="5975859" y="5324721"/>
              <a:ext cx="945247" cy="824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700FA70-805D-42A9-BF2D-98E8F3774167}"/>
                </a:ext>
              </a:extLst>
            </p:cNvPr>
            <p:cNvSpPr/>
            <p:nvPr/>
          </p:nvSpPr>
          <p:spPr>
            <a:xfrm>
              <a:off x="6045834" y="5262308"/>
              <a:ext cx="795423" cy="624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A47B47DF-705E-4955-8B2A-4C6ABCD43F9E}"/>
                </a:ext>
              </a:extLst>
            </p:cNvPr>
            <p:cNvGrpSpPr/>
            <p:nvPr/>
          </p:nvGrpSpPr>
          <p:grpSpPr>
            <a:xfrm>
              <a:off x="6071520" y="4894929"/>
              <a:ext cx="750468" cy="367550"/>
              <a:chOff x="6071520" y="4894929"/>
              <a:chExt cx="750468" cy="367550"/>
            </a:xfrm>
          </p:grpSpPr>
          <p:sp>
            <p:nvSpPr>
              <p:cNvPr id="73" name="Rectangle 72">
                <a:extLst>
                  <a:ext uri="{FF2B5EF4-FFF2-40B4-BE49-F238E27FC236}">
                    <a16:creationId xmlns:a16="http://schemas.microsoft.com/office/drawing/2014/main" id="{8F89CF03-8B52-483A-9476-31CF7A7A786A}"/>
                  </a:ext>
                </a:extLst>
              </p:cNvPr>
              <p:cNvSpPr/>
              <p:nvPr/>
            </p:nvSpPr>
            <p:spPr>
              <a:xfrm>
                <a:off x="6071520" y="4894929"/>
                <a:ext cx="76854" cy="367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CCDAC6B-60A2-4C6E-920C-9488B228D4DB}"/>
                  </a:ext>
                </a:extLst>
              </p:cNvPr>
              <p:cNvSpPr/>
              <p:nvPr/>
            </p:nvSpPr>
            <p:spPr>
              <a:xfrm>
                <a:off x="6239924" y="4894929"/>
                <a:ext cx="76854" cy="367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DD03CCCC-CFCE-4D1D-8B4B-99FCECA13B3B}"/>
                  </a:ext>
                </a:extLst>
              </p:cNvPr>
              <p:cNvSpPr/>
              <p:nvPr/>
            </p:nvSpPr>
            <p:spPr>
              <a:xfrm>
                <a:off x="6408328" y="4894929"/>
                <a:ext cx="76854" cy="367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7FD5E7A3-A0B1-4EF4-8657-598BF9728C0F}"/>
                  </a:ext>
                </a:extLst>
              </p:cNvPr>
              <p:cNvSpPr/>
              <p:nvPr/>
            </p:nvSpPr>
            <p:spPr>
              <a:xfrm>
                <a:off x="6576732" y="4894929"/>
                <a:ext cx="76854" cy="367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1B2B4C8-4C80-4203-AF10-E91D8F9DFF27}"/>
                  </a:ext>
                </a:extLst>
              </p:cNvPr>
              <p:cNvSpPr/>
              <p:nvPr/>
            </p:nvSpPr>
            <p:spPr>
              <a:xfrm>
                <a:off x="6745134" y="4894929"/>
                <a:ext cx="76854" cy="367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21D385C7-5637-41F0-96F9-21C030B4D630}"/>
              </a:ext>
            </a:extLst>
          </p:cNvPr>
          <p:cNvGrpSpPr/>
          <p:nvPr/>
        </p:nvGrpSpPr>
        <p:grpSpPr>
          <a:xfrm>
            <a:off x="9075380" y="2027579"/>
            <a:ext cx="2128669" cy="1146890"/>
            <a:chOff x="9075380" y="1703389"/>
            <a:chExt cx="2128669" cy="1146890"/>
          </a:xfrm>
        </p:grpSpPr>
        <p:sp>
          <p:nvSpPr>
            <p:cNvPr id="42" name="Freeform 5">
              <a:extLst>
                <a:ext uri="{FF2B5EF4-FFF2-40B4-BE49-F238E27FC236}">
                  <a16:creationId xmlns:a16="http://schemas.microsoft.com/office/drawing/2014/main" id="{5598CC0D-665C-4B58-8C7C-1A7D9BD7EF34}"/>
                </a:ext>
              </a:extLst>
            </p:cNvPr>
            <p:cNvSpPr>
              <a:spLocks noChangeAspect="1"/>
            </p:cNvSpPr>
            <p:nvPr/>
          </p:nvSpPr>
          <p:spPr>
            <a:xfrm flipH="1">
              <a:off x="9075380" y="1703389"/>
              <a:ext cx="2128669" cy="11468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86" name="Rounded Rectangle 8">
              <a:extLst>
                <a:ext uri="{FF2B5EF4-FFF2-40B4-BE49-F238E27FC236}">
                  <a16:creationId xmlns:a16="http://schemas.microsoft.com/office/drawing/2014/main" id="{C8E1FFDB-6C76-47D4-B14A-DEB4F20A631F}"/>
                </a:ext>
              </a:extLst>
            </p:cNvPr>
            <p:cNvSpPr/>
            <p:nvPr/>
          </p:nvSpPr>
          <p:spPr>
            <a:xfrm>
              <a:off x="10273479" y="1862350"/>
              <a:ext cx="306166" cy="306132"/>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7" name="Rounded Rectangle 2">
              <a:extLst>
                <a:ext uri="{FF2B5EF4-FFF2-40B4-BE49-F238E27FC236}">
                  <a16:creationId xmlns:a16="http://schemas.microsoft.com/office/drawing/2014/main" id="{B6882AE7-518B-49FD-A8CA-80559EB13717}"/>
                </a:ext>
              </a:extLst>
            </p:cNvPr>
            <p:cNvSpPr/>
            <p:nvPr/>
          </p:nvSpPr>
          <p:spPr>
            <a:xfrm>
              <a:off x="10592216" y="2460350"/>
              <a:ext cx="306132" cy="306132"/>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8" name="Rounded Rectangle 3">
              <a:extLst>
                <a:ext uri="{FF2B5EF4-FFF2-40B4-BE49-F238E27FC236}">
                  <a16:creationId xmlns:a16="http://schemas.microsoft.com/office/drawing/2014/main" id="{59A598C4-E2E9-46BA-B5D8-AD376777491E}"/>
                </a:ext>
              </a:extLst>
            </p:cNvPr>
            <p:cNvSpPr>
              <a:spLocks noChangeAspect="1"/>
            </p:cNvSpPr>
            <p:nvPr/>
          </p:nvSpPr>
          <p:spPr>
            <a:xfrm>
              <a:off x="9789933" y="2123768"/>
              <a:ext cx="306132" cy="306132"/>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9" name="TextBox 88">
              <a:extLst>
                <a:ext uri="{FF2B5EF4-FFF2-40B4-BE49-F238E27FC236}">
                  <a16:creationId xmlns:a16="http://schemas.microsoft.com/office/drawing/2014/main" id="{C47B91C5-2E1C-4C9F-A4A2-39C2DE83AE6F}"/>
                </a:ext>
              </a:extLst>
            </p:cNvPr>
            <p:cNvSpPr txBox="1"/>
            <p:nvPr/>
          </p:nvSpPr>
          <p:spPr>
            <a:xfrm>
              <a:off x="9330408" y="2441182"/>
              <a:ext cx="1147194" cy="369332"/>
            </a:xfrm>
            <a:prstGeom prst="rect">
              <a:avLst/>
            </a:prstGeom>
            <a:noFill/>
          </p:spPr>
          <p:txBody>
            <a:bodyPr wrap="square">
              <a:spAutoFit/>
            </a:bodyPr>
            <a:lstStyle/>
            <a:p>
              <a:pPr algn="ctr"/>
              <a:r>
                <a:rPr lang="en-US" b="1"/>
                <a:t>Internet</a:t>
              </a:r>
            </a:p>
          </p:txBody>
        </p:sp>
      </p:grpSp>
      <p:grpSp>
        <p:nvGrpSpPr>
          <p:cNvPr id="18" name="Group 17">
            <a:extLst>
              <a:ext uri="{FF2B5EF4-FFF2-40B4-BE49-F238E27FC236}">
                <a16:creationId xmlns:a16="http://schemas.microsoft.com/office/drawing/2014/main" id="{1F2C4333-551C-42A2-8DC5-9B83AAD9D566}"/>
              </a:ext>
            </a:extLst>
          </p:cNvPr>
          <p:cNvGrpSpPr/>
          <p:nvPr/>
        </p:nvGrpSpPr>
        <p:grpSpPr>
          <a:xfrm>
            <a:off x="3552448" y="2343254"/>
            <a:ext cx="1450584" cy="274320"/>
            <a:chOff x="3540329" y="2338923"/>
            <a:chExt cx="1450584" cy="274320"/>
          </a:xfrm>
        </p:grpSpPr>
        <p:sp>
          <p:nvSpPr>
            <p:cNvPr id="17" name="Isosceles Triangle 16">
              <a:extLst>
                <a:ext uri="{FF2B5EF4-FFF2-40B4-BE49-F238E27FC236}">
                  <a16:creationId xmlns:a16="http://schemas.microsoft.com/office/drawing/2014/main" id="{6E88C8E4-E0CE-4389-9665-2A2E714076A2}"/>
                </a:ext>
              </a:extLst>
            </p:cNvPr>
            <p:cNvSpPr/>
            <p:nvPr/>
          </p:nvSpPr>
          <p:spPr>
            <a:xfrm rot="5400000">
              <a:off x="3540329" y="233892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a:extLst>
                <a:ext uri="{FF2B5EF4-FFF2-40B4-BE49-F238E27FC236}">
                  <a16:creationId xmlns:a16="http://schemas.microsoft.com/office/drawing/2014/main" id="{BD9F106A-AF75-4067-9A4F-7E6C528B78C2}"/>
                </a:ext>
              </a:extLst>
            </p:cNvPr>
            <p:cNvSpPr/>
            <p:nvPr/>
          </p:nvSpPr>
          <p:spPr>
            <a:xfrm rot="5400000">
              <a:off x="4128461" y="233892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a:extLst>
                <a:ext uri="{FF2B5EF4-FFF2-40B4-BE49-F238E27FC236}">
                  <a16:creationId xmlns:a16="http://schemas.microsoft.com/office/drawing/2014/main" id="{CB5393EB-6234-4C7B-ADC4-A1FECB2D5120}"/>
                </a:ext>
              </a:extLst>
            </p:cNvPr>
            <p:cNvSpPr/>
            <p:nvPr/>
          </p:nvSpPr>
          <p:spPr>
            <a:xfrm rot="5400000">
              <a:off x="4716593" y="233892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769C102F-0565-4B8B-8436-83AE343483C4}"/>
              </a:ext>
            </a:extLst>
          </p:cNvPr>
          <p:cNvGrpSpPr/>
          <p:nvPr/>
        </p:nvGrpSpPr>
        <p:grpSpPr>
          <a:xfrm>
            <a:off x="7187392" y="2343254"/>
            <a:ext cx="1450584" cy="274320"/>
            <a:chOff x="3540329" y="2338923"/>
            <a:chExt cx="1450584" cy="274320"/>
          </a:xfrm>
        </p:grpSpPr>
        <p:sp>
          <p:nvSpPr>
            <p:cNvPr id="93" name="Isosceles Triangle 92">
              <a:extLst>
                <a:ext uri="{FF2B5EF4-FFF2-40B4-BE49-F238E27FC236}">
                  <a16:creationId xmlns:a16="http://schemas.microsoft.com/office/drawing/2014/main" id="{BABABAB6-ECD9-4E10-8646-FCD5E84FDC32}"/>
                </a:ext>
              </a:extLst>
            </p:cNvPr>
            <p:cNvSpPr/>
            <p:nvPr/>
          </p:nvSpPr>
          <p:spPr>
            <a:xfrm rot="5400000">
              <a:off x="3540329" y="233892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Isosceles Triangle 93">
              <a:extLst>
                <a:ext uri="{FF2B5EF4-FFF2-40B4-BE49-F238E27FC236}">
                  <a16:creationId xmlns:a16="http://schemas.microsoft.com/office/drawing/2014/main" id="{7B92BD9D-F320-44FC-AAF7-A2BBBBE2B396}"/>
                </a:ext>
              </a:extLst>
            </p:cNvPr>
            <p:cNvSpPr/>
            <p:nvPr/>
          </p:nvSpPr>
          <p:spPr>
            <a:xfrm rot="5400000">
              <a:off x="4128461" y="233892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Isosceles Triangle 94">
              <a:extLst>
                <a:ext uri="{FF2B5EF4-FFF2-40B4-BE49-F238E27FC236}">
                  <a16:creationId xmlns:a16="http://schemas.microsoft.com/office/drawing/2014/main" id="{9339AB56-1E52-4DA6-BE20-15CF9C84F2B4}"/>
                </a:ext>
              </a:extLst>
            </p:cNvPr>
            <p:cNvSpPr/>
            <p:nvPr/>
          </p:nvSpPr>
          <p:spPr>
            <a:xfrm rot="5400000">
              <a:off x="4716593" y="233892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Freeform: Shape 18">
            <a:extLst>
              <a:ext uri="{FF2B5EF4-FFF2-40B4-BE49-F238E27FC236}">
                <a16:creationId xmlns:a16="http://schemas.microsoft.com/office/drawing/2014/main" id="{159EB3CB-41CE-40DD-AE87-085E548159D0}"/>
              </a:ext>
            </a:extLst>
          </p:cNvPr>
          <p:cNvSpPr/>
          <p:nvPr/>
        </p:nvSpPr>
        <p:spPr>
          <a:xfrm>
            <a:off x="2926080" y="3239589"/>
            <a:ext cx="2420983" cy="1071154"/>
          </a:xfrm>
          <a:custGeom>
            <a:avLst/>
            <a:gdLst>
              <a:gd name="connsiteX0" fmla="*/ 0 w 2420983"/>
              <a:gd name="connsiteY0" fmla="*/ 1071154 h 1071154"/>
              <a:gd name="connsiteX1" fmla="*/ 2420983 w 2420983"/>
              <a:gd name="connsiteY1" fmla="*/ 0 h 1071154"/>
              <a:gd name="connsiteX2" fmla="*/ 1654629 w 2420983"/>
              <a:gd name="connsiteY2" fmla="*/ 8708 h 1071154"/>
              <a:gd name="connsiteX3" fmla="*/ 1654629 w 2420983"/>
              <a:gd name="connsiteY3" fmla="*/ 8708 h 1071154"/>
            </a:gdLst>
            <a:ahLst/>
            <a:cxnLst>
              <a:cxn ang="0">
                <a:pos x="connsiteX0" y="connsiteY0"/>
              </a:cxn>
              <a:cxn ang="0">
                <a:pos x="connsiteX1" y="connsiteY1"/>
              </a:cxn>
              <a:cxn ang="0">
                <a:pos x="connsiteX2" y="connsiteY2"/>
              </a:cxn>
              <a:cxn ang="0">
                <a:pos x="connsiteX3" y="connsiteY3"/>
              </a:cxn>
            </a:cxnLst>
            <a:rect l="l" t="t" r="r" b="b"/>
            <a:pathLst>
              <a:path w="2420983" h="1071154">
                <a:moveTo>
                  <a:pt x="0" y="1071154"/>
                </a:moveTo>
                <a:lnTo>
                  <a:pt x="2420983" y="0"/>
                </a:lnTo>
                <a:lnTo>
                  <a:pt x="1654629" y="8708"/>
                </a:lnTo>
                <a:lnTo>
                  <a:pt x="1654629" y="8708"/>
                </a:lnTo>
              </a:path>
            </a:pathLst>
          </a:custGeom>
          <a:noFill/>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54657977-05B8-4F31-BAD1-35202E093DF5}"/>
              </a:ext>
            </a:extLst>
          </p:cNvPr>
          <p:cNvSpPr/>
          <p:nvPr/>
        </p:nvSpPr>
        <p:spPr>
          <a:xfrm flipH="1">
            <a:off x="6843361" y="3239589"/>
            <a:ext cx="2420983" cy="1071154"/>
          </a:xfrm>
          <a:custGeom>
            <a:avLst/>
            <a:gdLst>
              <a:gd name="connsiteX0" fmla="*/ 0 w 2420983"/>
              <a:gd name="connsiteY0" fmla="*/ 1071154 h 1071154"/>
              <a:gd name="connsiteX1" fmla="*/ 2420983 w 2420983"/>
              <a:gd name="connsiteY1" fmla="*/ 0 h 1071154"/>
              <a:gd name="connsiteX2" fmla="*/ 1654629 w 2420983"/>
              <a:gd name="connsiteY2" fmla="*/ 8708 h 1071154"/>
              <a:gd name="connsiteX3" fmla="*/ 1654629 w 2420983"/>
              <a:gd name="connsiteY3" fmla="*/ 8708 h 1071154"/>
            </a:gdLst>
            <a:ahLst/>
            <a:cxnLst>
              <a:cxn ang="0">
                <a:pos x="connsiteX0" y="connsiteY0"/>
              </a:cxn>
              <a:cxn ang="0">
                <a:pos x="connsiteX1" y="connsiteY1"/>
              </a:cxn>
              <a:cxn ang="0">
                <a:pos x="connsiteX2" y="connsiteY2"/>
              </a:cxn>
              <a:cxn ang="0">
                <a:pos x="connsiteX3" y="connsiteY3"/>
              </a:cxn>
            </a:cxnLst>
            <a:rect l="l" t="t" r="r" b="b"/>
            <a:pathLst>
              <a:path w="2420983" h="1071154">
                <a:moveTo>
                  <a:pt x="0" y="1071154"/>
                </a:moveTo>
                <a:lnTo>
                  <a:pt x="2420983" y="0"/>
                </a:lnTo>
                <a:lnTo>
                  <a:pt x="1654629" y="8708"/>
                </a:lnTo>
                <a:lnTo>
                  <a:pt x="1654629" y="8708"/>
                </a:lnTo>
              </a:path>
            </a:pathLst>
          </a:custGeom>
          <a:noFill/>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9338A9DA-932C-4CE7-821B-13F727843B8E}"/>
              </a:ext>
            </a:extLst>
          </p:cNvPr>
          <p:cNvSpPr txBox="1"/>
          <p:nvPr/>
        </p:nvSpPr>
        <p:spPr>
          <a:xfrm>
            <a:off x="961188" y="6108914"/>
            <a:ext cx="2452657" cy="307777"/>
          </a:xfrm>
          <a:prstGeom prst="rect">
            <a:avLst/>
          </a:prstGeom>
          <a:noFill/>
        </p:spPr>
        <p:txBody>
          <a:bodyPr wrap="square">
            <a:spAutoFit/>
          </a:bodyPr>
          <a:lstStyle/>
          <a:p>
            <a:pPr algn="ctr"/>
            <a:r>
              <a:rPr lang="en-US" sz="1400" b="1"/>
              <a:t>Internet Service Providers</a:t>
            </a:r>
          </a:p>
        </p:txBody>
      </p:sp>
      <p:sp>
        <p:nvSpPr>
          <p:cNvPr id="98" name="TextBox 97">
            <a:extLst>
              <a:ext uri="{FF2B5EF4-FFF2-40B4-BE49-F238E27FC236}">
                <a16:creationId xmlns:a16="http://schemas.microsoft.com/office/drawing/2014/main" id="{EB6919C3-CC95-4EB6-B319-678F0F2F0324}"/>
              </a:ext>
            </a:extLst>
          </p:cNvPr>
          <p:cNvSpPr txBox="1"/>
          <p:nvPr/>
        </p:nvSpPr>
        <p:spPr>
          <a:xfrm>
            <a:off x="4941041" y="6110623"/>
            <a:ext cx="2452657" cy="307777"/>
          </a:xfrm>
          <a:prstGeom prst="rect">
            <a:avLst/>
          </a:prstGeom>
          <a:noFill/>
        </p:spPr>
        <p:txBody>
          <a:bodyPr wrap="square">
            <a:spAutoFit/>
          </a:bodyPr>
          <a:lstStyle/>
          <a:p>
            <a:pPr algn="ctr"/>
            <a:r>
              <a:rPr lang="en-US" sz="1400" b="1"/>
              <a:t>Hackers &amp; Snoopers</a:t>
            </a:r>
          </a:p>
        </p:txBody>
      </p:sp>
      <p:sp>
        <p:nvSpPr>
          <p:cNvPr id="99" name="TextBox 98">
            <a:extLst>
              <a:ext uri="{FF2B5EF4-FFF2-40B4-BE49-F238E27FC236}">
                <a16:creationId xmlns:a16="http://schemas.microsoft.com/office/drawing/2014/main" id="{4E95BAE5-816D-479D-B903-53208252CB1B}"/>
              </a:ext>
            </a:extLst>
          </p:cNvPr>
          <p:cNvSpPr txBox="1"/>
          <p:nvPr/>
        </p:nvSpPr>
        <p:spPr>
          <a:xfrm>
            <a:off x="8920894" y="6106758"/>
            <a:ext cx="2452657" cy="307777"/>
          </a:xfrm>
          <a:prstGeom prst="rect">
            <a:avLst/>
          </a:prstGeom>
          <a:noFill/>
        </p:spPr>
        <p:txBody>
          <a:bodyPr wrap="square">
            <a:spAutoFit/>
          </a:bodyPr>
          <a:lstStyle/>
          <a:p>
            <a:pPr algn="ctr"/>
            <a:r>
              <a:rPr lang="en-US" sz="1400" b="1"/>
              <a:t>Governments</a:t>
            </a:r>
          </a:p>
        </p:txBody>
      </p:sp>
      <p:grpSp>
        <p:nvGrpSpPr>
          <p:cNvPr id="100" name="Graphic 21">
            <a:extLst>
              <a:ext uri="{FF2B5EF4-FFF2-40B4-BE49-F238E27FC236}">
                <a16:creationId xmlns:a16="http://schemas.microsoft.com/office/drawing/2014/main" id="{66EF4A0C-63DE-4279-8B0D-169E7DDA2172}"/>
              </a:ext>
            </a:extLst>
          </p:cNvPr>
          <p:cNvGrpSpPr/>
          <p:nvPr/>
        </p:nvGrpSpPr>
        <p:grpSpPr>
          <a:xfrm>
            <a:off x="5606062" y="1727105"/>
            <a:ext cx="1127362" cy="1447364"/>
            <a:chOff x="3425127" y="0"/>
            <a:chExt cx="5341746" cy="6858000"/>
          </a:xfrm>
        </p:grpSpPr>
        <p:sp>
          <p:nvSpPr>
            <p:cNvPr id="101" name="Freeform: Shape 100">
              <a:extLst>
                <a:ext uri="{FF2B5EF4-FFF2-40B4-BE49-F238E27FC236}">
                  <a16:creationId xmlns:a16="http://schemas.microsoft.com/office/drawing/2014/main" id="{01E994F2-9095-4FC5-831F-859DB03BD16E}"/>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018198A8-A6A4-4596-A14A-0B954B507784}"/>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9FBDC15-0712-4C3D-BD3C-E273C955FB44}"/>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E5E193F6-81ED-43EC-857F-CEBEB7CB275D}"/>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3FBF04F-F499-47C8-AC86-3C151DF65F3A}"/>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spTree>
    <p:extLst>
      <p:ext uri="{BB962C8B-B14F-4D97-AF65-F5344CB8AC3E}">
        <p14:creationId xmlns:p14="http://schemas.microsoft.com/office/powerpoint/2010/main" val="342313347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C0DADC-CEA0-45C4-8DB3-CD1BDB15E17B}"/>
              </a:ext>
            </a:extLst>
          </p:cNvPr>
          <p:cNvGrpSpPr/>
          <p:nvPr/>
        </p:nvGrpSpPr>
        <p:grpSpPr>
          <a:xfrm>
            <a:off x="5756367" y="1850105"/>
            <a:ext cx="6435634" cy="5007895"/>
            <a:chOff x="7001691" y="2819156"/>
            <a:chExt cx="5190309" cy="4038844"/>
          </a:xfrm>
        </p:grpSpPr>
        <p:grpSp>
          <p:nvGrpSpPr>
            <p:cNvPr id="72" name="Group 71">
              <a:extLst>
                <a:ext uri="{FF2B5EF4-FFF2-40B4-BE49-F238E27FC236}">
                  <a16:creationId xmlns:a16="http://schemas.microsoft.com/office/drawing/2014/main" id="{0304A7FB-BB1E-4D0B-9AE5-A6F4169FD0EA}"/>
                </a:ext>
              </a:extLst>
            </p:cNvPr>
            <p:cNvGrpSpPr/>
            <p:nvPr/>
          </p:nvGrpSpPr>
          <p:grpSpPr>
            <a:xfrm>
              <a:off x="7001691" y="4693236"/>
              <a:ext cx="2928242" cy="1946599"/>
              <a:chOff x="6917382" y="4652701"/>
              <a:chExt cx="2983072" cy="1983048"/>
            </a:xfrm>
          </p:grpSpPr>
          <p:sp>
            <p:nvSpPr>
              <p:cNvPr id="73" name="Freeform: Shape 72">
                <a:extLst>
                  <a:ext uri="{FF2B5EF4-FFF2-40B4-BE49-F238E27FC236}">
                    <a16:creationId xmlns:a16="http://schemas.microsoft.com/office/drawing/2014/main" id="{F7BD4B61-270A-40EF-B2A3-79E1D4EF93E7}"/>
                  </a:ext>
                </a:extLst>
              </p:cNvPr>
              <p:cNvSpPr/>
              <p:nvPr/>
            </p:nvSpPr>
            <p:spPr>
              <a:xfrm>
                <a:off x="6917382"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181C6B2-8AB6-4ABC-8470-D196305561C9}"/>
                  </a:ext>
                </a:extLst>
              </p:cNvPr>
              <p:cNvSpPr/>
              <p:nvPr/>
            </p:nvSpPr>
            <p:spPr>
              <a:xfrm>
                <a:off x="7049409"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5FE72C1-75ED-460D-9A9F-079970AFE9A3}"/>
                  </a:ext>
                </a:extLst>
              </p:cNvPr>
              <p:cNvSpPr/>
              <p:nvPr/>
            </p:nvSpPr>
            <p:spPr>
              <a:xfrm>
                <a:off x="7048837"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F5479061-3106-48F1-AEB5-5D975D29AA08}"/>
                  </a:ext>
                </a:extLst>
              </p:cNvPr>
              <p:cNvSpPr/>
              <p:nvPr/>
            </p:nvSpPr>
            <p:spPr>
              <a:xfrm>
                <a:off x="7409336"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A4DD47D-026B-420B-85D5-D64A55C593AF}"/>
                  </a:ext>
                </a:extLst>
              </p:cNvPr>
              <p:cNvSpPr/>
              <p:nvPr/>
            </p:nvSpPr>
            <p:spPr>
              <a:xfrm>
                <a:off x="6952507"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C3EB090-BA02-4DB4-8FDB-8FDC0F7C9B6F}"/>
                  </a:ext>
                </a:extLst>
              </p:cNvPr>
              <p:cNvSpPr/>
              <p:nvPr/>
            </p:nvSpPr>
            <p:spPr>
              <a:xfrm>
                <a:off x="7729130"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89222B66-565D-4CD2-A329-F43DC5F56A78}"/>
                  </a:ext>
                </a:extLst>
              </p:cNvPr>
              <p:cNvSpPr/>
              <p:nvPr/>
            </p:nvSpPr>
            <p:spPr>
              <a:xfrm>
                <a:off x="7609376"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p>
            </p:txBody>
          </p:sp>
        </p:grpSp>
        <p:grpSp>
          <p:nvGrpSpPr>
            <p:cNvPr id="80" name="Group 79">
              <a:extLst>
                <a:ext uri="{FF2B5EF4-FFF2-40B4-BE49-F238E27FC236}">
                  <a16:creationId xmlns:a16="http://schemas.microsoft.com/office/drawing/2014/main" id="{D039D36E-0AAC-41F5-B1B5-586258C5DCB5}"/>
                </a:ext>
              </a:extLst>
            </p:cNvPr>
            <p:cNvGrpSpPr/>
            <p:nvPr/>
          </p:nvGrpSpPr>
          <p:grpSpPr>
            <a:xfrm>
              <a:off x="8541253" y="2819156"/>
              <a:ext cx="3650747" cy="4038844"/>
              <a:chOff x="8541253" y="2819156"/>
              <a:chExt cx="3650747" cy="4038844"/>
            </a:xfrm>
          </p:grpSpPr>
          <p:sp>
            <p:nvSpPr>
              <p:cNvPr id="81" name="Freeform: Shape 80">
                <a:extLst>
                  <a:ext uri="{FF2B5EF4-FFF2-40B4-BE49-F238E27FC236}">
                    <a16:creationId xmlns:a16="http://schemas.microsoft.com/office/drawing/2014/main" id="{F7B1B211-EE5F-45BE-83E9-AE726148E14C}"/>
                  </a:ext>
                </a:extLst>
              </p:cNvPr>
              <p:cNvSpPr/>
              <p:nvPr/>
            </p:nvSpPr>
            <p:spPr>
              <a:xfrm>
                <a:off x="9620173" y="4143560"/>
                <a:ext cx="2571827" cy="2714440"/>
              </a:xfrm>
              <a:custGeom>
                <a:avLst/>
                <a:gdLst>
                  <a:gd name="connsiteX0" fmla="*/ 1550356 w 2619983"/>
                  <a:gd name="connsiteY0" fmla="*/ 29716 h 2765267"/>
                  <a:gd name="connsiteX1" fmla="*/ 1818939 w 2619983"/>
                  <a:gd name="connsiteY1" fmla="*/ 176579 h 2765267"/>
                  <a:gd name="connsiteX2" fmla="*/ 2097809 w 2619983"/>
                  <a:gd name="connsiteY2" fmla="*/ 361731 h 2765267"/>
                  <a:gd name="connsiteX3" fmla="*/ 2502398 w 2619983"/>
                  <a:gd name="connsiteY3" fmla="*/ 974330 h 2765267"/>
                  <a:gd name="connsiteX4" fmla="*/ 2593831 w 2619983"/>
                  <a:gd name="connsiteY4" fmla="*/ 1389777 h 2765267"/>
                  <a:gd name="connsiteX5" fmla="*/ 2619547 w 2619983"/>
                  <a:gd name="connsiteY5" fmla="*/ 2749838 h 2765267"/>
                  <a:gd name="connsiteX6" fmla="*/ 2604118 w 2619983"/>
                  <a:gd name="connsiteY6" fmla="*/ 2765267 h 2765267"/>
                  <a:gd name="connsiteX7" fmla="*/ 2594403 w 2619983"/>
                  <a:gd name="connsiteY7" fmla="*/ 2764696 h 2765267"/>
                  <a:gd name="connsiteX8" fmla="*/ 52002 w 2619983"/>
                  <a:gd name="connsiteY8" fmla="*/ 2764696 h 2765267"/>
                  <a:gd name="connsiteX9" fmla="*/ 49145 w 2619983"/>
                  <a:gd name="connsiteY9" fmla="*/ 2764696 h 2765267"/>
                  <a:gd name="connsiteX10" fmla="*/ 66289 w 2619983"/>
                  <a:gd name="connsiteY10" fmla="*/ 2446396 h 2765267"/>
                  <a:gd name="connsiteX11" fmla="*/ 266298 w 2619983"/>
                  <a:gd name="connsiteY11" fmla="*/ 2153811 h 2765267"/>
                  <a:gd name="connsiteX12" fmla="*/ 269155 w 2619983"/>
                  <a:gd name="connsiteY12" fmla="*/ 2152668 h 2765267"/>
                  <a:gd name="connsiteX13" fmla="*/ 543453 w 2619983"/>
                  <a:gd name="connsiteY13" fmla="*/ 2153240 h 2765267"/>
                  <a:gd name="connsiteX14" fmla="*/ 549739 w 2619983"/>
                  <a:gd name="connsiteY14" fmla="*/ 2155526 h 2765267"/>
                  <a:gd name="connsiteX15" fmla="*/ 747462 w 2619983"/>
                  <a:gd name="connsiteY15" fmla="*/ 2181813 h 2765267"/>
                  <a:gd name="connsiteX16" fmla="*/ 750891 w 2619983"/>
                  <a:gd name="connsiteY16" fmla="*/ 2181813 h 2765267"/>
                  <a:gd name="connsiteX17" fmla="*/ 763463 w 2619983"/>
                  <a:gd name="connsiteY17" fmla="*/ 2156097 h 2765267"/>
                  <a:gd name="connsiteX18" fmla="*/ 753748 w 2619983"/>
                  <a:gd name="connsiteY18" fmla="*/ 2143525 h 2765267"/>
                  <a:gd name="connsiteX19" fmla="*/ 694317 w 2619983"/>
                  <a:gd name="connsiteY19" fmla="*/ 2010376 h 2765267"/>
                  <a:gd name="connsiteX20" fmla="*/ 665173 w 2619983"/>
                  <a:gd name="connsiteY20" fmla="*/ 1980661 h 2765267"/>
                  <a:gd name="connsiteX21" fmla="*/ 641172 w 2619983"/>
                  <a:gd name="connsiteY21" fmla="*/ 1970946 h 2765267"/>
                  <a:gd name="connsiteX22" fmla="*/ 555454 w 2619983"/>
                  <a:gd name="connsiteY22" fmla="*/ 1953231 h 2765267"/>
                  <a:gd name="connsiteX23" fmla="*/ 306299 w 2619983"/>
                  <a:gd name="connsiteY23" fmla="*/ 1973232 h 2765267"/>
                  <a:gd name="connsiteX24" fmla="*/ 70289 w 2619983"/>
                  <a:gd name="connsiteY24" fmla="*/ 1953802 h 2765267"/>
                  <a:gd name="connsiteX25" fmla="*/ 133149 w 2619983"/>
                  <a:gd name="connsiteY25" fmla="*/ 1856655 h 2765267"/>
                  <a:gd name="connsiteX26" fmla="*/ 127434 w 2619983"/>
                  <a:gd name="connsiteY26" fmla="*/ 1732078 h 2765267"/>
                  <a:gd name="connsiteX27" fmla="*/ 0 w 2619983"/>
                  <a:gd name="connsiteY27" fmla="*/ 1622930 h 2765267"/>
                  <a:gd name="connsiteX28" fmla="*/ 205724 w 2619983"/>
                  <a:gd name="connsiteY28" fmla="*/ 1596072 h 2765267"/>
                  <a:gd name="connsiteX29" fmla="*/ 257154 w 2619983"/>
                  <a:gd name="connsiteY29" fmla="*/ 1580071 h 2765267"/>
                  <a:gd name="connsiteX30" fmla="*/ 358873 w 2619983"/>
                  <a:gd name="connsiteY30" fmla="*/ 1557213 h 2765267"/>
                  <a:gd name="connsiteX31" fmla="*/ 389732 w 2619983"/>
                  <a:gd name="connsiteY31" fmla="*/ 1545212 h 2765267"/>
                  <a:gd name="connsiteX32" fmla="*/ 496594 w 2619983"/>
                  <a:gd name="connsiteY32" fmla="*/ 1495496 h 2765267"/>
                  <a:gd name="connsiteX33" fmla="*/ 561168 w 2619983"/>
                  <a:gd name="connsiteY33" fmla="*/ 1446922 h 2765267"/>
                  <a:gd name="connsiteX34" fmla="*/ 588598 w 2619983"/>
                  <a:gd name="connsiteY34" fmla="*/ 1332060 h 2765267"/>
                  <a:gd name="connsiteX35" fmla="*/ 595456 w 2619983"/>
                  <a:gd name="connsiteY35" fmla="*/ 1076048 h 2765267"/>
                  <a:gd name="connsiteX36" fmla="*/ 586884 w 2619983"/>
                  <a:gd name="connsiteY36" fmla="*/ 886897 h 2765267"/>
                  <a:gd name="connsiteX37" fmla="*/ 614313 w 2619983"/>
                  <a:gd name="connsiteY37" fmla="*/ 677745 h 2765267"/>
                  <a:gd name="connsiteX38" fmla="*/ 710318 w 2619983"/>
                  <a:gd name="connsiteY38" fmla="*/ 530881 h 2765267"/>
                  <a:gd name="connsiteX39" fmla="*/ 770320 w 2619983"/>
                  <a:gd name="connsiteY39" fmla="*/ 472021 h 2765267"/>
                  <a:gd name="connsiteX40" fmla="*/ 1458923 w 2619983"/>
                  <a:gd name="connsiteY40" fmla="*/ 0 h 2765267"/>
                  <a:gd name="connsiteX41" fmla="*/ 1460637 w 2619983"/>
                  <a:gd name="connsiteY41" fmla="*/ 0 h 2765267"/>
                  <a:gd name="connsiteX42" fmla="*/ 1550356 w 2619983"/>
                  <a:gd name="connsiteY42" fmla="*/ 29716 h 276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619983" h="2765267">
                    <a:moveTo>
                      <a:pt x="1550356" y="29716"/>
                    </a:moveTo>
                    <a:cubicBezTo>
                      <a:pt x="1627502" y="102862"/>
                      <a:pt x="1718363" y="145149"/>
                      <a:pt x="1818939" y="176579"/>
                    </a:cubicBezTo>
                    <a:cubicBezTo>
                      <a:pt x="1926944" y="210867"/>
                      <a:pt x="2018948" y="279441"/>
                      <a:pt x="2097809" y="361731"/>
                    </a:cubicBezTo>
                    <a:cubicBezTo>
                      <a:pt x="2269245" y="541739"/>
                      <a:pt x="2406394" y="745176"/>
                      <a:pt x="2502398" y="974330"/>
                    </a:cubicBezTo>
                    <a:cubicBezTo>
                      <a:pt x="2558401" y="1106907"/>
                      <a:pt x="2579545" y="1248056"/>
                      <a:pt x="2593831" y="1389777"/>
                    </a:cubicBezTo>
                    <a:cubicBezTo>
                      <a:pt x="2610975" y="1559499"/>
                      <a:pt x="2622404" y="2631547"/>
                      <a:pt x="2619547" y="2749838"/>
                    </a:cubicBezTo>
                    <a:cubicBezTo>
                      <a:pt x="2619547" y="2758410"/>
                      <a:pt x="2612689" y="2765267"/>
                      <a:pt x="2604118" y="2765267"/>
                    </a:cubicBezTo>
                    <a:cubicBezTo>
                      <a:pt x="2600689" y="2765267"/>
                      <a:pt x="2597260" y="2764696"/>
                      <a:pt x="2594403" y="2764696"/>
                    </a:cubicBezTo>
                    <a:cubicBezTo>
                      <a:pt x="1746936" y="2764696"/>
                      <a:pt x="899469" y="2765267"/>
                      <a:pt x="52002" y="2764696"/>
                    </a:cubicBezTo>
                    <a:cubicBezTo>
                      <a:pt x="48002" y="2764696"/>
                      <a:pt x="52574" y="2764696"/>
                      <a:pt x="49145" y="2764696"/>
                    </a:cubicBezTo>
                    <a:cubicBezTo>
                      <a:pt x="32573" y="2753267"/>
                      <a:pt x="57717" y="2512685"/>
                      <a:pt x="66289" y="2446396"/>
                    </a:cubicBezTo>
                    <a:cubicBezTo>
                      <a:pt x="82861" y="2313819"/>
                      <a:pt x="154293" y="2220672"/>
                      <a:pt x="266298" y="2153811"/>
                    </a:cubicBezTo>
                    <a:cubicBezTo>
                      <a:pt x="269727" y="2152668"/>
                      <a:pt x="265155" y="2153240"/>
                      <a:pt x="269155" y="2152668"/>
                    </a:cubicBezTo>
                    <a:cubicBezTo>
                      <a:pt x="360588" y="2143525"/>
                      <a:pt x="452020" y="2141811"/>
                      <a:pt x="543453" y="2153240"/>
                    </a:cubicBezTo>
                    <a:cubicBezTo>
                      <a:pt x="545739" y="2153240"/>
                      <a:pt x="548025" y="2154383"/>
                      <a:pt x="549739" y="2155526"/>
                    </a:cubicBezTo>
                    <a:cubicBezTo>
                      <a:pt x="611456" y="2194384"/>
                      <a:pt x="677745" y="2198385"/>
                      <a:pt x="747462" y="2181813"/>
                    </a:cubicBezTo>
                    <a:cubicBezTo>
                      <a:pt x="748605" y="2181813"/>
                      <a:pt x="749748" y="2181813"/>
                      <a:pt x="750891" y="2181813"/>
                    </a:cubicBezTo>
                    <a:cubicBezTo>
                      <a:pt x="764035" y="2181813"/>
                      <a:pt x="771463" y="2166383"/>
                      <a:pt x="763463" y="2156097"/>
                    </a:cubicBezTo>
                    <a:cubicBezTo>
                      <a:pt x="760034" y="2152097"/>
                      <a:pt x="756605" y="2147526"/>
                      <a:pt x="753748" y="2143525"/>
                    </a:cubicBezTo>
                    <a:cubicBezTo>
                      <a:pt x="722890" y="2104095"/>
                      <a:pt x="696603" y="2062950"/>
                      <a:pt x="694317" y="2010376"/>
                    </a:cubicBezTo>
                    <a:cubicBezTo>
                      <a:pt x="693745" y="1991518"/>
                      <a:pt x="687460" y="1978946"/>
                      <a:pt x="665173" y="1980661"/>
                    </a:cubicBezTo>
                    <a:cubicBezTo>
                      <a:pt x="656601" y="1981232"/>
                      <a:pt x="648601" y="1976089"/>
                      <a:pt x="641172" y="1970946"/>
                    </a:cubicBezTo>
                    <a:cubicBezTo>
                      <a:pt x="615456" y="1950945"/>
                      <a:pt x="586312" y="1948659"/>
                      <a:pt x="555454" y="1953231"/>
                    </a:cubicBezTo>
                    <a:cubicBezTo>
                      <a:pt x="473164" y="1965803"/>
                      <a:pt x="390303" y="1978946"/>
                      <a:pt x="306299" y="1973232"/>
                    </a:cubicBezTo>
                    <a:cubicBezTo>
                      <a:pt x="242297" y="1972660"/>
                      <a:pt x="61717" y="1961231"/>
                      <a:pt x="70289" y="1953802"/>
                    </a:cubicBezTo>
                    <a:cubicBezTo>
                      <a:pt x="110862" y="1918372"/>
                      <a:pt x="128577" y="1880656"/>
                      <a:pt x="133149" y="1856655"/>
                    </a:cubicBezTo>
                    <a:cubicBezTo>
                      <a:pt x="140578" y="1813225"/>
                      <a:pt x="134863" y="1774937"/>
                      <a:pt x="127434" y="1732078"/>
                    </a:cubicBezTo>
                    <a:cubicBezTo>
                      <a:pt x="118862" y="1684076"/>
                      <a:pt x="81718" y="1634359"/>
                      <a:pt x="0" y="1622930"/>
                    </a:cubicBezTo>
                    <a:cubicBezTo>
                      <a:pt x="0" y="1622930"/>
                      <a:pt x="151435" y="1584643"/>
                      <a:pt x="205724" y="1596072"/>
                    </a:cubicBezTo>
                    <a:cubicBezTo>
                      <a:pt x="225153" y="1600072"/>
                      <a:pt x="241154" y="1589786"/>
                      <a:pt x="257154" y="1580071"/>
                    </a:cubicBezTo>
                    <a:cubicBezTo>
                      <a:pt x="288584" y="1562356"/>
                      <a:pt x="317728" y="1536641"/>
                      <a:pt x="358873" y="1557213"/>
                    </a:cubicBezTo>
                    <a:cubicBezTo>
                      <a:pt x="369731" y="1562928"/>
                      <a:pt x="380588" y="1552641"/>
                      <a:pt x="389732" y="1545212"/>
                    </a:cubicBezTo>
                    <a:cubicBezTo>
                      <a:pt x="421162" y="1519497"/>
                      <a:pt x="455449" y="1501782"/>
                      <a:pt x="496594" y="1495496"/>
                    </a:cubicBezTo>
                    <a:cubicBezTo>
                      <a:pt x="526881" y="1490924"/>
                      <a:pt x="547453" y="1473781"/>
                      <a:pt x="561168" y="1446922"/>
                    </a:cubicBezTo>
                    <a:cubicBezTo>
                      <a:pt x="580026" y="1410921"/>
                      <a:pt x="588026" y="1372062"/>
                      <a:pt x="588598" y="1332060"/>
                    </a:cubicBezTo>
                    <a:cubicBezTo>
                      <a:pt x="589169" y="1246913"/>
                      <a:pt x="590312" y="1161195"/>
                      <a:pt x="595456" y="1076048"/>
                    </a:cubicBezTo>
                    <a:cubicBezTo>
                      <a:pt x="598884" y="1013188"/>
                      <a:pt x="589741" y="949757"/>
                      <a:pt x="586884" y="886897"/>
                    </a:cubicBezTo>
                    <a:cubicBezTo>
                      <a:pt x="583455" y="815465"/>
                      <a:pt x="592598" y="745176"/>
                      <a:pt x="614313" y="677745"/>
                    </a:cubicBezTo>
                    <a:cubicBezTo>
                      <a:pt x="633171" y="620028"/>
                      <a:pt x="666887" y="572597"/>
                      <a:pt x="710318" y="530881"/>
                    </a:cubicBezTo>
                    <a:cubicBezTo>
                      <a:pt x="730319" y="512023"/>
                      <a:pt x="749177" y="490879"/>
                      <a:pt x="770320" y="472021"/>
                    </a:cubicBezTo>
                    <a:cubicBezTo>
                      <a:pt x="1295487" y="24572"/>
                      <a:pt x="1411492" y="571"/>
                      <a:pt x="1458923" y="0"/>
                    </a:cubicBezTo>
                    <a:cubicBezTo>
                      <a:pt x="1459494" y="0"/>
                      <a:pt x="1460066" y="0"/>
                      <a:pt x="1460637" y="0"/>
                    </a:cubicBezTo>
                    <a:cubicBezTo>
                      <a:pt x="1468638" y="1143"/>
                      <a:pt x="1528069" y="8000"/>
                      <a:pt x="1550356" y="29716"/>
                    </a:cubicBezTo>
                    <a:close/>
                  </a:path>
                </a:pathLst>
              </a:custGeom>
              <a:gradFill>
                <a:gsLst>
                  <a:gs pos="0">
                    <a:schemeClr val="accent4">
                      <a:lumMod val="75000"/>
                    </a:schemeClr>
                  </a:gs>
                  <a:gs pos="72000">
                    <a:schemeClr val="accent4">
                      <a:lumMod val="50000"/>
                    </a:schemeClr>
                  </a:gs>
                  <a:gs pos="100000">
                    <a:schemeClr val="accent4">
                      <a:lumMod val="50000"/>
                    </a:schemeClr>
                  </a:gs>
                </a:gsLst>
                <a:lin ang="19200000" scaled="0"/>
              </a:gra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1A9C583-61A9-41B0-8A01-CC3F40B8D53C}"/>
                  </a:ext>
                </a:extLst>
              </p:cNvPr>
              <p:cNvSpPr/>
              <p:nvPr/>
            </p:nvSpPr>
            <p:spPr>
              <a:xfrm>
                <a:off x="9823220" y="2979687"/>
                <a:ext cx="1183640" cy="1608590"/>
              </a:xfrm>
              <a:custGeom>
                <a:avLst/>
                <a:gdLst>
                  <a:gd name="connsiteX0" fmla="*/ 644380 w 1205803"/>
                  <a:gd name="connsiteY0" fmla="*/ 1651278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598259 w 1205803"/>
                  <a:gd name="connsiteY9" fmla="*/ 279 h 1653800"/>
                  <a:gd name="connsiteX10" fmla="*/ 789196 w 1205803"/>
                  <a:gd name="connsiteY10" fmla="*/ 41495 h 1653800"/>
                  <a:gd name="connsiteX11" fmla="*/ 983490 w 1205803"/>
                  <a:gd name="connsiteY11" fmla="*/ 212931 h 1653800"/>
                  <a:gd name="connsiteX12" fmla="*/ 1046350 w 1205803"/>
                  <a:gd name="connsiteY12" fmla="*/ 511802 h 1653800"/>
                  <a:gd name="connsiteX13" fmla="*/ 1094353 w 1205803"/>
                  <a:gd name="connsiteY13" fmla="*/ 473514 h 1653800"/>
                  <a:gd name="connsiteX14" fmla="*/ 1157213 w 1205803"/>
                  <a:gd name="connsiteY14" fmla="*/ 527231 h 1653800"/>
                  <a:gd name="connsiteX15" fmla="*/ 1205786 w 1205803"/>
                  <a:gd name="connsiteY15" fmla="*/ 770099 h 1653800"/>
                  <a:gd name="connsiteX16" fmla="*/ 1174927 w 1205803"/>
                  <a:gd name="connsiteY16" fmla="*/ 867246 h 1653800"/>
                  <a:gd name="connsiteX17" fmla="*/ 1146926 w 1205803"/>
                  <a:gd name="connsiteY17" fmla="*/ 910677 h 1653800"/>
                  <a:gd name="connsiteX18" fmla="*/ 1145500 w 1205803"/>
                  <a:gd name="connsiteY18" fmla="*/ 910881 h 1653800"/>
                  <a:gd name="connsiteX19" fmla="*/ 1146828 w 1205803"/>
                  <a:gd name="connsiteY19" fmla="*/ 906043 h 1653800"/>
                  <a:gd name="connsiteX20" fmla="*/ 1137212 w 1205803"/>
                  <a:gd name="connsiteY20" fmla="*/ 902677 h 1653800"/>
                  <a:gd name="connsiteX21" fmla="*/ 1054922 w 1205803"/>
                  <a:gd name="connsiteY21" fmla="*/ 983823 h 1653800"/>
                  <a:gd name="connsiteX22" fmla="*/ 1055494 w 1205803"/>
                  <a:gd name="connsiteY22" fmla="*/ 1144402 h 1653800"/>
                  <a:gd name="connsiteX23" fmla="*/ 992634 w 1205803"/>
                  <a:gd name="connsiteY23" fmla="*/ 1328410 h 1653800"/>
                  <a:gd name="connsiteX24" fmla="*/ 853770 w 1205803"/>
                  <a:gd name="connsiteY24" fmla="*/ 1488418 h 1653800"/>
                  <a:gd name="connsiteX25" fmla="*/ 651683 w 1205803"/>
                  <a:gd name="connsiteY25" fmla="*/ 1630737 h 1653800"/>
                  <a:gd name="connsiteX26" fmla="*/ 634660 w 1205803"/>
                  <a:gd name="connsiteY26" fmla="*/ 1639121 h 1653800"/>
                  <a:gd name="connsiteX27" fmla="*/ 634332 w 1205803"/>
                  <a:gd name="connsiteY27" fmla="*/ 1638710 h 1653800"/>
                  <a:gd name="connsiteX28" fmla="*/ 634903 w 1205803"/>
                  <a:gd name="connsiteY28" fmla="*/ 1634709 h 1653800"/>
                  <a:gd name="connsiteX29" fmla="*/ 550328 w 1205803"/>
                  <a:gd name="connsiteY29" fmla="*/ 1638710 h 1653800"/>
                  <a:gd name="connsiteX30" fmla="*/ 456609 w 1205803"/>
                  <a:gd name="connsiteY30" fmla="*/ 1575850 h 1653800"/>
                  <a:gd name="connsiteX31" fmla="*/ 417179 w 1205803"/>
                  <a:gd name="connsiteY31" fmla="*/ 1515847 h 1653800"/>
                  <a:gd name="connsiteX32" fmla="*/ 161167 w 1205803"/>
                  <a:gd name="connsiteY32" fmla="*/ 1154688 h 1653800"/>
                  <a:gd name="connsiteX33" fmla="*/ 23447 w 1205803"/>
                  <a:gd name="connsiteY33" fmla="*/ 779814 h 1653800"/>
                  <a:gd name="connsiteX34" fmla="*/ 17 w 1205803"/>
                  <a:gd name="connsiteY34" fmla="*/ 587805 h 1653800"/>
                  <a:gd name="connsiteX35" fmla="*/ 589 w 1205803"/>
                  <a:gd name="connsiteY35" fmla="*/ 544375 h 1653800"/>
                  <a:gd name="connsiteX36" fmla="*/ 77164 w 1205803"/>
                  <a:gd name="connsiteY36" fmla="*/ 250647 h 1653800"/>
                  <a:gd name="connsiteX37" fmla="*/ 393178 w 1205803"/>
                  <a:gd name="connsiteY37" fmla="*/ 37495 h 1653800"/>
                  <a:gd name="connsiteX38" fmla="*/ 598259 w 1205803"/>
                  <a:gd name="connsiteY38" fmla="*/ 279 h 1653800"/>
                  <a:gd name="connsiteX0" fmla="*/ 646396 w 1205803"/>
                  <a:gd name="connsiteY0" fmla="*/ 1653800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1145212 w 1205803"/>
                  <a:gd name="connsiteY9" fmla="*/ 913534 h 1653800"/>
                  <a:gd name="connsiteX10" fmla="*/ 598259 w 1205803"/>
                  <a:gd name="connsiteY10" fmla="*/ 279 h 1653800"/>
                  <a:gd name="connsiteX11" fmla="*/ 789196 w 1205803"/>
                  <a:gd name="connsiteY11" fmla="*/ 41495 h 1653800"/>
                  <a:gd name="connsiteX12" fmla="*/ 983490 w 1205803"/>
                  <a:gd name="connsiteY12" fmla="*/ 212931 h 1653800"/>
                  <a:gd name="connsiteX13" fmla="*/ 1046350 w 1205803"/>
                  <a:gd name="connsiteY13" fmla="*/ 511802 h 1653800"/>
                  <a:gd name="connsiteX14" fmla="*/ 1094353 w 1205803"/>
                  <a:gd name="connsiteY14" fmla="*/ 473514 h 1653800"/>
                  <a:gd name="connsiteX15" fmla="*/ 1157213 w 1205803"/>
                  <a:gd name="connsiteY15" fmla="*/ 527231 h 1653800"/>
                  <a:gd name="connsiteX16" fmla="*/ 1205786 w 1205803"/>
                  <a:gd name="connsiteY16" fmla="*/ 770099 h 1653800"/>
                  <a:gd name="connsiteX17" fmla="*/ 1174927 w 1205803"/>
                  <a:gd name="connsiteY17" fmla="*/ 867246 h 1653800"/>
                  <a:gd name="connsiteX18" fmla="*/ 1146926 w 1205803"/>
                  <a:gd name="connsiteY18" fmla="*/ 910677 h 1653800"/>
                  <a:gd name="connsiteX19" fmla="*/ 1145500 w 1205803"/>
                  <a:gd name="connsiteY19" fmla="*/ 910881 h 1653800"/>
                  <a:gd name="connsiteX20" fmla="*/ 1146828 w 1205803"/>
                  <a:gd name="connsiteY20" fmla="*/ 906043 h 1653800"/>
                  <a:gd name="connsiteX21" fmla="*/ 1137212 w 1205803"/>
                  <a:gd name="connsiteY21" fmla="*/ 902677 h 1653800"/>
                  <a:gd name="connsiteX22" fmla="*/ 1054922 w 1205803"/>
                  <a:gd name="connsiteY22" fmla="*/ 983823 h 1653800"/>
                  <a:gd name="connsiteX23" fmla="*/ 1055494 w 1205803"/>
                  <a:gd name="connsiteY23" fmla="*/ 1144402 h 1653800"/>
                  <a:gd name="connsiteX24" fmla="*/ 992634 w 1205803"/>
                  <a:gd name="connsiteY24" fmla="*/ 1328410 h 1653800"/>
                  <a:gd name="connsiteX25" fmla="*/ 853770 w 1205803"/>
                  <a:gd name="connsiteY25" fmla="*/ 1488418 h 1653800"/>
                  <a:gd name="connsiteX26" fmla="*/ 651683 w 1205803"/>
                  <a:gd name="connsiteY26" fmla="*/ 1630737 h 1653800"/>
                  <a:gd name="connsiteX27" fmla="*/ 634660 w 1205803"/>
                  <a:gd name="connsiteY27" fmla="*/ 1639121 h 1653800"/>
                  <a:gd name="connsiteX28" fmla="*/ 634332 w 1205803"/>
                  <a:gd name="connsiteY28" fmla="*/ 1638710 h 1653800"/>
                  <a:gd name="connsiteX29" fmla="*/ 634903 w 1205803"/>
                  <a:gd name="connsiteY29" fmla="*/ 1634709 h 1653800"/>
                  <a:gd name="connsiteX30" fmla="*/ 550328 w 1205803"/>
                  <a:gd name="connsiteY30" fmla="*/ 1638710 h 1653800"/>
                  <a:gd name="connsiteX31" fmla="*/ 456609 w 1205803"/>
                  <a:gd name="connsiteY31" fmla="*/ 1575850 h 1653800"/>
                  <a:gd name="connsiteX32" fmla="*/ 417179 w 1205803"/>
                  <a:gd name="connsiteY32" fmla="*/ 1515847 h 1653800"/>
                  <a:gd name="connsiteX33" fmla="*/ 161167 w 1205803"/>
                  <a:gd name="connsiteY33" fmla="*/ 1154688 h 1653800"/>
                  <a:gd name="connsiteX34" fmla="*/ 23447 w 1205803"/>
                  <a:gd name="connsiteY34" fmla="*/ 779814 h 1653800"/>
                  <a:gd name="connsiteX35" fmla="*/ 17 w 1205803"/>
                  <a:gd name="connsiteY35" fmla="*/ 587805 h 1653800"/>
                  <a:gd name="connsiteX36" fmla="*/ 589 w 1205803"/>
                  <a:gd name="connsiteY36" fmla="*/ 544375 h 1653800"/>
                  <a:gd name="connsiteX37" fmla="*/ 77164 w 1205803"/>
                  <a:gd name="connsiteY37" fmla="*/ 250647 h 1653800"/>
                  <a:gd name="connsiteX38" fmla="*/ 393178 w 1205803"/>
                  <a:gd name="connsiteY38" fmla="*/ 37495 h 1653800"/>
                  <a:gd name="connsiteX39" fmla="*/ 598259 w 1205803"/>
                  <a:gd name="connsiteY39" fmla="*/ 279 h 1653800"/>
                  <a:gd name="connsiteX0" fmla="*/ 1145212 w 1205803"/>
                  <a:gd name="connsiteY0" fmla="*/ 913534 h 1639479"/>
                  <a:gd name="connsiteX1" fmla="*/ 1149524 w 1205803"/>
                  <a:gd name="connsiteY1" fmla="*/ 943291 h 1639479"/>
                  <a:gd name="connsiteX2" fmla="*/ 1114092 w 1205803"/>
                  <a:gd name="connsiteY2" fmla="*/ 943291 h 1639479"/>
                  <a:gd name="connsiteX3" fmla="*/ 1130354 w 1205803"/>
                  <a:gd name="connsiteY3" fmla="*/ 927821 h 1639479"/>
                  <a:gd name="connsiteX4" fmla="*/ 1144712 w 1205803"/>
                  <a:gd name="connsiteY4" fmla="*/ 913749 h 1639479"/>
                  <a:gd name="connsiteX5" fmla="*/ 1144717 w 1205803"/>
                  <a:gd name="connsiteY5" fmla="*/ 913732 h 1639479"/>
                  <a:gd name="connsiteX6" fmla="*/ 1145212 w 1205803"/>
                  <a:gd name="connsiteY6" fmla="*/ 913534 h 1639479"/>
                  <a:gd name="connsiteX7" fmla="*/ 598259 w 1205803"/>
                  <a:gd name="connsiteY7" fmla="*/ 279 h 1639479"/>
                  <a:gd name="connsiteX8" fmla="*/ 789196 w 1205803"/>
                  <a:gd name="connsiteY8" fmla="*/ 41495 h 1639479"/>
                  <a:gd name="connsiteX9" fmla="*/ 983490 w 1205803"/>
                  <a:gd name="connsiteY9" fmla="*/ 212931 h 1639479"/>
                  <a:gd name="connsiteX10" fmla="*/ 1046350 w 1205803"/>
                  <a:gd name="connsiteY10" fmla="*/ 511802 h 1639479"/>
                  <a:gd name="connsiteX11" fmla="*/ 1094353 w 1205803"/>
                  <a:gd name="connsiteY11" fmla="*/ 473514 h 1639479"/>
                  <a:gd name="connsiteX12" fmla="*/ 1157213 w 1205803"/>
                  <a:gd name="connsiteY12" fmla="*/ 527231 h 1639479"/>
                  <a:gd name="connsiteX13" fmla="*/ 1205786 w 1205803"/>
                  <a:gd name="connsiteY13" fmla="*/ 770099 h 1639479"/>
                  <a:gd name="connsiteX14" fmla="*/ 1174927 w 1205803"/>
                  <a:gd name="connsiteY14" fmla="*/ 867246 h 1639479"/>
                  <a:gd name="connsiteX15" fmla="*/ 1146926 w 1205803"/>
                  <a:gd name="connsiteY15" fmla="*/ 910677 h 1639479"/>
                  <a:gd name="connsiteX16" fmla="*/ 1145500 w 1205803"/>
                  <a:gd name="connsiteY16" fmla="*/ 910881 h 1639479"/>
                  <a:gd name="connsiteX17" fmla="*/ 1146828 w 1205803"/>
                  <a:gd name="connsiteY17" fmla="*/ 906043 h 1639479"/>
                  <a:gd name="connsiteX18" fmla="*/ 1137212 w 1205803"/>
                  <a:gd name="connsiteY18" fmla="*/ 902677 h 1639479"/>
                  <a:gd name="connsiteX19" fmla="*/ 1054922 w 1205803"/>
                  <a:gd name="connsiteY19" fmla="*/ 983823 h 1639479"/>
                  <a:gd name="connsiteX20" fmla="*/ 1055494 w 1205803"/>
                  <a:gd name="connsiteY20" fmla="*/ 1144402 h 1639479"/>
                  <a:gd name="connsiteX21" fmla="*/ 992634 w 1205803"/>
                  <a:gd name="connsiteY21" fmla="*/ 1328410 h 1639479"/>
                  <a:gd name="connsiteX22" fmla="*/ 853770 w 1205803"/>
                  <a:gd name="connsiteY22" fmla="*/ 1488418 h 1639479"/>
                  <a:gd name="connsiteX23" fmla="*/ 651683 w 1205803"/>
                  <a:gd name="connsiteY23" fmla="*/ 1630737 h 1639479"/>
                  <a:gd name="connsiteX24" fmla="*/ 634660 w 1205803"/>
                  <a:gd name="connsiteY24" fmla="*/ 1639121 h 1639479"/>
                  <a:gd name="connsiteX25" fmla="*/ 634332 w 1205803"/>
                  <a:gd name="connsiteY25" fmla="*/ 1638710 h 1639479"/>
                  <a:gd name="connsiteX26" fmla="*/ 634903 w 1205803"/>
                  <a:gd name="connsiteY26" fmla="*/ 1634709 h 1639479"/>
                  <a:gd name="connsiteX27" fmla="*/ 550328 w 1205803"/>
                  <a:gd name="connsiteY27" fmla="*/ 1638710 h 1639479"/>
                  <a:gd name="connsiteX28" fmla="*/ 456609 w 1205803"/>
                  <a:gd name="connsiteY28" fmla="*/ 1575850 h 1639479"/>
                  <a:gd name="connsiteX29" fmla="*/ 417179 w 1205803"/>
                  <a:gd name="connsiteY29" fmla="*/ 1515847 h 1639479"/>
                  <a:gd name="connsiteX30" fmla="*/ 161167 w 1205803"/>
                  <a:gd name="connsiteY30" fmla="*/ 1154688 h 1639479"/>
                  <a:gd name="connsiteX31" fmla="*/ 23447 w 1205803"/>
                  <a:gd name="connsiteY31" fmla="*/ 779814 h 1639479"/>
                  <a:gd name="connsiteX32" fmla="*/ 17 w 1205803"/>
                  <a:gd name="connsiteY32" fmla="*/ 587805 h 1639479"/>
                  <a:gd name="connsiteX33" fmla="*/ 589 w 1205803"/>
                  <a:gd name="connsiteY33" fmla="*/ 544375 h 1639479"/>
                  <a:gd name="connsiteX34" fmla="*/ 77164 w 1205803"/>
                  <a:gd name="connsiteY34" fmla="*/ 250647 h 1639479"/>
                  <a:gd name="connsiteX35" fmla="*/ 393178 w 1205803"/>
                  <a:gd name="connsiteY35" fmla="*/ 37495 h 1639479"/>
                  <a:gd name="connsiteX36" fmla="*/ 598259 w 1205803"/>
                  <a:gd name="connsiteY36" fmla="*/ 279 h 1639479"/>
                  <a:gd name="connsiteX0" fmla="*/ 1145212 w 1205803"/>
                  <a:gd name="connsiteY0" fmla="*/ 913534 h 1639479"/>
                  <a:gd name="connsiteX1" fmla="*/ 1114092 w 1205803"/>
                  <a:gd name="connsiteY1" fmla="*/ 943291 h 1639479"/>
                  <a:gd name="connsiteX2" fmla="*/ 1130354 w 1205803"/>
                  <a:gd name="connsiteY2" fmla="*/ 927821 h 1639479"/>
                  <a:gd name="connsiteX3" fmla="*/ 1144712 w 1205803"/>
                  <a:gd name="connsiteY3" fmla="*/ 913749 h 1639479"/>
                  <a:gd name="connsiteX4" fmla="*/ 1144717 w 1205803"/>
                  <a:gd name="connsiteY4" fmla="*/ 913732 h 1639479"/>
                  <a:gd name="connsiteX5" fmla="*/ 1145212 w 1205803"/>
                  <a:gd name="connsiteY5" fmla="*/ 913534 h 1639479"/>
                  <a:gd name="connsiteX6" fmla="*/ 598259 w 1205803"/>
                  <a:gd name="connsiteY6" fmla="*/ 279 h 1639479"/>
                  <a:gd name="connsiteX7" fmla="*/ 789196 w 1205803"/>
                  <a:gd name="connsiteY7" fmla="*/ 41495 h 1639479"/>
                  <a:gd name="connsiteX8" fmla="*/ 983490 w 1205803"/>
                  <a:gd name="connsiteY8" fmla="*/ 212931 h 1639479"/>
                  <a:gd name="connsiteX9" fmla="*/ 1046350 w 1205803"/>
                  <a:gd name="connsiteY9" fmla="*/ 511802 h 1639479"/>
                  <a:gd name="connsiteX10" fmla="*/ 1094353 w 1205803"/>
                  <a:gd name="connsiteY10" fmla="*/ 473514 h 1639479"/>
                  <a:gd name="connsiteX11" fmla="*/ 1157213 w 1205803"/>
                  <a:gd name="connsiteY11" fmla="*/ 527231 h 1639479"/>
                  <a:gd name="connsiteX12" fmla="*/ 1205786 w 1205803"/>
                  <a:gd name="connsiteY12" fmla="*/ 770099 h 1639479"/>
                  <a:gd name="connsiteX13" fmla="*/ 1174927 w 1205803"/>
                  <a:gd name="connsiteY13" fmla="*/ 867246 h 1639479"/>
                  <a:gd name="connsiteX14" fmla="*/ 1146926 w 1205803"/>
                  <a:gd name="connsiteY14" fmla="*/ 910677 h 1639479"/>
                  <a:gd name="connsiteX15" fmla="*/ 1145500 w 1205803"/>
                  <a:gd name="connsiteY15" fmla="*/ 910881 h 1639479"/>
                  <a:gd name="connsiteX16" fmla="*/ 1146828 w 1205803"/>
                  <a:gd name="connsiteY16" fmla="*/ 906043 h 1639479"/>
                  <a:gd name="connsiteX17" fmla="*/ 1137212 w 1205803"/>
                  <a:gd name="connsiteY17" fmla="*/ 902677 h 1639479"/>
                  <a:gd name="connsiteX18" fmla="*/ 1054922 w 1205803"/>
                  <a:gd name="connsiteY18" fmla="*/ 983823 h 1639479"/>
                  <a:gd name="connsiteX19" fmla="*/ 1055494 w 1205803"/>
                  <a:gd name="connsiteY19" fmla="*/ 1144402 h 1639479"/>
                  <a:gd name="connsiteX20" fmla="*/ 992634 w 1205803"/>
                  <a:gd name="connsiteY20" fmla="*/ 1328410 h 1639479"/>
                  <a:gd name="connsiteX21" fmla="*/ 853770 w 1205803"/>
                  <a:gd name="connsiteY21" fmla="*/ 1488418 h 1639479"/>
                  <a:gd name="connsiteX22" fmla="*/ 651683 w 1205803"/>
                  <a:gd name="connsiteY22" fmla="*/ 1630737 h 1639479"/>
                  <a:gd name="connsiteX23" fmla="*/ 634660 w 1205803"/>
                  <a:gd name="connsiteY23" fmla="*/ 1639121 h 1639479"/>
                  <a:gd name="connsiteX24" fmla="*/ 634332 w 1205803"/>
                  <a:gd name="connsiteY24" fmla="*/ 1638710 h 1639479"/>
                  <a:gd name="connsiteX25" fmla="*/ 634903 w 1205803"/>
                  <a:gd name="connsiteY25" fmla="*/ 1634709 h 1639479"/>
                  <a:gd name="connsiteX26" fmla="*/ 550328 w 1205803"/>
                  <a:gd name="connsiteY26" fmla="*/ 1638710 h 1639479"/>
                  <a:gd name="connsiteX27" fmla="*/ 456609 w 1205803"/>
                  <a:gd name="connsiteY27" fmla="*/ 1575850 h 1639479"/>
                  <a:gd name="connsiteX28" fmla="*/ 417179 w 1205803"/>
                  <a:gd name="connsiteY28" fmla="*/ 1515847 h 1639479"/>
                  <a:gd name="connsiteX29" fmla="*/ 161167 w 1205803"/>
                  <a:gd name="connsiteY29" fmla="*/ 1154688 h 1639479"/>
                  <a:gd name="connsiteX30" fmla="*/ 23447 w 1205803"/>
                  <a:gd name="connsiteY30" fmla="*/ 779814 h 1639479"/>
                  <a:gd name="connsiteX31" fmla="*/ 17 w 1205803"/>
                  <a:gd name="connsiteY31" fmla="*/ 587805 h 1639479"/>
                  <a:gd name="connsiteX32" fmla="*/ 589 w 1205803"/>
                  <a:gd name="connsiteY32" fmla="*/ 544375 h 1639479"/>
                  <a:gd name="connsiteX33" fmla="*/ 77164 w 1205803"/>
                  <a:gd name="connsiteY33" fmla="*/ 250647 h 1639479"/>
                  <a:gd name="connsiteX34" fmla="*/ 393178 w 1205803"/>
                  <a:gd name="connsiteY34" fmla="*/ 37495 h 1639479"/>
                  <a:gd name="connsiteX35" fmla="*/ 598259 w 1205803"/>
                  <a:gd name="connsiteY35" fmla="*/ 279 h 1639479"/>
                  <a:gd name="connsiteX0" fmla="*/ 1145212 w 1205803"/>
                  <a:gd name="connsiteY0" fmla="*/ 913534 h 1639479"/>
                  <a:gd name="connsiteX1" fmla="*/ 1130354 w 1205803"/>
                  <a:gd name="connsiteY1" fmla="*/ 927821 h 1639479"/>
                  <a:gd name="connsiteX2" fmla="*/ 1144712 w 1205803"/>
                  <a:gd name="connsiteY2" fmla="*/ 913749 h 1639479"/>
                  <a:gd name="connsiteX3" fmla="*/ 1144717 w 1205803"/>
                  <a:gd name="connsiteY3" fmla="*/ 913732 h 1639479"/>
                  <a:gd name="connsiteX4" fmla="*/ 1145212 w 1205803"/>
                  <a:gd name="connsiteY4" fmla="*/ 913534 h 1639479"/>
                  <a:gd name="connsiteX5" fmla="*/ 598259 w 1205803"/>
                  <a:gd name="connsiteY5" fmla="*/ 279 h 1639479"/>
                  <a:gd name="connsiteX6" fmla="*/ 789196 w 1205803"/>
                  <a:gd name="connsiteY6" fmla="*/ 41495 h 1639479"/>
                  <a:gd name="connsiteX7" fmla="*/ 983490 w 1205803"/>
                  <a:gd name="connsiteY7" fmla="*/ 212931 h 1639479"/>
                  <a:gd name="connsiteX8" fmla="*/ 1046350 w 1205803"/>
                  <a:gd name="connsiteY8" fmla="*/ 511802 h 1639479"/>
                  <a:gd name="connsiteX9" fmla="*/ 1094353 w 1205803"/>
                  <a:gd name="connsiteY9" fmla="*/ 473514 h 1639479"/>
                  <a:gd name="connsiteX10" fmla="*/ 1157213 w 1205803"/>
                  <a:gd name="connsiteY10" fmla="*/ 527231 h 1639479"/>
                  <a:gd name="connsiteX11" fmla="*/ 1205786 w 1205803"/>
                  <a:gd name="connsiteY11" fmla="*/ 770099 h 1639479"/>
                  <a:gd name="connsiteX12" fmla="*/ 1174927 w 1205803"/>
                  <a:gd name="connsiteY12" fmla="*/ 867246 h 1639479"/>
                  <a:gd name="connsiteX13" fmla="*/ 1146926 w 1205803"/>
                  <a:gd name="connsiteY13" fmla="*/ 910677 h 1639479"/>
                  <a:gd name="connsiteX14" fmla="*/ 1145500 w 1205803"/>
                  <a:gd name="connsiteY14" fmla="*/ 910881 h 1639479"/>
                  <a:gd name="connsiteX15" fmla="*/ 1146828 w 1205803"/>
                  <a:gd name="connsiteY15" fmla="*/ 906043 h 1639479"/>
                  <a:gd name="connsiteX16" fmla="*/ 1137212 w 1205803"/>
                  <a:gd name="connsiteY16" fmla="*/ 902677 h 1639479"/>
                  <a:gd name="connsiteX17" fmla="*/ 1054922 w 1205803"/>
                  <a:gd name="connsiteY17" fmla="*/ 983823 h 1639479"/>
                  <a:gd name="connsiteX18" fmla="*/ 1055494 w 1205803"/>
                  <a:gd name="connsiteY18" fmla="*/ 1144402 h 1639479"/>
                  <a:gd name="connsiteX19" fmla="*/ 992634 w 1205803"/>
                  <a:gd name="connsiteY19" fmla="*/ 1328410 h 1639479"/>
                  <a:gd name="connsiteX20" fmla="*/ 853770 w 1205803"/>
                  <a:gd name="connsiteY20" fmla="*/ 1488418 h 1639479"/>
                  <a:gd name="connsiteX21" fmla="*/ 651683 w 1205803"/>
                  <a:gd name="connsiteY21" fmla="*/ 1630737 h 1639479"/>
                  <a:gd name="connsiteX22" fmla="*/ 634660 w 1205803"/>
                  <a:gd name="connsiteY22" fmla="*/ 1639121 h 1639479"/>
                  <a:gd name="connsiteX23" fmla="*/ 634332 w 1205803"/>
                  <a:gd name="connsiteY23" fmla="*/ 1638710 h 1639479"/>
                  <a:gd name="connsiteX24" fmla="*/ 634903 w 1205803"/>
                  <a:gd name="connsiteY24" fmla="*/ 1634709 h 1639479"/>
                  <a:gd name="connsiteX25" fmla="*/ 550328 w 1205803"/>
                  <a:gd name="connsiteY25" fmla="*/ 1638710 h 1639479"/>
                  <a:gd name="connsiteX26" fmla="*/ 456609 w 1205803"/>
                  <a:gd name="connsiteY26" fmla="*/ 1575850 h 1639479"/>
                  <a:gd name="connsiteX27" fmla="*/ 417179 w 1205803"/>
                  <a:gd name="connsiteY27" fmla="*/ 1515847 h 1639479"/>
                  <a:gd name="connsiteX28" fmla="*/ 161167 w 1205803"/>
                  <a:gd name="connsiteY28" fmla="*/ 1154688 h 1639479"/>
                  <a:gd name="connsiteX29" fmla="*/ 23447 w 1205803"/>
                  <a:gd name="connsiteY29" fmla="*/ 779814 h 1639479"/>
                  <a:gd name="connsiteX30" fmla="*/ 17 w 1205803"/>
                  <a:gd name="connsiteY30" fmla="*/ 587805 h 1639479"/>
                  <a:gd name="connsiteX31" fmla="*/ 589 w 1205803"/>
                  <a:gd name="connsiteY31" fmla="*/ 544375 h 1639479"/>
                  <a:gd name="connsiteX32" fmla="*/ 77164 w 1205803"/>
                  <a:gd name="connsiteY32" fmla="*/ 250647 h 1639479"/>
                  <a:gd name="connsiteX33" fmla="*/ 393178 w 1205803"/>
                  <a:gd name="connsiteY33" fmla="*/ 37495 h 1639479"/>
                  <a:gd name="connsiteX34" fmla="*/ 598259 w 1205803"/>
                  <a:gd name="connsiteY34"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5500 w 1205803"/>
                  <a:gd name="connsiteY13" fmla="*/ 910881 h 1639479"/>
                  <a:gd name="connsiteX14" fmla="*/ 1146828 w 1205803"/>
                  <a:gd name="connsiteY14" fmla="*/ 906043 h 1639479"/>
                  <a:gd name="connsiteX15" fmla="*/ 1137212 w 1205803"/>
                  <a:gd name="connsiteY15" fmla="*/ 902677 h 1639479"/>
                  <a:gd name="connsiteX16" fmla="*/ 1054922 w 1205803"/>
                  <a:gd name="connsiteY16" fmla="*/ 983823 h 1639479"/>
                  <a:gd name="connsiteX17" fmla="*/ 1055494 w 1205803"/>
                  <a:gd name="connsiteY17" fmla="*/ 1144402 h 1639479"/>
                  <a:gd name="connsiteX18" fmla="*/ 992634 w 1205803"/>
                  <a:gd name="connsiteY18" fmla="*/ 1328410 h 1639479"/>
                  <a:gd name="connsiteX19" fmla="*/ 853770 w 1205803"/>
                  <a:gd name="connsiteY19" fmla="*/ 1488418 h 1639479"/>
                  <a:gd name="connsiteX20" fmla="*/ 651683 w 1205803"/>
                  <a:gd name="connsiteY20" fmla="*/ 1630737 h 1639479"/>
                  <a:gd name="connsiteX21" fmla="*/ 634660 w 1205803"/>
                  <a:gd name="connsiteY21" fmla="*/ 1639121 h 1639479"/>
                  <a:gd name="connsiteX22" fmla="*/ 634332 w 1205803"/>
                  <a:gd name="connsiteY22" fmla="*/ 1638710 h 1639479"/>
                  <a:gd name="connsiteX23" fmla="*/ 634903 w 1205803"/>
                  <a:gd name="connsiteY23" fmla="*/ 1634709 h 1639479"/>
                  <a:gd name="connsiteX24" fmla="*/ 550328 w 1205803"/>
                  <a:gd name="connsiteY24" fmla="*/ 1638710 h 1639479"/>
                  <a:gd name="connsiteX25" fmla="*/ 456609 w 1205803"/>
                  <a:gd name="connsiteY25" fmla="*/ 1575850 h 1639479"/>
                  <a:gd name="connsiteX26" fmla="*/ 417179 w 1205803"/>
                  <a:gd name="connsiteY26" fmla="*/ 1515847 h 1639479"/>
                  <a:gd name="connsiteX27" fmla="*/ 161167 w 1205803"/>
                  <a:gd name="connsiteY27" fmla="*/ 1154688 h 1639479"/>
                  <a:gd name="connsiteX28" fmla="*/ 23447 w 1205803"/>
                  <a:gd name="connsiteY28" fmla="*/ 779814 h 1639479"/>
                  <a:gd name="connsiteX29" fmla="*/ 17 w 1205803"/>
                  <a:gd name="connsiteY29" fmla="*/ 587805 h 1639479"/>
                  <a:gd name="connsiteX30" fmla="*/ 589 w 1205803"/>
                  <a:gd name="connsiteY30" fmla="*/ 544375 h 1639479"/>
                  <a:gd name="connsiteX31" fmla="*/ 77164 w 1205803"/>
                  <a:gd name="connsiteY31" fmla="*/ 250647 h 1639479"/>
                  <a:gd name="connsiteX32" fmla="*/ 393178 w 1205803"/>
                  <a:gd name="connsiteY32" fmla="*/ 37495 h 1639479"/>
                  <a:gd name="connsiteX33" fmla="*/ 598259 w 1205803"/>
                  <a:gd name="connsiteY33"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6828 w 1205803"/>
                  <a:gd name="connsiteY13" fmla="*/ 906043 h 1639479"/>
                  <a:gd name="connsiteX14" fmla="*/ 1137212 w 1205803"/>
                  <a:gd name="connsiteY14" fmla="*/ 902677 h 1639479"/>
                  <a:gd name="connsiteX15" fmla="*/ 1054922 w 1205803"/>
                  <a:gd name="connsiteY15" fmla="*/ 983823 h 1639479"/>
                  <a:gd name="connsiteX16" fmla="*/ 1055494 w 1205803"/>
                  <a:gd name="connsiteY16" fmla="*/ 1144402 h 1639479"/>
                  <a:gd name="connsiteX17" fmla="*/ 992634 w 1205803"/>
                  <a:gd name="connsiteY17" fmla="*/ 1328410 h 1639479"/>
                  <a:gd name="connsiteX18" fmla="*/ 853770 w 1205803"/>
                  <a:gd name="connsiteY18" fmla="*/ 1488418 h 1639479"/>
                  <a:gd name="connsiteX19" fmla="*/ 651683 w 1205803"/>
                  <a:gd name="connsiteY19" fmla="*/ 1630737 h 1639479"/>
                  <a:gd name="connsiteX20" fmla="*/ 634660 w 1205803"/>
                  <a:gd name="connsiteY20" fmla="*/ 1639121 h 1639479"/>
                  <a:gd name="connsiteX21" fmla="*/ 634332 w 1205803"/>
                  <a:gd name="connsiteY21" fmla="*/ 1638710 h 1639479"/>
                  <a:gd name="connsiteX22" fmla="*/ 634903 w 1205803"/>
                  <a:gd name="connsiteY22" fmla="*/ 1634709 h 1639479"/>
                  <a:gd name="connsiteX23" fmla="*/ 550328 w 1205803"/>
                  <a:gd name="connsiteY23" fmla="*/ 1638710 h 1639479"/>
                  <a:gd name="connsiteX24" fmla="*/ 456609 w 1205803"/>
                  <a:gd name="connsiteY24" fmla="*/ 1575850 h 1639479"/>
                  <a:gd name="connsiteX25" fmla="*/ 417179 w 1205803"/>
                  <a:gd name="connsiteY25" fmla="*/ 1515847 h 1639479"/>
                  <a:gd name="connsiteX26" fmla="*/ 161167 w 1205803"/>
                  <a:gd name="connsiteY26" fmla="*/ 1154688 h 1639479"/>
                  <a:gd name="connsiteX27" fmla="*/ 23447 w 1205803"/>
                  <a:gd name="connsiteY27" fmla="*/ 779814 h 1639479"/>
                  <a:gd name="connsiteX28" fmla="*/ 17 w 1205803"/>
                  <a:gd name="connsiteY28" fmla="*/ 587805 h 1639479"/>
                  <a:gd name="connsiteX29" fmla="*/ 589 w 1205803"/>
                  <a:gd name="connsiteY29" fmla="*/ 544375 h 1639479"/>
                  <a:gd name="connsiteX30" fmla="*/ 77164 w 1205803"/>
                  <a:gd name="connsiteY30" fmla="*/ 250647 h 1639479"/>
                  <a:gd name="connsiteX31" fmla="*/ 393178 w 1205803"/>
                  <a:gd name="connsiteY31" fmla="*/ 37495 h 1639479"/>
                  <a:gd name="connsiteX32" fmla="*/ 598259 w 1205803"/>
                  <a:gd name="connsiteY32"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137212 w 1205803"/>
                  <a:gd name="connsiteY13" fmla="*/ 902677 h 1639479"/>
                  <a:gd name="connsiteX14" fmla="*/ 1054922 w 1205803"/>
                  <a:gd name="connsiteY14" fmla="*/ 983823 h 1639479"/>
                  <a:gd name="connsiteX15" fmla="*/ 1055494 w 1205803"/>
                  <a:gd name="connsiteY15" fmla="*/ 1144402 h 1639479"/>
                  <a:gd name="connsiteX16" fmla="*/ 992634 w 1205803"/>
                  <a:gd name="connsiteY16" fmla="*/ 1328410 h 1639479"/>
                  <a:gd name="connsiteX17" fmla="*/ 853770 w 1205803"/>
                  <a:gd name="connsiteY17" fmla="*/ 1488418 h 1639479"/>
                  <a:gd name="connsiteX18" fmla="*/ 651683 w 1205803"/>
                  <a:gd name="connsiteY18" fmla="*/ 1630737 h 1639479"/>
                  <a:gd name="connsiteX19" fmla="*/ 634660 w 1205803"/>
                  <a:gd name="connsiteY19" fmla="*/ 1639121 h 1639479"/>
                  <a:gd name="connsiteX20" fmla="*/ 634332 w 1205803"/>
                  <a:gd name="connsiteY20" fmla="*/ 1638710 h 1639479"/>
                  <a:gd name="connsiteX21" fmla="*/ 634903 w 1205803"/>
                  <a:gd name="connsiteY21" fmla="*/ 1634709 h 1639479"/>
                  <a:gd name="connsiteX22" fmla="*/ 550328 w 1205803"/>
                  <a:gd name="connsiteY22" fmla="*/ 1638710 h 1639479"/>
                  <a:gd name="connsiteX23" fmla="*/ 456609 w 1205803"/>
                  <a:gd name="connsiteY23" fmla="*/ 1575850 h 1639479"/>
                  <a:gd name="connsiteX24" fmla="*/ 417179 w 1205803"/>
                  <a:gd name="connsiteY24" fmla="*/ 1515847 h 1639479"/>
                  <a:gd name="connsiteX25" fmla="*/ 161167 w 1205803"/>
                  <a:gd name="connsiteY25" fmla="*/ 1154688 h 1639479"/>
                  <a:gd name="connsiteX26" fmla="*/ 23447 w 1205803"/>
                  <a:gd name="connsiteY26" fmla="*/ 779814 h 1639479"/>
                  <a:gd name="connsiteX27" fmla="*/ 17 w 1205803"/>
                  <a:gd name="connsiteY27" fmla="*/ 587805 h 1639479"/>
                  <a:gd name="connsiteX28" fmla="*/ 589 w 1205803"/>
                  <a:gd name="connsiteY28" fmla="*/ 544375 h 1639479"/>
                  <a:gd name="connsiteX29" fmla="*/ 77164 w 1205803"/>
                  <a:gd name="connsiteY29" fmla="*/ 250647 h 1639479"/>
                  <a:gd name="connsiteX30" fmla="*/ 393178 w 1205803"/>
                  <a:gd name="connsiteY30" fmla="*/ 37495 h 1639479"/>
                  <a:gd name="connsiteX31" fmla="*/ 598259 w 1205803"/>
                  <a:gd name="connsiteY31"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34660 w 1205803"/>
                  <a:gd name="connsiteY17" fmla="*/ 1639121 h 1639479"/>
                  <a:gd name="connsiteX18" fmla="*/ 634332 w 1205803"/>
                  <a:gd name="connsiteY18" fmla="*/ 1638710 h 1639479"/>
                  <a:gd name="connsiteX19" fmla="*/ 634903 w 1205803"/>
                  <a:gd name="connsiteY19" fmla="*/ 1634709 h 1639479"/>
                  <a:gd name="connsiteX20" fmla="*/ 550328 w 1205803"/>
                  <a:gd name="connsiteY20" fmla="*/ 1638710 h 1639479"/>
                  <a:gd name="connsiteX21" fmla="*/ 456609 w 1205803"/>
                  <a:gd name="connsiteY21" fmla="*/ 1575850 h 1639479"/>
                  <a:gd name="connsiteX22" fmla="*/ 417179 w 1205803"/>
                  <a:gd name="connsiteY22" fmla="*/ 1515847 h 1639479"/>
                  <a:gd name="connsiteX23" fmla="*/ 161167 w 1205803"/>
                  <a:gd name="connsiteY23" fmla="*/ 1154688 h 1639479"/>
                  <a:gd name="connsiteX24" fmla="*/ 23447 w 1205803"/>
                  <a:gd name="connsiteY24" fmla="*/ 779814 h 1639479"/>
                  <a:gd name="connsiteX25" fmla="*/ 17 w 1205803"/>
                  <a:gd name="connsiteY25" fmla="*/ 587805 h 1639479"/>
                  <a:gd name="connsiteX26" fmla="*/ 589 w 1205803"/>
                  <a:gd name="connsiteY26" fmla="*/ 544375 h 1639479"/>
                  <a:gd name="connsiteX27" fmla="*/ 77164 w 1205803"/>
                  <a:gd name="connsiteY27" fmla="*/ 250647 h 1639479"/>
                  <a:gd name="connsiteX28" fmla="*/ 393178 w 1205803"/>
                  <a:gd name="connsiteY28" fmla="*/ 37495 h 1639479"/>
                  <a:gd name="connsiteX29" fmla="*/ 598259 w 1205803"/>
                  <a:gd name="connsiteY29" fmla="*/ 279 h 1639479"/>
                  <a:gd name="connsiteX0" fmla="*/ 1144717 w 1205803"/>
                  <a:gd name="connsiteY0" fmla="*/ 913732 h 1643351"/>
                  <a:gd name="connsiteX1" fmla="*/ 1144712 w 1205803"/>
                  <a:gd name="connsiteY1" fmla="*/ 913749 h 1643351"/>
                  <a:gd name="connsiteX2" fmla="*/ 1144717 w 1205803"/>
                  <a:gd name="connsiteY2" fmla="*/ 913732 h 1643351"/>
                  <a:gd name="connsiteX3" fmla="*/ 598259 w 1205803"/>
                  <a:gd name="connsiteY3" fmla="*/ 279 h 1643351"/>
                  <a:gd name="connsiteX4" fmla="*/ 789196 w 1205803"/>
                  <a:gd name="connsiteY4" fmla="*/ 41495 h 1643351"/>
                  <a:gd name="connsiteX5" fmla="*/ 983490 w 1205803"/>
                  <a:gd name="connsiteY5" fmla="*/ 212931 h 1643351"/>
                  <a:gd name="connsiteX6" fmla="*/ 1046350 w 1205803"/>
                  <a:gd name="connsiteY6" fmla="*/ 511802 h 1643351"/>
                  <a:gd name="connsiteX7" fmla="*/ 1094353 w 1205803"/>
                  <a:gd name="connsiteY7" fmla="*/ 473514 h 1643351"/>
                  <a:gd name="connsiteX8" fmla="*/ 1157213 w 1205803"/>
                  <a:gd name="connsiteY8" fmla="*/ 527231 h 1643351"/>
                  <a:gd name="connsiteX9" fmla="*/ 1205786 w 1205803"/>
                  <a:gd name="connsiteY9" fmla="*/ 770099 h 1643351"/>
                  <a:gd name="connsiteX10" fmla="*/ 1174927 w 1205803"/>
                  <a:gd name="connsiteY10" fmla="*/ 867246 h 1643351"/>
                  <a:gd name="connsiteX11" fmla="*/ 1146926 w 1205803"/>
                  <a:gd name="connsiteY11" fmla="*/ 910677 h 1643351"/>
                  <a:gd name="connsiteX12" fmla="*/ 1146828 w 1205803"/>
                  <a:gd name="connsiteY12" fmla="*/ 906043 h 1643351"/>
                  <a:gd name="connsiteX13" fmla="*/ 1054922 w 1205803"/>
                  <a:gd name="connsiteY13" fmla="*/ 983823 h 1643351"/>
                  <a:gd name="connsiteX14" fmla="*/ 1055494 w 1205803"/>
                  <a:gd name="connsiteY14" fmla="*/ 1144402 h 1643351"/>
                  <a:gd name="connsiteX15" fmla="*/ 992634 w 1205803"/>
                  <a:gd name="connsiteY15" fmla="*/ 1328410 h 1643351"/>
                  <a:gd name="connsiteX16" fmla="*/ 853770 w 1205803"/>
                  <a:gd name="connsiteY16" fmla="*/ 1488418 h 1643351"/>
                  <a:gd name="connsiteX17" fmla="*/ 634660 w 1205803"/>
                  <a:gd name="connsiteY17" fmla="*/ 1639121 h 1643351"/>
                  <a:gd name="connsiteX18" fmla="*/ 634332 w 1205803"/>
                  <a:gd name="connsiteY18" fmla="*/ 1638710 h 1643351"/>
                  <a:gd name="connsiteX19" fmla="*/ 550328 w 1205803"/>
                  <a:gd name="connsiteY19" fmla="*/ 1638710 h 1643351"/>
                  <a:gd name="connsiteX20" fmla="*/ 456609 w 1205803"/>
                  <a:gd name="connsiteY20" fmla="*/ 1575850 h 1643351"/>
                  <a:gd name="connsiteX21" fmla="*/ 417179 w 1205803"/>
                  <a:gd name="connsiteY21" fmla="*/ 1515847 h 1643351"/>
                  <a:gd name="connsiteX22" fmla="*/ 161167 w 1205803"/>
                  <a:gd name="connsiteY22" fmla="*/ 1154688 h 1643351"/>
                  <a:gd name="connsiteX23" fmla="*/ 23447 w 1205803"/>
                  <a:gd name="connsiteY23" fmla="*/ 779814 h 1643351"/>
                  <a:gd name="connsiteX24" fmla="*/ 17 w 1205803"/>
                  <a:gd name="connsiteY24" fmla="*/ 587805 h 1643351"/>
                  <a:gd name="connsiteX25" fmla="*/ 589 w 1205803"/>
                  <a:gd name="connsiteY25" fmla="*/ 544375 h 1643351"/>
                  <a:gd name="connsiteX26" fmla="*/ 77164 w 1205803"/>
                  <a:gd name="connsiteY26" fmla="*/ 250647 h 1643351"/>
                  <a:gd name="connsiteX27" fmla="*/ 393178 w 1205803"/>
                  <a:gd name="connsiteY27" fmla="*/ 37495 h 1643351"/>
                  <a:gd name="connsiteX28" fmla="*/ 598259 w 1205803"/>
                  <a:gd name="connsiteY28" fmla="*/ 279 h 1643351"/>
                  <a:gd name="connsiteX0" fmla="*/ 1144717 w 1205803"/>
                  <a:gd name="connsiteY0" fmla="*/ 913732 h 1639121"/>
                  <a:gd name="connsiteX1" fmla="*/ 1144712 w 1205803"/>
                  <a:gd name="connsiteY1" fmla="*/ 913749 h 1639121"/>
                  <a:gd name="connsiteX2" fmla="*/ 1144717 w 1205803"/>
                  <a:gd name="connsiteY2" fmla="*/ 913732 h 1639121"/>
                  <a:gd name="connsiteX3" fmla="*/ 598259 w 1205803"/>
                  <a:gd name="connsiteY3" fmla="*/ 279 h 1639121"/>
                  <a:gd name="connsiteX4" fmla="*/ 789196 w 1205803"/>
                  <a:gd name="connsiteY4" fmla="*/ 41495 h 1639121"/>
                  <a:gd name="connsiteX5" fmla="*/ 983490 w 1205803"/>
                  <a:gd name="connsiteY5" fmla="*/ 212931 h 1639121"/>
                  <a:gd name="connsiteX6" fmla="*/ 1046350 w 1205803"/>
                  <a:gd name="connsiteY6" fmla="*/ 511802 h 1639121"/>
                  <a:gd name="connsiteX7" fmla="*/ 1094353 w 1205803"/>
                  <a:gd name="connsiteY7" fmla="*/ 473514 h 1639121"/>
                  <a:gd name="connsiteX8" fmla="*/ 1157213 w 1205803"/>
                  <a:gd name="connsiteY8" fmla="*/ 527231 h 1639121"/>
                  <a:gd name="connsiteX9" fmla="*/ 1205786 w 1205803"/>
                  <a:gd name="connsiteY9" fmla="*/ 770099 h 1639121"/>
                  <a:gd name="connsiteX10" fmla="*/ 1174927 w 1205803"/>
                  <a:gd name="connsiteY10" fmla="*/ 867246 h 1639121"/>
                  <a:gd name="connsiteX11" fmla="*/ 1146926 w 1205803"/>
                  <a:gd name="connsiteY11" fmla="*/ 910677 h 1639121"/>
                  <a:gd name="connsiteX12" fmla="*/ 1146828 w 1205803"/>
                  <a:gd name="connsiteY12" fmla="*/ 906043 h 1639121"/>
                  <a:gd name="connsiteX13" fmla="*/ 1054922 w 1205803"/>
                  <a:gd name="connsiteY13" fmla="*/ 983823 h 1639121"/>
                  <a:gd name="connsiteX14" fmla="*/ 1055494 w 1205803"/>
                  <a:gd name="connsiteY14" fmla="*/ 1144402 h 1639121"/>
                  <a:gd name="connsiteX15" fmla="*/ 992634 w 1205803"/>
                  <a:gd name="connsiteY15" fmla="*/ 1328410 h 1639121"/>
                  <a:gd name="connsiteX16" fmla="*/ 853770 w 1205803"/>
                  <a:gd name="connsiteY16" fmla="*/ 1488418 h 1639121"/>
                  <a:gd name="connsiteX17" fmla="*/ 634660 w 1205803"/>
                  <a:gd name="connsiteY17" fmla="*/ 1639121 h 1639121"/>
                  <a:gd name="connsiteX18" fmla="*/ 550328 w 1205803"/>
                  <a:gd name="connsiteY18" fmla="*/ 1638710 h 1639121"/>
                  <a:gd name="connsiteX19" fmla="*/ 456609 w 1205803"/>
                  <a:gd name="connsiteY19" fmla="*/ 1575850 h 1639121"/>
                  <a:gd name="connsiteX20" fmla="*/ 417179 w 1205803"/>
                  <a:gd name="connsiteY20" fmla="*/ 1515847 h 1639121"/>
                  <a:gd name="connsiteX21" fmla="*/ 161167 w 1205803"/>
                  <a:gd name="connsiteY21" fmla="*/ 1154688 h 1639121"/>
                  <a:gd name="connsiteX22" fmla="*/ 23447 w 1205803"/>
                  <a:gd name="connsiteY22" fmla="*/ 779814 h 1639121"/>
                  <a:gd name="connsiteX23" fmla="*/ 17 w 1205803"/>
                  <a:gd name="connsiteY23" fmla="*/ 587805 h 1639121"/>
                  <a:gd name="connsiteX24" fmla="*/ 589 w 1205803"/>
                  <a:gd name="connsiteY24" fmla="*/ 544375 h 1639121"/>
                  <a:gd name="connsiteX25" fmla="*/ 77164 w 1205803"/>
                  <a:gd name="connsiteY25" fmla="*/ 250647 h 1639121"/>
                  <a:gd name="connsiteX26" fmla="*/ 393178 w 1205803"/>
                  <a:gd name="connsiteY26" fmla="*/ 37495 h 1639121"/>
                  <a:gd name="connsiteX27" fmla="*/ 598259 w 1205803"/>
                  <a:gd name="connsiteY27" fmla="*/ 279 h 1639121"/>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05803" h="1638710">
                    <a:moveTo>
                      <a:pt x="1144717" y="913732"/>
                    </a:moveTo>
                    <a:lnTo>
                      <a:pt x="1144712" y="913749"/>
                    </a:lnTo>
                    <a:cubicBezTo>
                      <a:pt x="1144714" y="913743"/>
                      <a:pt x="1144715" y="913738"/>
                      <a:pt x="1144717" y="913732"/>
                    </a:cubicBezTo>
                    <a:close/>
                    <a:moveTo>
                      <a:pt x="598259" y="279"/>
                    </a:moveTo>
                    <a:cubicBezTo>
                      <a:pt x="665333" y="2493"/>
                      <a:pt x="730051" y="17780"/>
                      <a:pt x="789196" y="41495"/>
                    </a:cubicBezTo>
                    <a:cubicBezTo>
                      <a:pt x="916630" y="92926"/>
                      <a:pt x="983490" y="212931"/>
                      <a:pt x="983490" y="212931"/>
                    </a:cubicBezTo>
                    <a:cubicBezTo>
                      <a:pt x="1040636" y="292935"/>
                      <a:pt x="1027492" y="544946"/>
                      <a:pt x="1046350" y="511802"/>
                    </a:cubicBezTo>
                    <a:cubicBezTo>
                      <a:pt x="1059494" y="494658"/>
                      <a:pt x="1070351" y="475800"/>
                      <a:pt x="1094353" y="473514"/>
                    </a:cubicBezTo>
                    <a:cubicBezTo>
                      <a:pt x="1126925" y="477514"/>
                      <a:pt x="1148069" y="495801"/>
                      <a:pt x="1157213" y="527231"/>
                    </a:cubicBezTo>
                    <a:cubicBezTo>
                      <a:pt x="1180071" y="606663"/>
                      <a:pt x="1205214" y="685524"/>
                      <a:pt x="1205786" y="770099"/>
                    </a:cubicBezTo>
                    <a:cubicBezTo>
                      <a:pt x="1206357" y="807815"/>
                      <a:pt x="1192642" y="836959"/>
                      <a:pt x="1174927" y="867246"/>
                    </a:cubicBezTo>
                    <a:cubicBezTo>
                      <a:pt x="1165784" y="881533"/>
                      <a:pt x="1156070" y="895819"/>
                      <a:pt x="1146926" y="910677"/>
                    </a:cubicBezTo>
                    <a:cubicBezTo>
                      <a:pt x="1146893" y="909132"/>
                      <a:pt x="1146861" y="907588"/>
                      <a:pt x="1146828" y="906043"/>
                    </a:cubicBezTo>
                    <a:cubicBezTo>
                      <a:pt x="1131494" y="918234"/>
                      <a:pt x="1070144" y="944096"/>
                      <a:pt x="1054922" y="983823"/>
                    </a:cubicBezTo>
                    <a:cubicBezTo>
                      <a:pt x="1054922" y="1037540"/>
                      <a:pt x="1053779" y="1090685"/>
                      <a:pt x="1055494" y="1144402"/>
                    </a:cubicBezTo>
                    <a:cubicBezTo>
                      <a:pt x="1057208" y="1214120"/>
                      <a:pt x="1029778" y="1272408"/>
                      <a:pt x="992634" y="1328410"/>
                    </a:cubicBezTo>
                    <a:cubicBezTo>
                      <a:pt x="953203" y="1387842"/>
                      <a:pt x="927488" y="1436701"/>
                      <a:pt x="853770" y="1488418"/>
                    </a:cubicBezTo>
                    <a:cubicBezTo>
                      <a:pt x="780052" y="1540135"/>
                      <a:pt x="719629" y="1618712"/>
                      <a:pt x="550328" y="1638710"/>
                    </a:cubicBezTo>
                    <a:cubicBezTo>
                      <a:pt x="505755" y="1638138"/>
                      <a:pt x="475467" y="1616994"/>
                      <a:pt x="456609" y="1575850"/>
                    </a:cubicBezTo>
                    <a:cubicBezTo>
                      <a:pt x="446894" y="1554134"/>
                      <a:pt x="434894" y="1531276"/>
                      <a:pt x="417179" y="1515847"/>
                    </a:cubicBezTo>
                    <a:cubicBezTo>
                      <a:pt x="304603" y="1414128"/>
                      <a:pt x="227456" y="1288980"/>
                      <a:pt x="161167" y="1154688"/>
                    </a:cubicBezTo>
                    <a:cubicBezTo>
                      <a:pt x="155453" y="1141544"/>
                      <a:pt x="32590" y="795814"/>
                      <a:pt x="23447" y="779814"/>
                    </a:cubicBezTo>
                    <a:cubicBezTo>
                      <a:pt x="13161" y="716382"/>
                      <a:pt x="-554" y="652951"/>
                      <a:pt x="17" y="587805"/>
                    </a:cubicBezTo>
                    <a:cubicBezTo>
                      <a:pt x="17" y="573519"/>
                      <a:pt x="17" y="559232"/>
                      <a:pt x="589" y="544375"/>
                    </a:cubicBezTo>
                    <a:cubicBezTo>
                      <a:pt x="6875" y="455799"/>
                      <a:pt x="23447" y="321507"/>
                      <a:pt x="77164" y="250647"/>
                    </a:cubicBezTo>
                    <a:cubicBezTo>
                      <a:pt x="134881" y="174644"/>
                      <a:pt x="273173" y="87211"/>
                      <a:pt x="393178" y="37495"/>
                    </a:cubicBezTo>
                    <a:cubicBezTo>
                      <a:pt x="461753" y="8922"/>
                      <a:pt x="531184" y="-1936"/>
                      <a:pt x="598259" y="27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Freeform: Shape 82">
                <a:extLst>
                  <a:ext uri="{FF2B5EF4-FFF2-40B4-BE49-F238E27FC236}">
                    <a16:creationId xmlns:a16="http://schemas.microsoft.com/office/drawing/2014/main" id="{8F702FD0-A8B4-4C32-9207-35BE5189D60A}"/>
                  </a:ext>
                </a:extLst>
              </p:cNvPr>
              <p:cNvSpPr/>
              <p:nvPr/>
            </p:nvSpPr>
            <p:spPr>
              <a:xfrm>
                <a:off x="8541253" y="6031525"/>
                <a:ext cx="1146418" cy="636246"/>
              </a:xfrm>
              <a:custGeom>
                <a:avLst/>
                <a:gdLst>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180662 w 1167884"/>
                  <a:gd name="connsiteY25" fmla="*/ 39594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30" fmla="*/ 609586 w 1167884"/>
                  <a:gd name="connsiteY30"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09751 w 1167884"/>
                  <a:gd name="connsiteY28" fmla="*/ 138 h 651968"/>
                  <a:gd name="connsiteX29" fmla="*/ 609586 w 1167884"/>
                  <a:gd name="connsiteY29"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09751 w 1167884"/>
                  <a:gd name="connsiteY27" fmla="*/ 138 h 651968"/>
                  <a:gd name="connsiteX28" fmla="*/ 609586 w 1167884"/>
                  <a:gd name="connsiteY28" fmla="*/ 0 h 651968"/>
                  <a:gd name="connsiteX0" fmla="*/ 436121 w 1167884"/>
                  <a:gd name="connsiteY0" fmla="*/ 9766 h 648160"/>
                  <a:gd name="connsiteX1" fmla="*/ 435279 w 1167884"/>
                  <a:gd name="connsiteY1" fmla="*/ 11299 h 648160"/>
                  <a:gd name="connsiteX2" fmla="*/ 534712 w 1167884"/>
                  <a:gd name="connsiteY2" fmla="*/ 11870 h 648160"/>
                  <a:gd name="connsiteX3" fmla="*/ 637574 w 1167884"/>
                  <a:gd name="connsiteY3" fmla="*/ 34157 h 648160"/>
                  <a:gd name="connsiteX4" fmla="*/ 766723 w 1167884"/>
                  <a:gd name="connsiteY4" fmla="*/ 101017 h 648160"/>
                  <a:gd name="connsiteX5" fmla="*/ 847869 w 1167884"/>
                  <a:gd name="connsiteY5" fmla="*/ 146733 h 648160"/>
                  <a:gd name="connsiteX6" fmla="*/ 966732 w 1167884"/>
                  <a:gd name="connsiteY6" fmla="*/ 190736 h 648160"/>
                  <a:gd name="connsiteX7" fmla="*/ 1167884 w 1167884"/>
                  <a:gd name="connsiteY7" fmla="*/ 226166 h 648160"/>
                  <a:gd name="connsiteX8" fmla="*/ 1109595 w 1167884"/>
                  <a:gd name="connsiteY8" fmla="*/ 251310 h 648160"/>
                  <a:gd name="connsiteX9" fmla="*/ 990733 w 1167884"/>
                  <a:gd name="connsiteY9" fmla="*/ 491892 h 648160"/>
                  <a:gd name="connsiteX10" fmla="*/ 1039307 w 1167884"/>
                  <a:gd name="connsiteY10" fmla="*/ 646756 h 648160"/>
                  <a:gd name="connsiteX11" fmla="*/ 889585 w 1167884"/>
                  <a:gd name="connsiteY11" fmla="*/ 567324 h 648160"/>
                  <a:gd name="connsiteX12" fmla="*/ 759294 w 1167884"/>
                  <a:gd name="connsiteY12" fmla="*/ 547895 h 648160"/>
                  <a:gd name="connsiteX13" fmla="*/ 566714 w 1167884"/>
                  <a:gd name="connsiteY13" fmla="*/ 489035 h 648160"/>
                  <a:gd name="connsiteX14" fmla="*/ 210126 w 1167884"/>
                  <a:gd name="connsiteY14" fmla="*/ 308455 h 648160"/>
                  <a:gd name="connsiteX15" fmla="*/ 186697 w 1167884"/>
                  <a:gd name="connsiteY15" fmla="*/ 296455 h 648160"/>
                  <a:gd name="connsiteX16" fmla="*/ 124408 w 1167884"/>
                  <a:gd name="connsiteY16" fmla="*/ 323313 h 648160"/>
                  <a:gd name="connsiteX17" fmla="*/ 96978 w 1167884"/>
                  <a:gd name="connsiteY17" fmla="*/ 387316 h 648160"/>
                  <a:gd name="connsiteX18" fmla="*/ 56977 w 1167884"/>
                  <a:gd name="connsiteY18" fmla="*/ 410745 h 648160"/>
                  <a:gd name="connsiteX19" fmla="*/ 18118 w 1167884"/>
                  <a:gd name="connsiteY19" fmla="*/ 373601 h 648160"/>
                  <a:gd name="connsiteX20" fmla="*/ 7260 w 1167884"/>
                  <a:gd name="connsiteY20" fmla="*/ 286169 h 648160"/>
                  <a:gd name="connsiteX21" fmla="*/ 122122 w 1167884"/>
                  <a:gd name="connsiteY21" fmla="*/ 90160 h 648160"/>
                  <a:gd name="connsiteX22" fmla="*/ 147838 w 1167884"/>
                  <a:gd name="connsiteY22" fmla="*/ 71873 h 648160"/>
                  <a:gd name="connsiteX23" fmla="*/ 179482 w 1167884"/>
                  <a:gd name="connsiteY23" fmla="*/ 47944 h 648160"/>
                  <a:gd name="connsiteX24" fmla="*/ 436121 w 1167884"/>
                  <a:gd name="connsiteY24" fmla="*/ 9766 h 648160"/>
                  <a:gd name="connsiteX25" fmla="*/ 609586 w 1167884"/>
                  <a:gd name="connsiteY25" fmla="*/ 0 h 648160"/>
                  <a:gd name="connsiteX26" fmla="*/ 609751 w 1167884"/>
                  <a:gd name="connsiteY26" fmla="*/ 138 h 648160"/>
                  <a:gd name="connsiteX27" fmla="*/ 609586 w 1167884"/>
                  <a:gd name="connsiteY27" fmla="*/ 0 h 64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67884" h="648160">
                    <a:moveTo>
                      <a:pt x="436121" y="9766"/>
                    </a:moveTo>
                    <a:lnTo>
                      <a:pt x="435279" y="11299"/>
                    </a:lnTo>
                    <a:cubicBezTo>
                      <a:pt x="470138" y="7299"/>
                      <a:pt x="502139" y="17585"/>
                      <a:pt x="534712" y="11870"/>
                    </a:cubicBezTo>
                    <a:cubicBezTo>
                      <a:pt x="571285" y="5585"/>
                      <a:pt x="606144" y="13585"/>
                      <a:pt x="637574" y="34157"/>
                    </a:cubicBezTo>
                    <a:cubicBezTo>
                      <a:pt x="678147" y="61587"/>
                      <a:pt x="722149" y="82159"/>
                      <a:pt x="766723" y="101017"/>
                    </a:cubicBezTo>
                    <a:cubicBezTo>
                      <a:pt x="795295" y="113018"/>
                      <a:pt x="822154" y="129019"/>
                      <a:pt x="847869" y="146733"/>
                    </a:cubicBezTo>
                    <a:cubicBezTo>
                      <a:pt x="883871" y="171306"/>
                      <a:pt x="923873" y="185021"/>
                      <a:pt x="966732" y="190736"/>
                    </a:cubicBezTo>
                    <a:cubicBezTo>
                      <a:pt x="1014734" y="197593"/>
                      <a:pt x="1135882" y="216451"/>
                      <a:pt x="1167884" y="226166"/>
                    </a:cubicBezTo>
                    <a:cubicBezTo>
                      <a:pt x="1160455" y="238738"/>
                      <a:pt x="1121596" y="245595"/>
                      <a:pt x="1109595" y="251310"/>
                    </a:cubicBezTo>
                    <a:cubicBezTo>
                      <a:pt x="1031306" y="289597"/>
                      <a:pt x="982733" y="402174"/>
                      <a:pt x="990733" y="491892"/>
                    </a:cubicBezTo>
                    <a:cubicBezTo>
                      <a:pt x="998733" y="549037"/>
                      <a:pt x="1005591" y="599325"/>
                      <a:pt x="1039307" y="646756"/>
                    </a:cubicBezTo>
                    <a:cubicBezTo>
                      <a:pt x="1022449" y="659328"/>
                      <a:pt x="936254" y="583801"/>
                      <a:pt x="889585" y="567324"/>
                    </a:cubicBezTo>
                    <a:cubicBezTo>
                      <a:pt x="842916" y="550847"/>
                      <a:pt x="803867" y="546180"/>
                      <a:pt x="759294" y="547895"/>
                    </a:cubicBezTo>
                    <a:cubicBezTo>
                      <a:pt x="693577" y="533037"/>
                      <a:pt x="627859" y="519893"/>
                      <a:pt x="566714" y="489035"/>
                    </a:cubicBezTo>
                    <a:cubicBezTo>
                      <a:pt x="447851" y="428461"/>
                      <a:pt x="319274" y="388459"/>
                      <a:pt x="210126" y="308455"/>
                    </a:cubicBezTo>
                    <a:cubicBezTo>
                      <a:pt x="202697" y="303312"/>
                      <a:pt x="195268" y="299884"/>
                      <a:pt x="186697" y="296455"/>
                    </a:cubicBezTo>
                    <a:cubicBezTo>
                      <a:pt x="151838" y="281597"/>
                      <a:pt x="137552" y="288454"/>
                      <a:pt x="124408" y="323313"/>
                    </a:cubicBezTo>
                    <a:cubicBezTo>
                      <a:pt x="116408" y="345028"/>
                      <a:pt x="110122" y="367315"/>
                      <a:pt x="96978" y="387316"/>
                    </a:cubicBezTo>
                    <a:cubicBezTo>
                      <a:pt x="87264" y="402174"/>
                      <a:pt x="75834" y="413603"/>
                      <a:pt x="56977" y="410745"/>
                    </a:cubicBezTo>
                    <a:cubicBezTo>
                      <a:pt x="38118" y="408460"/>
                      <a:pt x="24404" y="374173"/>
                      <a:pt x="18118" y="373601"/>
                    </a:cubicBezTo>
                    <a:cubicBezTo>
                      <a:pt x="-7598" y="346743"/>
                      <a:pt x="-740" y="315313"/>
                      <a:pt x="7260" y="286169"/>
                    </a:cubicBezTo>
                    <a:cubicBezTo>
                      <a:pt x="28404" y="210736"/>
                      <a:pt x="72977" y="149019"/>
                      <a:pt x="122122" y="90160"/>
                    </a:cubicBezTo>
                    <a:cubicBezTo>
                      <a:pt x="128408" y="82159"/>
                      <a:pt x="138123" y="75302"/>
                      <a:pt x="147838" y="71873"/>
                    </a:cubicBezTo>
                    <a:cubicBezTo>
                      <a:pt x="164125" y="66730"/>
                      <a:pt x="173982" y="58587"/>
                      <a:pt x="179482" y="47944"/>
                    </a:cubicBezTo>
                    <a:lnTo>
                      <a:pt x="436121" y="9766"/>
                    </a:lnTo>
                    <a:close/>
                    <a:moveTo>
                      <a:pt x="609586" y="0"/>
                    </a:moveTo>
                    <a:lnTo>
                      <a:pt x="609751" y="138"/>
                    </a:lnTo>
                    <a:lnTo>
                      <a:pt x="609586" y="0"/>
                    </a:ln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Freeform: Shape 83">
                <a:extLst>
                  <a:ext uri="{FF2B5EF4-FFF2-40B4-BE49-F238E27FC236}">
                    <a16:creationId xmlns:a16="http://schemas.microsoft.com/office/drawing/2014/main" id="{2D2899C9-8405-45B5-9710-F1292A2F213A}"/>
                  </a:ext>
                </a:extLst>
              </p:cNvPr>
              <p:cNvSpPr/>
              <p:nvPr/>
            </p:nvSpPr>
            <p:spPr>
              <a:xfrm>
                <a:off x="10350957" y="4165378"/>
                <a:ext cx="723606" cy="1487139"/>
              </a:xfrm>
              <a:custGeom>
                <a:avLst/>
                <a:gdLst>
                  <a:gd name="connsiteX0" fmla="*/ 300151 w 737155"/>
                  <a:gd name="connsiteY0" fmla="*/ 966960 h 1514985"/>
                  <a:gd name="connsiteX1" fmla="*/ 419585 w 737155"/>
                  <a:gd name="connsiteY1" fmla="*/ 780095 h 1514985"/>
                  <a:gd name="connsiteX2" fmla="*/ 424156 w 737155"/>
                  <a:gd name="connsiteY2" fmla="*/ 760094 h 1514985"/>
                  <a:gd name="connsiteX3" fmla="*/ 276149 w 737155"/>
                  <a:gd name="connsiteY3" fmla="*/ 687519 h 1514985"/>
                  <a:gd name="connsiteX4" fmla="*/ 253291 w 737155"/>
                  <a:gd name="connsiteY4" fmla="*/ 682948 h 1514985"/>
                  <a:gd name="connsiteX5" fmla="*/ 233290 w 737155"/>
                  <a:gd name="connsiteY5" fmla="*/ 651518 h 1514985"/>
                  <a:gd name="connsiteX6" fmla="*/ 231576 w 737155"/>
                  <a:gd name="connsiteY6" fmla="*/ 627516 h 1514985"/>
                  <a:gd name="connsiteX7" fmla="*/ 205289 w 737155"/>
                  <a:gd name="connsiteY7" fmla="*/ 620088 h 1514985"/>
                  <a:gd name="connsiteX8" fmla="*/ 164716 w 737155"/>
                  <a:gd name="connsiteY8" fmla="*/ 670947 h 1514985"/>
                  <a:gd name="connsiteX9" fmla="*/ 117285 w 737155"/>
                  <a:gd name="connsiteY9" fmla="*/ 926387 h 1514985"/>
                  <a:gd name="connsiteX10" fmla="*/ 61283 w 737155"/>
                  <a:gd name="connsiteY10" fmla="*/ 1217829 h 1514985"/>
                  <a:gd name="connsiteX11" fmla="*/ 30996 w 737155"/>
                  <a:gd name="connsiteY11" fmla="*/ 1514985 h 1514985"/>
                  <a:gd name="connsiteX12" fmla="*/ 25281 w 737155"/>
                  <a:gd name="connsiteY12" fmla="*/ 1468697 h 1514985"/>
                  <a:gd name="connsiteX13" fmla="*/ 30424 w 737155"/>
                  <a:gd name="connsiteY13" fmla="*/ 1346406 h 1514985"/>
                  <a:gd name="connsiteX14" fmla="*/ 14995 w 737155"/>
                  <a:gd name="connsiteY14" fmla="*/ 1180113 h 1514985"/>
                  <a:gd name="connsiteX15" fmla="*/ 17852 w 737155"/>
                  <a:gd name="connsiteY15" fmla="*/ 1001248 h 1514985"/>
                  <a:gd name="connsiteX16" fmla="*/ 107570 w 737155"/>
                  <a:gd name="connsiteY16" fmla="*/ 772094 h 1514985"/>
                  <a:gd name="connsiteX17" fmla="*/ 133858 w 737155"/>
                  <a:gd name="connsiteY17" fmla="*/ 481224 h 1514985"/>
                  <a:gd name="connsiteX18" fmla="*/ 228719 w 737155"/>
                  <a:gd name="connsiteY18" fmla="*/ 593229 h 1514985"/>
                  <a:gd name="connsiteX19" fmla="*/ 261863 w 737155"/>
                  <a:gd name="connsiteY19" fmla="*/ 596658 h 1514985"/>
                  <a:gd name="connsiteX20" fmla="*/ 464158 w 737155"/>
                  <a:gd name="connsiteY20" fmla="*/ 356647 h 1514985"/>
                  <a:gd name="connsiteX21" fmla="*/ 544733 w 737155"/>
                  <a:gd name="connsiteY21" fmla="*/ 274929 h 1514985"/>
                  <a:gd name="connsiteX22" fmla="*/ 705883 w 737155"/>
                  <a:gd name="connsiteY22" fmla="*/ 60634 h 1514985"/>
                  <a:gd name="connsiteX23" fmla="*/ 713312 w 737155"/>
                  <a:gd name="connsiteY23" fmla="*/ 60 h 1514985"/>
                  <a:gd name="connsiteX24" fmla="*/ 733313 w 737155"/>
                  <a:gd name="connsiteY24" fmla="*/ 34347 h 1514985"/>
                  <a:gd name="connsiteX25" fmla="*/ 638452 w 737155"/>
                  <a:gd name="connsiteY25" fmla="*/ 264072 h 1514985"/>
                  <a:gd name="connsiteX26" fmla="*/ 276721 w 737155"/>
                  <a:gd name="connsiteY26" fmla="*/ 1244687 h 1514985"/>
                  <a:gd name="connsiteX27" fmla="*/ 282436 w 737155"/>
                  <a:gd name="connsiteY27" fmla="*/ 1140683 h 1514985"/>
                  <a:gd name="connsiteX28" fmla="*/ 301294 w 737155"/>
                  <a:gd name="connsiteY28" fmla="*/ 1050393 h 1514985"/>
                  <a:gd name="connsiteX29" fmla="*/ 300151 w 737155"/>
                  <a:gd name="connsiteY29" fmla="*/ 966960 h 1514985"/>
                  <a:gd name="connsiteX30" fmla="*/ 300151 w 737155"/>
                  <a:gd name="connsiteY30" fmla="*/ 966960 h 151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7155" h="1514985">
                    <a:moveTo>
                      <a:pt x="300151" y="966960"/>
                    </a:moveTo>
                    <a:cubicBezTo>
                      <a:pt x="328152" y="897243"/>
                      <a:pt x="353296" y="825240"/>
                      <a:pt x="419585" y="780095"/>
                    </a:cubicBezTo>
                    <a:cubicBezTo>
                      <a:pt x="426442" y="775523"/>
                      <a:pt x="440728" y="768094"/>
                      <a:pt x="424156" y="760094"/>
                    </a:cubicBezTo>
                    <a:cubicBezTo>
                      <a:pt x="374440" y="736093"/>
                      <a:pt x="328152" y="706377"/>
                      <a:pt x="276149" y="687519"/>
                    </a:cubicBezTo>
                    <a:cubicBezTo>
                      <a:pt x="269292" y="684662"/>
                      <a:pt x="261292" y="682948"/>
                      <a:pt x="253291" y="682948"/>
                    </a:cubicBezTo>
                    <a:cubicBezTo>
                      <a:pt x="227576" y="683519"/>
                      <a:pt x="215004" y="677804"/>
                      <a:pt x="233290" y="651518"/>
                    </a:cubicBezTo>
                    <a:cubicBezTo>
                      <a:pt x="238434" y="644089"/>
                      <a:pt x="239005" y="634945"/>
                      <a:pt x="231576" y="627516"/>
                    </a:cubicBezTo>
                    <a:cubicBezTo>
                      <a:pt x="224719" y="620659"/>
                      <a:pt x="215575" y="617230"/>
                      <a:pt x="205289" y="620088"/>
                    </a:cubicBezTo>
                    <a:cubicBezTo>
                      <a:pt x="179002" y="626945"/>
                      <a:pt x="168716" y="646375"/>
                      <a:pt x="164716" y="670947"/>
                    </a:cubicBezTo>
                    <a:cubicBezTo>
                      <a:pt x="148715" y="756094"/>
                      <a:pt x="116142" y="838954"/>
                      <a:pt x="117285" y="926387"/>
                    </a:cubicBezTo>
                    <a:cubicBezTo>
                      <a:pt x="118428" y="1028106"/>
                      <a:pt x="81284" y="1121253"/>
                      <a:pt x="61283" y="1217829"/>
                    </a:cubicBezTo>
                    <a:cubicBezTo>
                      <a:pt x="41282" y="1315548"/>
                      <a:pt x="34996" y="1414981"/>
                      <a:pt x="30996" y="1514985"/>
                    </a:cubicBezTo>
                    <a:cubicBezTo>
                      <a:pt x="16138" y="1501270"/>
                      <a:pt x="25281" y="1484127"/>
                      <a:pt x="25281" y="1468697"/>
                    </a:cubicBezTo>
                    <a:cubicBezTo>
                      <a:pt x="26424" y="1428124"/>
                      <a:pt x="26424" y="1387551"/>
                      <a:pt x="30424" y="1346406"/>
                    </a:cubicBezTo>
                    <a:cubicBezTo>
                      <a:pt x="35567" y="1290403"/>
                      <a:pt x="35567" y="1234401"/>
                      <a:pt x="14995" y="1180113"/>
                    </a:cubicBezTo>
                    <a:cubicBezTo>
                      <a:pt x="-7863" y="1120110"/>
                      <a:pt x="-2720" y="1060679"/>
                      <a:pt x="17852" y="1001248"/>
                    </a:cubicBezTo>
                    <a:cubicBezTo>
                      <a:pt x="44139" y="923530"/>
                      <a:pt x="74997" y="846955"/>
                      <a:pt x="107570" y="772094"/>
                    </a:cubicBezTo>
                    <a:cubicBezTo>
                      <a:pt x="147001" y="681805"/>
                      <a:pt x="153858" y="581229"/>
                      <a:pt x="133858" y="481224"/>
                    </a:cubicBezTo>
                    <a:cubicBezTo>
                      <a:pt x="159001" y="515511"/>
                      <a:pt x="204146" y="558371"/>
                      <a:pt x="228719" y="593229"/>
                    </a:cubicBezTo>
                    <a:cubicBezTo>
                      <a:pt x="239577" y="608087"/>
                      <a:pt x="247577" y="618373"/>
                      <a:pt x="261863" y="596658"/>
                    </a:cubicBezTo>
                    <a:cubicBezTo>
                      <a:pt x="319580" y="508654"/>
                      <a:pt x="393869" y="434365"/>
                      <a:pt x="464158" y="356647"/>
                    </a:cubicBezTo>
                    <a:cubicBezTo>
                      <a:pt x="497302" y="335503"/>
                      <a:pt x="521303" y="304073"/>
                      <a:pt x="544733" y="274929"/>
                    </a:cubicBezTo>
                    <a:cubicBezTo>
                      <a:pt x="600735" y="206926"/>
                      <a:pt x="656167" y="133208"/>
                      <a:pt x="705883" y="60634"/>
                    </a:cubicBezTo>
                    <a:cubicBezTo>
                      <a:pt x="722455" y="36633"/>
                      <a:pt x="716741" y="22918"/>
                      <a:pt x="713312" y="60"/>
                    </a:cubicBezTo>
                    <a:cubicBezTo>
                      <a:pt x="741313" y="-1083"/>
                      <a:pt x="739599" y="14346"/>
                      <a:pt x="733313" y="34347"/>
                    </a:cubicBezTo>
                    <a:cubicBezTo>
                      <a:pt x="705883" y="112636"/>
                      <a:pt x="669310" y="187497"/>
                      <a:pt x="638452" y="264072"/>
                    </a:cubicBezTo>
                    <a:cubicBezTo>
                      <a:pt x="511017" y="576657"/>
                      <a:pt x="276721" y="1241258"/>
                      <a:pt x="276721" y="1244687"/>
                    </a:cubicBezTo>
                    <a:cubicBezTo>
                      <a:pt x="279007" y="1200685"/>
                      <a:pt x="277292" y="1161255"/>
                      <a:pt x="282436" y="1140683"/>
                    </a:cubicBezTo>
                    <a:cubicBezTo>
                      <a:pt x="289864" y="1110967"/>
                      <a:pt x="295579" y="1080680"/>
                      <a:pt x="301294" y="1050393"/>
                    </a:cubicBezTo>
                    <a:cubicBezTo>
                      <a:pt x="305865" y="1021249"/>
                      <a:pt x="308722" y="993819"/>
                      <a:pt x="300151" y="966960"/>
                    </a:cubicBezTo>
                    <a:lnTo>
                      <a:pt x="300151" y="966960"/>
                    </a:lnTo>
                    <a:close/>
                  </a:path>
                </a:pathLst>
              </a:custGeom>
              <a:solidFill>
                <a:schemeClr val="accent4">
                  <a:lumMod val="20000"/>
                  <a:lumOff val="80000"/>
                </a:schemeClr>
              </a:solidFill>
              <a:ln w="570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5772CF9-C651-4A48-9EEF-1544FDF590F1}"/>
                  </a:ext>
                </a:extLst>
              </p:cNvPr>
              <p:cNvSpPr/>
              <p:nvPr/>
            </p:nvSpPr>
            <p:spPr>
              <a:xfrm>
                <a:off x="10372408" y="4765099"/>
                <a:ext cx="405256" cy="1554211"/>
              </a:xfrm>
              <a:custGeom>
                <a:avLst/>
                <a:gdLst>
                  <a:gd name="connsiteX0" fmla="*/ 233725 w 412844"/>
                  <a:gd name="connsiteY0" fmla="*/ 725742 h 1583313"/>
                  <a:gd name="connsiteX1" fmla="*/ 186294 w 412844"/>
                  <a:gd name="connsiteY1" fmla="*/ 1021755 h 1583313"/>
                  <a:gd name="connsiteX2" fmla="*/ 161150 w 412844"/>
                  <a:gd name="connsiteY2" fmla="*/ 1522921 h 1583313"/>
                  <a:gd name="connsiteX3" fmla="*/ 127434 w 412844"/>
                  <a:gd name="connsiteY3" fmla="*/ 1579495 h 1583313"/>
                  <a:gd name="connsiteX4" fmla="*/ 64003 w 412844"/>
                  <a:gd name="connsiteY4" fmla="*/ 1550922 h 1583313"/>
                  <a:gd name="connsiteX5" fmla="*/ 0 w 412844"/>
                  <a:gd name="connsiteY5" fmla="*/ 907464 h 1583313"/>
                  <a:gd name="connsiteX6" fmla="*/ 53145 w 412844"/>
                  <a:gd name="connsiteY6" fmla="*/ 500017 h 1583313"/>
                  <a:gd name="connsiteX7" fmla="*/ 84575 w 412844"/>
                  <a:gd name="connsiteY7" fmla="*/ 290865 h 1583313"/>
                  <a:gd name="connsiteX8" fmla="*/ 120577 w 412844"/>
                  <a:gd name="connsiteY8" fmla="*/ 111428 h 1583313"/>
                  <a:gd name="connsiteX9" fmla="*/ 132006 w 412844"/>
                  <a:gd name="connsiteY9" fmla="*/ 51426 h 1583313"/>
                  <a:gd name="connsiteX10" fmla="*/ 163436 w 412844"/>
                  <a:gd name="connsiteY10" fmla="*/ 7424 h 1583313"/>
                  <a:gd name="connsiteX11" fmla="*/ 217153 w 412844"/>
                  <a:gd name="connsiteY11" fmla="*/ 36568 h 1583313"/>
                  <a:gd name="connsiteX12" fmla="*/ 238297 w 412844"/>
                  <a:gd name="connsiteY12" fmla="*/ 63426 h 1583313"/>
                  <a:gd name="connsiteX13" fmla="*/ 397161 w 412844"/>
                  <a:gd name="connsiteY13" fmla="*/ 136572 h 1583313"/>
                  <a:gd name="connsiteX14" fmla="*/ 404590 w 412844"/>
                  <a:gd name="connsiteY14" fmla="*/ 171431 h 1583313"/>
                  <a:gd name="connsiteX15" fmla="*/ 281727 w 412844"/>
                  <a:gd name="connsiteY15" fmla="*/ 356582 h 1583313"/>
                  <a:gd name="connsiteX16" fmla="*/ 233725 w 412844"/>
                  <a:gd name="connsiteY16" fmla="*/ 725742 h 158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2844" h="1583313">
                    <a:moveTo>
                      <a:pt x="233725" y="725742"/>
                    </a:moveTo>
                    <a:cubicBezTo>
                      <a:pt x="202866" y="821175"/>
                      <a:pt x="197723" y="922322"/>
                      <a:pt x="186294" y="1021755"/>
                    </a:cubicBezTo>
                    <a:cubicBezTo>
                      <a:pt x="168579" y="1178334"/>
                      <a:pt x="159436" y="1512634"/>
                      <a:pt x="161150" y="1522921"/>
                    </a:cubicBezTo>
                    <a:cubicBezTo>
                      <a:pt x="166865" y="1556636"/>
                      <a:pt x="160007" y="1568637"/>
                      <a:pt x="127434" y="1579495"/>
                    </a:cubicBezTo>
                    <a:cubicBezTo>
                      <a:pt x="97147" y="1589209"/>
                      <a:pt x="76575" y="1580638"/>
                      <a:pt x="64003" y="1550922"/>
                    </a:cubicBezTo>
                    <a:cubicBezTo>
                      <a:pt x="47431" y="1512634"/>
                      <a:pt x="0" y="1093187"/>
                      <a:pt x="0" y="907464"/>
                    </a:cubicBezTo>
                    <a:cubicBezTo>
                      <a:pt x="0" y="769744"/>
                      <a:pt x="8572" y="632595"/>
                      <a:pt x="53145" y="500017"/>
                    </a:cubicBezTo>
                    <a:cubicBezTo>
                      <a:pt x="76003" y="432586"/>
                      <a:pt x="78861" y="361726"/>
                      <a:pt x="84575" y="290865"/>
                    </a:cubicBezTo>
                    <a:cubicBezTo>
                      <a:pt x="89147" y="230291"/>
                      <a:pt x="97147" y="169145"/>
                      <a:pt x="120577" y="111428"/>
                    </a:cubicBezTo>
                    <a:cubicBezTo>
                      <a:pt x="128006" y="92570"/>
                      <a:pt x="126292" y="71427"/>
                      <a:pt x="132006" y="51426"/>
                    </a:cubicBezTo>
                    <a:cubicBezTo>
                      <a:pt x="137721" y="32568"/>
                      <a:pt x="146293" y="17138"/>
                      <a:pt x="163436" y="7424"/>
                    </a:cubicBezTo>
                    <a:cubicBezTo>
                      <a:pt x="191437" y="-9720"/>
                      <a:pt x="218296" y="3995"/>
                      <a:pt x="217153" y="36568"/>
                    </a:cubicBezTo>
                    <a:cubicBezTo>
                      <a:pt x="216581" y="54283"/>
                      <a:pt x="221724" y="59998"/>
                      <a:pt x="238297" y="63426"/>
                    </a:cubicBezTo>
                    <a:cubicBezTo>
                      <a:pt x="296013" y="76570"/>
                      <a:pt x="345159" y="109714"/>
                      <a:pt x="397161" y="136572"/>
                    </a:cubicBezTo>
                    <a:cubicBezTo>
                      <a:pt x="412590" y="144573"/>
                      <a:pt x="419448" y="160002"/>
                      <a:pt x="404590" y="171431"/>
                    </a:cubicBezTo>
                    <a:cubicBezTo>
                      <a:pt x="341730" y="219433"/>
                      <a:pt x="316014" y="290294"/>
                      <a:pt x="281727" y="356582"/>
                    </a:cubicBezTo>
                    <a:cubicBezTo>
                      <a:pt x="253726" y="409156"/>
                      <a:pt x="289156" y="552020"/>
                      <a:pt x="233725" y="725742"/>
                    </a:cubicBezTo>
                    <a:close/>
                  </a:path>
                </a:pathLst>
              </a:custGeom>
              <a:solidFill>
                <a:schemeClr val="accent1">
                  <a:lumMod val="75000"/>
                </a:schemeClr>
              </a:solidFill>
              <a:ln w="5709"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A0938A-8839-42BE-B45D-7A49FD29F416}"/>
                  </a:ext>
                </a:extLst>
              </p:cNvPr>
              <p:cNvSpPr/>
              <p:nvPr/>
            </p:nvSpPr>
            <p:spPr>
              <a:xfrm>
                <a:off x="10485118" y="4877159"/>
                <a:ext cx="179183" cy="976178"/>
              </a:xfrm>
              <a:custGeom>
                <a:avLst/>
                <a:gdLst>
                  <a:gd name="connsiteX0" fmla="*/ 160049 w 182538"/>
                  <a:gd name="connsiteY0" fmla="*/ 241852 h 994457"/>
                  <a:gd name="connsiteX1" fmla="*/ 176049 w 182538"/>
                  <a:gd name="connsiteY1" fmla="*/ 281283 h 994457"/>
                  <a:gd name="connsiteX2" fmla="*/ 64616 w 182538"/>
                  <a:gd name="connsiteY2" fmla="*/ 756161 h 994457"/>
                  <a:gd name="connsiteX3" fmla="*/ 18328 w 182538"/>
                  <a:gd name="connsiteY3" fmla="*/ 994458 h 994457"/>
                  <a:gd name="connsiteX4" fmla="*/ 41 w 182538"/>
                  <a:gd name="connsiteY4" fmla="*/ 499007 h 994457"/>
                  <a:gd name="connsiteX5" fmla="*/ 28042 w 182538"/>
                  <a:gd name="connsiteY5" fmla="*/ 216708 h 994457"/>
                  <a:gd name="connsiteX6" fmla="*/ 129761 w 182538"/>
                  <a:gd name="connsiteY6" fmla="*/ 12699 h 994457"/>
                  <a:gd name="connsiteX7" fmla="*/ 165763 w 182538"/>
                  <a:gd name="connsiteY7" fmla="*/ 2413 h 994457"/>
                  <a:gd name="connsiteX8" fmla="*/ 182335 w 182538"/>
                  <a:gd name="connsiteY8" fmla="*/ 32700 h 994457"/>
                  <a:gd name="connsiteX9" fmla="*/ 149191 w 182538"/>
                  <a:gd name="connsiteY9" fmla="*/ 124704 h 994457"/>
                  <a:gd name="connsiteX10" fmla="*/ 120047 w 182538"/>
                  <a:gd name="connsiteY10" fmla="*/ 181278 h 994457"/>
                  <a:gd name="connsiteX11" fmla="*/ 114332 w 182538"/>
                  <a:gd name="connsiteY11" fmla="*/ 197279 h 994457"/>
                  <a:gd name="connsiteX12" fmla="*/ 85760 w 182538"/>
                  <a:gd name="connsiteY12" fmla="*/ 243567 h 994457"/>
                  <a:gd name="connsiteX13" fmla="*/ 77188 w 182538"/>
                  <a:gd name="connsiteY13" fmla="*/ 256139 h 994457"/>
                  <a:gd name="connsiteX14" fmla="*/ 160049 w 182538"/>
                  <a:gd name="connsiteY14" fmla="*/ 241852 h 994457"/>
                  <a:gd name="connsiteX15" fmla="*/ 160049 w 182538"/>
                  <a:gd name="connsiteY15" fmla="*/ 241852 h 99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38" h="994457">
                    <a:moveTo>
                      <a:pt x="160049" y="241852"/>
                    </a:moveTo>
                    <a:cubicBezTo>
                      <a:pt x="176621" y="250424"/>
                      <a:pt x="180050" y="266425"/>
                      <a:pt x="176049" y="281283"/>
                    </a:cubicBezTo>
                    <a:cubicBezTo>
                      <a:pt x="160620" y="341857"/>
                      <a:pt x="108046" y="563581"/>
                      <a:pt x="64616" y="756161"/>
                    </a:cubicBezTo>
                    <a:cubicBezTo>
                      <a:pt x="36043" y="883024"/>
                      <a:pt x="21757" y="992743"/>
                      <a:pt x="18328" y="994458"/>
                    </a:cubicBezTo>
                    <a:cubicBezTo>
                      <a:pt x="9756" y="936741"/>
                      <a:pt x="613" y="607012"/>
                      <a:pt x="41" y="499007"/>
                    </a:cubicBezTo>
                    <a:cubicBezTo>
                      <a:pt x="-530" y="403574"/>
                      <a:pt x="4613" y="309284"/>
                      <a:pt x="28042" y="216708"/>
                    </a:cubicBezTo>
                    <a:cubicBezTo>
                      <a:pt x="46900" y="141276"/>
                      <a:pt x="90331" y="77845"/>
                      <a:pt x="129761" y="12699"/>
                    </a:cubicBezTo>
                    <a:cubicBezTo>
                      <a:pt x="137762" y="-1016"/>
                      <a:pt x="152619" y="-2159"/>
                      <a:pt x="165763" y="2413"/>
                    </a:cubicBezTo>
                    <a:cubicBezTo>
                      <a:pt x="180050" y="6984"/>
                      <a:pt x="183478" y="18985"/>
                      <a:pt x="182335" y="32700"/>
                    </a:cubicBezTo>
                    <a:cubicBezTo>
                      <a:pt x="180621" y="66987"/>
                      <a:pt x="164049" y="95560"/>
                      <a:pt x="149191" y="124704"/>
                    </a:cubicBezTo>
                    <a:cubicBezTo>
                      <a:pt x="139476" y="143562"/>
                      <a:pt x="129190" y="162420"/>
                      <a:pt x="120047" y="181278"/>
                    </a:cubicBezTo>
                    <a:cubicBezTo>
                      <a:pt x="117190" y="186421"/>
                      <a:pt x="112618" y="194421"/>
                      <a:pt x="114332" y="197279"/>
                    </a:cubicBezTo>
                    <a:cubicBezTo>
                      <a:pt x="137762" y="234423"/>
                      <a:pt x="98903" y="230423"/>
                      <a:pt x="85760" y="243567"/>
                    </a:cubicBezTo>
                    <a:cubicBezTo>
                      <a:pt x="82902" y="246995"/>
                      <a:pt x="76616" y="246995"/>
                      <a:pt x="77188" y="256139"/>
                    </a:cubicBezTo>
                    <a:cubicBezTo>
                      <a:pt x="105760" y="254996"/>
                      <a:pt x="133190" y="252138"/>
                      <a:pt x="160049" y="241852"/>
                    </a:cubicBezTo>
                    <a:lnTo>
                      <a:pt x="160049" y="241852"/>
                    </a:lnTo>
                    <a:close/>
                  </a:path>
                </a:pathLst>
              </a:custGeom>
              <a:solidFill>
                <a:schemeClr val="accent1"/>
              </a:solidFill>
              <a:ln w="570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ABD5F32-41CE-4BD0-8205-E19429837AB1}"/>
                  </a:ext>
                </a:extLst>
              </p:cNvPr>
              <p:cNvSpPr/>
              <p:nvPr/>
            </p:nvSpPr>
            <p:spPr>
              <a:xfrm>
                <a:off x="8711679" y="5673542"/>
                <a:ext cx="918047" cy="398294"/>
              </a:xfrm>
              <a:custGeom>
                <a:avLst/>
                <a:gdLst>
                  <a:gd name="connsiteX0" fmla="*/ 386561 w 935237"/>
                  <a:gd name="connsiteY0" fmla="*/ 199 h 405752"/>
                  <a:gd name="connsiteX1" fmla="*/ 423768 w 935237"/>
                  <a:gd name="connsiteY1" fmla="*/ 7155 h 405752"/>
                  <a:gd name="connsiteX2" fmla="*/ 660921 w 935237"/>
                  <a:gd name="connsiteY2" fmla="*/ 77444 h 405752"/>
                  <a:gd name="connsiteX3" fmla="*/ 808357 w 935237"/>
                  <a:gd name="connsiteY3" fmla="*/ 80872 h 405752"/>
                  <a:gd name="connsiteX4" fmla="*/ 924933 w 935237"/>
                  <a:gd name="connsiteY4" fmla="*/ 150018 h 405752"/>
                  <a:gd name="connsiteX5" fmla="*/ 924933 w 935237"/>
                  <a:gd name="connsiteY5" fmla="*/ 263166 h 405752"/>
                  <a:gd name="connsiteX6" fmla="*/ 828358 w 935237"/>
                  <a:gd name="connsiteY6" fmla="*/ 368314 h 405752"/>
                  <a:gd name="connsiteX7" fmla="*/ 690066 w 935237"/>
                  <a:gd name="connsiteY7" fmla="*/ 386600 h 405752"/>
                  <a:gd name="connsiteX8" fmla="*/ 596919 w 935237"/>
                  <a:gd name="connsiteY8" fmla="*/ 382029 h 405752"/>
                  <a:gd name="connsiteX9" fmla="*/ 512343 w 935237"/>
                  <a:gd name="connsiteY9" fmla="*/ 372885 h 405752"/>
                  <a:gd name="connsiteX10" fmla="*/ 483592 w 935237"/>
                  <a:gd name="connsiteY10" fmla="*/ 376332 h 405752"/>
                  <a:gd name="connsiteX11" fmla="*/ 468581 w 935237"/>
                  <a:gd name="connsiteY11" fmla="*/ 375712 h 405752"/>
                  <a:gd name="connsiteX12" fmla="*/ 428925 w 935237"/>
                  <a:gd name="connsiteY12" fmla="*/ 366158 h 405752"/>
                  <a:gd name="connsiteX13" fmla="*/ 405481 w 935237"/>
                  <a:gd name="connsiteY13" fmla="*/ 346598 h 405752"/>
                  <a:gd name="connsiteX14" fmla="*/ 394052 w 935237"/>
                  <a:gd name="connsiteY14" fmla="*/ 279738 h 405752"/>
                  <a:gd name="connsiteX15" fmla="*/ 402624 w 935237"/>
                  <a:gd name="connsiteY15" fmla="*/ 269452 h 405752"/>
                  <a:gd name="connsiteX16" fmla="*/ 366051 w 935237"/>
                  <a:gd name="connsiteY16" fmla="*/ 263166 h 405752"/>
                  <a:gd name="connsiteX17" fmla="*/ 273475 w 935237"/>
                  <a:gd name="connsiteY17" fmla="*/ 347741 h 405752"/>
                  <a:gd name="connsiteX18" fmla="*/ 263832 w 935237"/>
                  <a:gd name="connsiteY18" fmla="*/ 360671 h 405752"/>
                  <a:gd name="connsiteX19" fmla="*/ 255459 w 935237"/>
                  <a:gd name="connsiteY19" fmla="*/ 375924 h 405752"/>
                  <a:gd name="connsiteX20" fmla="*/ 0 w 935237"/>
                  <a:gd name="connsiteY20" fmla="*/ 405752 h 405752"/>
                  <a:gd name="connsiteX21" fmla="*/ 4320 w 935237"/>
                  <a:gd name="connsiteY21" fmla="*/ 375171 h 405752"/>
                  <a:gd name="connsiteX22" fmla="*/ 4892 w 935237"/>
                  <a:gd name="connsiteY22" fmla="*/ 314597 h 405752"/>
                  <a:gd name="connsiteX23" fmla="*/ 35750 w 935237"/>
                  <a:gd name="connsiteY23" fmla="*/ 204306 h 405752"/>
                  <a:gd name="connsiteX24" fmla="*/ 91753 w 935237"/>
                  <a:gd name="connsiteY24" fmla="*/ 115731 h 405752"/>
                  <a:gd name="connsiteX25" fmla="*/ 160899 w 935237"/>
                  <a:gd name="connsiteY25" fmla="*/ 82586 h 405752"/>
                  <a:gd name="connsiteX26" fmla="*/ 284904 w 935237"/>
                  <a:gd name="connsiteY26" fmla="*/ 24870 h 405752"/>
                  <a:gd name="connsiteX27" fmla="*/ 386561 w 935237"/>
                  <a:gd name="connsiteY27" fmla="*/ 199 h 40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35237" h="405752">
                    <a:moveTo>
                      <a:pt x="386561" y="199"/>
                    </a:moveTo>
                    <a:cubicBezTo>
                      <a:pt x="398553" y="833"/>
                      <a:pt x="410910" y="3012"/>
                      <a:pt x="423768" y="7155"/>
                    </a:cubicBezTo>
                    <a:cubicBezTo>
                      <a:pt x="502057" y="32870"/>
                      <a:pt x="578632" y="63729"/>
                      <a:pt x="660921" y="77444"/>
                    </a:cubicBezTo>
                    <a:cubicBezTo>
                      <a:pt x="696923" y="83729"/>
                      <a:pt x="795213" y="81443"/>
                      <a:pt x="808357" y="80872"/>
                    </a:cubicBezTo>
                    <a:cubicBezTo>
                      <a:pt x="868359" y="71729"/>
                      <a:pt x="906075" y="94016"/>
                      <a:pt x="924933" y="150018"/>
                    </a:cubicBezTo>
                    <a:cubicBezTo>
                      <a:pt x="937505" y="187734"/>
                      <a:pt x="939791" y="225450"/>
                      <a:pt x="924933" y="263166"/>
                    </a:cubicBezTo>
                    <a:cubicBezTo>
                      <a:pt x="920362" y="274024"/>
                      <a:pt x="835786" y="369457"/>
                      <a:pt x="828358" y="368314"/>
                    </a:cubicBezTo>
                    <a:cubicBezTo>
                      <a:pt x="790642" y="363171"/>
                      <a:pt x="726067" y="371171"/>
                      <a:pt x="690066" y="386600"/>
                    </a:cubicBezTo>
                    <a:cubicBezTo>
                      <a:pt x="659778" y="399172"/>
                      <a:pt x="627206" y="395743"/>
                      <a:pt x="596919" y="382029"/>
                    </a:cubicBezTo>
                    <a:cubicBezTo>
                      <a:pt x="569489" y="369457"/>
                      <a:pt x="542059" y="367742"/>
                      <a:pt x="512343" y="372885"/>
                    </a:cubicBezTo>
                    <a:cubicBezTo>
                      <a:pt x="502771" y="374457"/>
                      <a:pt x="493128" y="375778"/>
                      <a:pt x="483592" y="376332"/>
                    </a:cubicBezTo>
                    <a:lnTo>
                      <a:pt x="468581" y="375712"/>
                    </a:lnTo>
                    <a:lnTo>
                      <a:pt x="428925" y="366158"/>
                    </a:lnTo>
                    <a:lnTo>
                      <a:pt x="405481" y="346598"/>
                    </a:lnTo>
                    <a:cubicBezTo>
                      <a:pt x="385480" y="327169"/>
                      <a:pt x="389480" y="303168"/>
                      <a:pt x="394052" y="279738"/>
                    </a:cubicBezTo>
                    <a:cubicBezTo>
                      <a:pt x="395195" y="274595"/>
                      <a:pt x="398052" y="270595"/>
                      <a:pt x="402624" y="269452"/>
                    </a:cubicBezTo>
                    <a:cubicBezTo>
                      <a:pt x="395195" y="252308"/>
                      <a:pt x="382052" y="254023"/>
                      <a:pt x="366051" y="263166"/>
                    </a:cubicBezTo>
                    <a:cubicBezTo>
                      <a:pt x="328906" y="284310"/>
                      <a:pt x="294048" y="308311"/>
                      <a:pt x="273475" y="347741"/>
                    </a:cubicBezTo>
                    <a:cubicBezTo>
                      <a:pt x="270618" y="352027"/>
                      <a:pt x="267189" y="356028"/>
                      <a:pt x="263832" y="360671"/>
                    </a:cubicBezTo>
                    <a:lnTo>
                      <a:pt x="255459" y="375924"/>
                    </a:lnTo>
                    <a:lnTo>
                      <a:pt x="0" y="405752"/>
                    </a:lnTo>
                    <a:lnTo>
                      <a:pt x="4320" y="375171"/>
                    </a:lnTo>
                    <a:cubicBezTo>
                      <a:pt x="3177" y="355170"/>
                      <a:pt x="4320" y="334598"/>
                      <a:pt x="4892" y="314597"/>
                    </a:cubicBezTo>
                    <a:cubicBezTo>
                      <a:pt x="15178" y="277453"/>
                      <a:pt x="25464" y="241451"/>
                      <a:pt x="35750" y="204306"/>
                    </a:cubicBezTo>
                    <a:cubicBezTo>
                      <a:pt x="46036" y="169448"/>
                      <a:pt x="61466" y="136875"/>
                      <a:pt x="91753" y="115731"/>
                    </a:cubicBezTo>
                    <a:cubicBezTo>
                      <a:pt x="112897" y="101444"/>
                      <a:pt x="136326" y="89444"/>
                      <a:pt x="160899" y="82586"/>
                    </a:cubicBezTo>
                    <a:cubicBezTo>
                      <a:pt x="205472" y="69443"/>
                      <a:pt x="243188" y="43728"/>
                      <a:pt x="284904" y="24870"/>
                    </a:cubicBezTo>
                    <a:cubicBezTo>
                      <a:pt x="317906" y="10298"/>
                      <a:pt x="350586" y="-1703"/>
                      <a:pt x="386561" y="19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8" name="Freeform: Shape 87">
                <a:extLst>
                  <a:ext uri="{FF2B5EF4-FFF2-40B4-BE49-F238E27FC236}">
                    <a16:creationId xmlns:a16="http://schemas.microsoft.com/office/drawing/2014/main" id="{3361E591-D8C0-4E8F-928E-15998A2B55D8}"/>
                  </a:ext>
                </a:extLst>
              </p:cNvPr>
              <p:cNvSpPr/>
              <p:nvPr/>
            </p:nvSpPr>
            <p:spPr>
              <a:xfrm>
                <a:off x="10428262" y="3872083"/>
                <a:ext cx="645715" cy="909260"/>
              </a:xfrm>
              <a:custGeom>
                <a:avLst/>
                <a:gdLst>
                  <a:gd name="connsiteX0" fmla="*/ 0 w 512822"/>
                  <a:gd name="connsiteY0" fmla="*/ 736605 h 919256"/>
                  <a:gd name="connsiteX1" fmla="*/ 219438 w 512822"/>
                  <a:gd name="connsiteY1" fmla="*/ 585741 h 919256"/>
                  <a:gd name="connsiteX2" fmla="*/ 358302 w 512822"/>
                  <a:gd name="connsiteY2" fmla="*/ 425733 h 919256"/>
                  <a:gd name="connsiteX3" fmla="*/ 421162 w 512822"/>
                  <a:gd name="connsiteY3" fmla="*/ 241725 h 919256"/>
                  <a:gd name="connsiteX4" fmla="*/ 420590 w 512822"/>
                  <a:gd name="connsiteY4" fmla="*/ 81146 h 919256"/>
                  <a:gd name="connsiteX5" fmla="*/ 502880 w 512822"/>
                  <a:gd name="connsiteY5" fmla="*/ 0 h 919256"/>
                  <a:gd name="connsiteX6" fmla="*/ 496022 w 512822"/>
                  <a:gd name="connsiteY6" fmla="*/ 25144 h 919256"/>
                  <a:gd name="connsiteX7" fmla="*/ 462306 w 512822"/>
                  <a:gd name="connsiteY7" fmla="*/ 123434 h 919256"/>
                  <a:gd name="connsiteX8" fmla="*/ 464021 w 512822"/>
                  <a:gd name="connsiteY8" fmla="*/ 476021 h 919256"/>
                  <a:gd name="connsiteX9" fmla="*/ 405733 w 512822"/>
                  <a:gd name="connsiteY9" fmla="*/ 625171 h 919256"/>
                  <a:gd name="connsiteX10" fmla="*/ 256011 w 512822"/>
                  <a:gd name="connsiteY10" fmla="*/ 779464 h 919256"/>
                  <a:gd name="connsiteX11" fmla="*/ 169150 w 512822"/>
                  <a:gd name="connsiteY11" fmla="*/ 900041 h 919256"/>
                  <a:gd name="connsiteX12" fmla="*/ 126291 w 512822"/>
                  <a:gd name="connsiteY12" fmla="*/ 899469 h 919256"/>
                  <a:gd name="connsiteX13" fmla="*/ 0 w 512822"/>
                  <a:gd name="connsiteY13" fmla="*/ 736605 h 919256"/>
                  <a:gd name="connsiteX14" fmla="*/ 0 w 512822"/>
                  <a:gd name="connsiteY14" fmla="*/ 736605 h 919256"/>
                  <a:gd name="connsiteX0" fmla="*/ 0 w 519739"/>
                  <a:gd name="connsiteY0" fmla="*/ 731179 h 913830"/>
                  <a:gd name="connsiteX1" fmla="*/ 219438 w 519739"/>
                  <a:gd name="connsiteY1" fmla="*/ 580315 h 913830"/>
                  <a:gd name="connsiteX2" fmla="*/ 358302 w 519739"/>
                  <a:gd name="connsiteY2" fmla="*/ 420307 h 913830"/>
                  <a:gd name="connsiteX3" fmla="*/ 421162 w 519739"/>
                  <a:gd name="connsiteY3" fmla="*/ 236299 h 913830"/>
                  <a:gd name="connsiteX4" fmla="*/ 420590 w 519739"/>
                  <a:gd name="connsiteY4" fmla="*/ 75720 h 913830"/>
                  <a:gd name="connsiteX5" fmla="*/ 511020 w 519739"/>
                  <a:gd name="connsiteY5" fmla="*/ 0 h 913830"/>
                  <a:gd name="connsiteX6" fmla="*/ 496022 w 519739"/>
                  <a:gd name="connsiteY6" fmla="*/ 19718 h 913830"/>
                  <a:gd name="connsiteX7" fmla="*/ 462306 w 519739"/>
                  <a:gd name="connsiteY7" fmla="*/ 118008 h 913830"/>
                  <a:gd name="connsiteX8" fmla="*/ 464021 w 519739"/>
                  <a:gd name="connsiteY8" fmla="*/ 470595 h 913830"/>
                  <a:gd name="connsiteX9" fmla="*/ 405733 w 519739"/>
                  <a:gd name="connsiteY9" fmla="*/ 619745 h 913830"/>
                  <a:gd name="connsiteX10" fmla="*/ 256011 w 519739"/>
                  <a:gd name="connsiteY10" fmla="*/ 774038 h 913830"/>
                  <a:gd name="connsiteX11" fmla="*/ 169150 w 519739"/>
                  <a:gd name="connsiteY11" fmla="*/ 894615 h 913830"/>
                  <a:gd name="connsiteX12" fmla="*/ 126291 w 519739"/>
                  <a:gd name="connsiteY12" fmla="*/ 894043 h 913830"/>
                  <a:gd name="connsiteX13" fmla="*/ 0 w 519739"/>
                  <a:gd name="connsiteY13" fmla="*/ 731179 h 913830"/>
                  <a:gd name="connsiteX14" fmla="*/ 0 w 519739"/>
                  <a:gd name="connsiteY14" fmla="*/ 731179 h 913830"/>
                  <a:gd name="connsiteX0" fmla="*/ 0 w 511708"/>
                  <a:gd name="connsiteY0" fmla="*/ 732001 h 914652"/>
                  <a:gd name="connsiteX1" fmla="*/ 219438 w 511708"/>
                  <a:gd name="connsiteY1" fmla="*/ 581137 h 914652"/>
                  <a:gd name="connsiteX2" fmla="*/ 358302 w 511708"/>
                  <a:gd name="connsiteY2" fmla="*/ 421129 h 914652"/>
                  <a:gd name="connsiteX3" fmla="*/ 421162 w 511708"/>
                  <a:gd name="connsiteY3" fmla="*/ 237121 h 914652"/>
                  <a:gd name="connsiteX4" fmla="*/ 420590 w 511708"/>
                  <a:gd name="connsiteY4" fmla="*/ 76542 h 914652"/>
                  <a:gd name="connsiteX5" fmla="*/ 511020 w 511708"/>
                  <a:gd name="connsiteY5" fmla="*/ 822 h 914652"/>
                  <a:gd name="connsiteX6" fmla="*/ 462306 w 511708"/>
                  <a:gd name="connsiteY6" fmla="*/ 118830 h 914652"/>
                  <a:gd name="connsiteX7" fmla="*/ 464021 w 511708"/>
                  <a:gd name="connsiteY7" fmla="*/ 471417 h 914652"/>
                  <a:gd name="connsiteX8" fmla="*/ 405733 w 511708"/>
                  <a:gd name="connsiteY8" fmla="*/ 620567 h 914652"/>
                  <a:gd name="connsiteX9" fmla="*/ 256011 w 511708"/>
                  <a:gd name="connsiteY9" fmla="*/ 774860 h 914652"/>
                  <a:gd name="connsiteX10" fmla="*/ 169150 w 511708"/>
                  <a:gd name="connsiteY10" fmla="*/ 895437 h 914652"/>
                  <a:gd name="connsiteX11" fmla="*/ 126291 w 511708"/>
                  <a:gd name="connsiteY11" fmla="*/ 894865 h 914652"/>
                  <a:gd name="connsiteX12" fmla="*/ 0 w 511708"/>
                  <a:gd name="connsiteY12" fmla="*/ 732001 h 914652"/>
                  <a:gd name="connsiteX13" fmla="*/ 0 w 511708"/>
                  <a:gd name="connsiteY13" fmla="*/ 732001 h 914652"/>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3047"/>
                  <a:gd name="connsiteY0" fmla="*/ 743213 h 925864"/>
                  <a:gd name="connsiteX1" fmla="*/ 219438 w 623047"/>
                  <a:gd name="connsiteY1" fmla="*/ 592349 h 925864"/>
                  <a:gd name="connsiteX2" fmla="*/ 358302 w 623047"/>
                  <a:gd name="connsiteY2" fmla="*/ 432341 h 925864"/>
                  <a:gd name="connsiteX3" fmla="*/ 421162 w 623047"/>
                  <a:gd name="connsiteY3" fmla="*/ 248333 h 925864"/>
                  <a:gd name="connsiteX4" fmla="*/ 420590 w 623047"/>
                  <a:gd name="connsiteY4" fmla="*/ 87754 h 925864"/>
                  <a:gd name="connsiteX5" fmla="*/ 511020 w 623047"/>
                  <a:gd name="connsiteY5" fmla="*/ 12034 h 925864"/>
                  <a:gd name="connsiteX6" fmla="*/ 622395 w 623047"/>
                  <a:gd name="connsiteY6" fmla="*/ 306409 h 925864"/>
                  <a:gd name="connsiteX7" fmla="*/ 464021 w 623047"/>
                  <a:gd name="connsiteY7" fmla="*/ 482629 h 925864"/>
                  <a:gd name="connsiteX8" fmla="*/ 405733 w 623047"/>
                  <a:gd name="connsiteY8" fmla="*/ 631779 h 925864"/>
                  <a:gd name="connsiteX9" fmla="*/ 256011 w 623047"/>
                  <a:gd name="connsiteY9" fmla="*/ 786072 h 925864"/>
                  <a:gd name="connsiteX10" fmla="*/ 169150 w 623047"/>
                  <a:gd name="connsiteY10" fmla="*/ 906649 h 925864"/>
                  <a:gd name="connsiteX11" fmla="*/ 126291 w 623047"/>
                  <a:gd name="connsiteY11" fmla="*/ 906077 h 925864"/>
                  <a:gd name="connsiteX12" fmla="*/ 0 w 623047"/>
                  <a:gd name="connsiteY12" fmla="*/ 743213 h 925864"/>
                  <a:gd name="connsiteX13" fmla="*/ 0 w 623047"/>
                  <a:gd name="connsiteY13" fmla="*/ 743213 h 925864"/>
                  <a:gd name="connsiteX0" fmla="*/ 0 w 622395"/>
                  <a:gd name="connsiteY0" fmla="*/ 743213 h 925864"/>
                  <a:gd name="connsiteX1" fmla="*/ 219438 w 622395"/>
                  <a:gd name="connsiteY1" fmla="*/ 592349 h 925864"/>
                  <a:gd name="connsiteX2" fmla="*/ 358302 w 622395"/>
                  <a:gd name="connsiteY2" fmla="*/ 432341 h 925864"/>
                  <a:gd name="connsiteX3" fmla="*/ 421162 w 622395"/>
                  <a:gd name="connsiteY3" fmla="*/ 248333 h 925864"/>
                  <a:gd name="connsiteX4" fmla="*/ 420590 w 622395"/>
                  <a:gd name="connsiteY4" fmla="*/ 87754 h 925864"/>
                  <a:gd name="connsiteX5" fmla="*/ 511020 w 622395"/>
                  <a:gd name="connsiteY5" fmla="*/ 12034 h 925864"/>
                  <a:gd name="connsiteX6" fmla="*/ 622395 w 622395"/>
                  <a:gd name="connsiteY6" fmla="*/ 306409 h 925864"/>
                  <a:gd name="connsiteX7" fmla="*/ 405733 w 622395"/>
                  <a:gd name="connsiteY7" fmla="*/ 631779 h 925864"/>
                  <a:gd name="connsiteX8" fmla="*/ 256011 w 622395"/>
                  <a:gd name="connsiteY8" fmla="*/ 786072 h 925864"/>
                  <a:gd name="connsiteX9" fmla="*/ 169150 w 622395"/>
                  <a:gd name="connsiteY9" fmla="*/ 906649 h 925864"/>
                  <a:gd name="connsiteX10" fmla="*/ 126291 w 622395"/>
                  <a:gd name="connsiteY10" fmla="*/ 906077 h 925864"/>
                  <a:gd name="connsiteX11" fmla="*/ 0 w 622395"/>
                  <a:gd name="connsiteY11" fmla="*/ 743213 h 925864"/>
                  <a:gd name="connsiteX12" fmla="*/ 0 w 622395"/>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30897"/>
                  <a:gd name="connsiteY0" fmla="*/ 710234 h 925864"/>
                  <a:gd name="connsiteX1" fmla="*/ 225227 w 630897"/>
                  <a:gd name="connsiteY1" fmla="*/ 592349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18267 w 630897"/>
                  <a:gd name="connsiteY3" fmla="*/ 242336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09914 h 925544"/>
                  <a:gd name="connsiteX1" fmla="*/ 219439 w 630897"/>
                  <a:gd name="connsiteY1" fmla="*/ 580036 h 925544"/>
                  <a:gd name="connsiteX2" fmla="*/ 352514 w 630897"/>
                  <a:gd name="connsiteY2" fmla="*/ 423027 h 925544"/>
                  <a:gd name="connsiteX3" fmla="*/ 418267 w 630897"/>
                  <a:gd name="connsiteY3" fmla="*/ 242016 h 925544"/>
                  <a:gd name="connsiteX4" fmla="*/ 417696 w 630897"/>
                  <a:gd name="connsiteY4" fmla="*/ 90432 h 925544"/>
                  <a:gd name="connsiteX5" fmla="*/ 516809 w 630897"/>
                  <a:gd name="connsiteY5" fmla="*/ 11714 h 925544"/>
                  <a:gd name="connsiteX6" fmla="*/ 630897 w 630897"/>
                  <a:gd name="connsiteY6" fmla="*/ 333223 h 925544"/>
                  <a:gd name="connsiteX7" fmla="*/ 411522 w 630897"/>
                  <a:gd name="connsiteY7" fmla="*/ 631459 h 925544"/>
                  <a:gd name="connsiteX8" fmla="*/ 261800 w 630897"/>
                  <a:gd name="connsiteY8" fmla="*/ 785752 h 925544"/>
                  <a:gd name="connsiteX9" fmla="*/ 174939 w 630897"/>
                  <a:gd name="connsiteY9" fmla="*/ 906329 h 925544"/>
                  <a:gd name="connsiteX10" fmla="*/ 132080 w 630897"/>
                  <a:gd name="connsiteY10" fmla="*/ 905757 h 925544"/>
                  <a:gd name="connsiteX11" fmla="*/ 5789 w 630897"/>
                  <a:gd name="connsiteY11" fmla="*/ 742893 h 925544"/>
                  <a:gd name="connsiteX12" fmla="*/ 0 w 630897"/>
                  <a:gd name="connsiteY12" fmla="*/ 709914 h 925544"/>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5789 w 630897"/>
                  <a:gd name="connsiteY11" fmla="*/ 737556 h 920207"/>
                  <a:gd name="connsiteX12" fmla="*/ 0 w 630897"/>
                  <a:gd name="connsiteY12" fmla="*/ 704577 h 920207"/>
                  <a:gd name="connsiteX0" fmla="*/ 0 w 625108"/>
                  <a:gd name="connsiteY0" fmla="*/ 737556 h 920207"/>
                  <a:gd name="connsiteX1" fmla="*/ 213650 w 625108"/>
                  <a:gd name="connsiteY1" fmla="*/ 574699 h 920207"/>
                  <a:gd name="connsiteX2" fmla="*/ 346725 w 625108"/>
                  <a:gd name="connsiteY2" fmla="*/ 417690 h 920207"/>
                  <a:gd name="connsiteX3" fmla="*/ 412478 w 625108"/>
                  <a:gd name="connsiteY3" fmla="*/ 236679 h 920207"/>
                  <a:gd name="connsiteX4" fmla="*/ 411907 w 625108"/>
                  <a:gd name="connsiteY4" fmla="*/ 85095 h 920207"/>
                  <a:gd name="connsiteX5" fmla="*/ 499443 w 625108"/>
                  <a:gd name="connsiteY5" fmla="*/ 12373 h 920207"/>
                  <a:gd name="connsiteX6" fmla="*/ 625108 w 625108"/>
                  <a:gd name="connsiteY6" fmla="*/ 327886 h 920207"/>
                  <a:gd name="connsiteX7" fmla="*/ 405733 w 625108"/>
                  <a:gd name="connsiteY7" fmla="*/ 626122 h 920207"/>
                  <a:gd name="connsiteX8" fmla="*/ 256011 w 625108"/>
                  <a:gd name="connsiteY8" fmla="*/ 780415 h 920207"/>
                  <a:gd name="connsiteX9" fmla="*/ 169150 w 625108"/>
                  <a:gd name="connsiteY9" fmla="*/ 900992 h 920207"/>
                  <a:gd name="connsiteX10" fmla="*/ 126291 w 625108"/>
                  <a:gd name="connsiteY10" fmla="*/ 900420 h 920207"/>
                  <a:gd name="connsiteX11" fmla="*/ 0 w 625108"/>
                  <a:gd name="connsiteY11" fmla="*/ 737556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0897" h="920207">
                    <a:moveTo>
                      <a:pt x="0" y="704577"/>
                    </a:moveTo>
                    <a:cubicBezTo>
                      <a:pt x="87618" y="688266"/>
                      <a:pt x="160687" y="622513"/>
                      <a:pt x="219439" y="574699"/>
                    </a:cubicBezTo>
                    <a:cubicBezTo>
                      <a:pt x="278191" y="526885"/>
                      <a:pt x="319376" y="474027"/>
                      <a:pt x="352514" y="417690"/>
                    </a:cubicBezTo>
                    <a:cubicBezTo>
                      <a:pt x="385652" y="361353"/>
                      <a:pt x="419981" y="306397"/>
                      <a:pt x="418267" y="236679"/>
                    </a:cubicBezTo>
                    <a:cubicBezTo>
                      <a:pt x="416552" y="182962"/>
                      <a:pt x="417696" y="138812"/>
                      <a:pt x="417696" y="85095"/>
                    </a:cubicBezTo>
                    <a:cubicBezTo>
                      <a:pt x="418268" y="41665"/>
                      <a:pt x="472050" y="-28592"/>
                      <a:pt x="505232" y="12373"/>
                    </a:cubicBezTo>
                    <a:cubicBezTo>
                      <a:pt x="516707" y="96752"/>
                      <a:pt x="592603" y="208754"/>
                      <a:pt x="630897" y="327886"/>
                    </a:cubicBezTo>
                    <a:cubicBezTo>
                      <a:pt x="602496" y="423037"/>
                      <a:pt x="473038" y="550701"/>
                      <a:pt x="411522" y="626122"/>
                    </a:cubicBezTo>
                    <a:cubicBezTo>
                      <a:pt x="350006" y="701543"/>
                      <a:pt x="301231" y="734698"/>
                      <a:pt x="261800" y="780415"/>
                    </a:cubicBezTo>
                    <a:cubicBezTo>
                      <a:pt x="232085" y="815273"/>
                      <a:pt x="201798" y="863847"/>
                      <a:pt x="174939" y="900992"/>
                    </a:cubicBezTo>
                    <a:cubicBezTo>
                      <a:pt x="156081" y="926707"/>
                      <a:pt x="150367" y="926707"/>
                      <a:pt x="132080" y="900420"/>
                    </a:cubicBezTo>
                    <a:cubicBezTo>
                      <a:pt x="108651" y="865561"/>
                      <a:pt x="17144" y="722863"/>
                      <a:pt x="0" y="704577"/>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9" name="Freeform: Shape 88">
                <a:extLst>
                  <a:ext uri="{FF2B5EF4-FFF2-40B4-BE49-F238E27FC236}">
                    <a16:creationId xmlns:a16="http://schemas.microsoft.com/office/drawing/2014/main" id="{226A18C2-201C-45D2-BD86-7946D9456830}"/>
                  </a:ext>
                </a:extLst>
              </p:cNvPr>
              <p:cNvSpPr/>
              <p:nvPr/>
            </p:nvSpPr>
            <p:spPr>
              <a:xfrm>
                <a:off x="9722967" y="2819156"/>
                <a:ext cx="1170564" cy="1037049"/>
              </a:xfrm>
              <a:custGeom>
                <a:avLst/>
                <a:gdLst>
                  <a:gd name="connsiteX0" fmla="*/ 1175339 w 1192482"/>
                  <a:gd name="connsiteY0" fmla="*/ 576597 h 1056467"/>
                  <a:gd name="connsiteX1" fmla="*/ 1038761 w 1192482"/>
                  <a:gd name="connsiteY1" fmla="*/ 284013 h 1056467"/>
                  <a:gd name="connsiteX2" fmla="*/ 690746 w 1192482"/>
                  <a:gd name="connsiteY2" fmla="*/ 24001 h 1056467"/>
                  <a:gd name="connsiteX3" fmla="*/ 619314 w 1192482"/>
                  <a:gd name="connsiteY3" fmla="*/ 0 h 1056467"/>
                  <a:gd name="connsiteX4" fmla="*/ 644458 w 1192482"/>
                  <a:gd name="connsiteY4" fmla="*/ 29144 h 1056467"/>
                  <a:gd name="connsiteX5" fmla="*/ 664458 w 1192482"/>
                  <a:gd name="connsiteY5" fmla="*/ 61146 h 1056467"/>
                  <a:gd name="connsiteX6" fmla="*/ 625028 w 1192482"/>
                  <a:gd name="connsiteY6" fmla="*/ 64574 h 1056467"/>
                  <a:gd name="connsiteX7" fmla="*/ 500451 w 1192482"/>
                  <a:gd name="connsiteY7" fmla="*/ 36002 h 1056467"/>
                  <a:gd name="connsiteX8" fmla="*/ 395875 w 1192482"/>
                  <a:gd name="connsiteY8" fmla="*/ 62860 h 1056467"/>
                  <a:gd name="connsiteX9" fmla="*/ 307871 w 1192482"/>
                  <a:gd name="connsiteY9" fmla="*/ 134863 h 1056467"/>
                  <a:gd name="connsiteX10" fmla="*/ 278727 w 1192482"/>
                  <a:gd name="connsiteY10" fmla="*/ 143435 h 1056467"/>
                  <a:gd name="connsiteX11" fmla="*/ 280441 w 1192482"/>
                  <a:gd name="connsiteY11" fmla="*/ 111434 h 1056467"/>
                  <a:gd name="connsiteX12" fmla="*/ 311871 w 1192482"/>
                  <a:gd name="connsiteY12" fmla="*/ 47431 h 1056467"/>
                  <a:gd name="connsiteX13" fmla="*/ 206152 w 1192482"/>
                  <a:gd name="connsiteY13" fmla="*/ 157721 h 1056467"/>
                  <a:gd name="connsiteX14" fmla="*/ 221581 w 1192482"/>
                  <a:gd name="connsiteY14" fmla="*/ 57717 h 1056467"/>
                  <a:gd name="connsiteX15" fmla="*/ 133006 w 1192482"/>
                  <a:gd name="connsiteY15" fmla="*/ 250297 h 1056467"/>
                  <a:gd name="connsiteX16" fmla="*/ 103290 w 1192482"/>
                  <a:gd name="connsiteY16" fmla="*/ 122291 h 1056467"/>
                  <a:gd name="connsiteX17" fmla="*/ 82146 w 1192482"/>
                  <a:gd name="connsiteY17" fmla="*/ 148578 h 1056467"/>
                  <a:gd name="connsiteX18" fmla="*/ 23858 w 1192482"/>
                  <a:gd name="connsiteY18" fmla="*/ 275441 h 1056467"/>
                  <a:gd name="connsiteX19" fmla="*/ 25001 w 1192482"/>
                  <a:gd name="connsiteY19" fmla="*/ 517166 h 1056467"/>
                  <a:gd name="connsiteX20" fmla="*/ 54145 w 1192482"/>
                  <a:gd name="connsiteY20" fmla="*/ 687460 h 1056467"/>
                  <a:gd name="connsiteX21" fmla="*/ 129577 w 1192482"/>
                  <a:gd name="connsiteY21" fmla="*/ 948614 h 1056467"/>
                  <a:gd name="connsiteX22" fmla="*/ 131863 w 1192482"/>
                  <a:gd name="connsiteY22" fmla="*/ 906898 h 1056467"/>
                  <a:gd name="connsiteX23" fmla="*/ 115291 w 1192482"/>
                  <a:gd name="connsiteY23" fmla="*/ 736033 h 1056467"/>
                  <a:gd name="connsiteX24" fmla="*/ 254154 w 1192482"/>
                  <a:gd name="connsiteY24" fmla="*/ 574883 h 1056467"/>
                  <a:gd name="connsiteX25" fmla="*/ 365017 w 1192482"/>
                  <a:gd name="connsiteY25" fmla="*/ 556025 h 1056467"/>
                  <a:gd name="connsiteX26" fmla="*/ 473593 w 1192482"/>
                  <a:gd name="connsiteY26" fmla="*/ 509166 h 1056467"/>
                  <a:gd name="connsiteX27" fmla="*/ 556454 w 1192482"/>
                  <a:gd name="connsiteY27" fmla="*/ 454878 h 1056467"/>
                  <a:gd name="connsiteX28" fmla="*/ 699317 w 1192482"/>
                  <a:gd name="connsiteY28" fmla="*/ 414876 h 1056467"/>
                  <a:gd name="connsiteX29" fmla="*/ 798750 w 1192482"/>
                  <a:gd name="connsiteY29" fmla="*/ 489165 h 1056467"/>
                  <a:gd name="connsiteX30" fmla="*/ 823323 w 1192482"/>
                  <a:gd name="connsiteY30" fmla="*/ 554311 h 1056467"/>
                  <a:gd name="connsiteX31" fmla="*/ 961615 w 1192482"/>
                  <a:gd name="connsiteY31" fmla="*/ 729747 h 1056467"/>
                  <a:gd name="connsiteX32" fmla="*/ 1021617 w 1192482"/>
                  <a:gd name="connsiteY32" fmla="*/ 850895 h 1056467"/>
                  <a:gd name="connsiteX33" fmla="*/ 1078192 w 1192482"/>
                  <a:gd name="connsiteY33" fmla="*/ 1028046 h 1056467"/>
                  <a:gd name="connsiteX34" fmla="*/ 1105621 w 1192482"/>
                  <a:gd name="connsiteY34" fmla="*/ 1056048 h 1056467"/>
                  <a:gd name="connsiteX35" fmla="*/ 1117622 w 1192482"/>
                  <a:gd name="connsiteY35" fmla="*/ 1021760 h 1056467"/>
                  <a:gd name="connsiteX36" fmla="*/ 1093049 w 1192482"/>
                  <a:gd name="connsiteY36" fmla="*/ 913184 h 1056467"/>
                  <a:gd name="connsiteX37" fmla="*/ 1097049 w 1192482"/>
                  <a:gd name="connsiteY37" fmla="*/ 776606 h 1056467"/>
                  <a:gd name="connsiteX38" fmla="*/ 1151909 w 1192482"/>
                  <a:gd name="connsiteY38" fmla="*/ 682316 h 1056467"/>
                  <a:gd name="connsiteX39" fmla="*/ 1192482 w 1192482"/>
                  <a:gd name="connsiteY39" fmla="*/ 640600 h 1056467"/>
                  <a:gd name="connsiteX40" fmla="*/ 1175339 w 1192482"/>
                  <a:gd name="connsiteY40" fmla="*/ 576597 h 105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192482" h="1056467">
                    <a:moveTo>
                      <a:pt x="1175339" y="576597"/>
                    </a:moveTo>
                    <a:cubicBezTo>
                      <a:pt x="1145052" y="472021"/>
                      <a:pt x="1118193" y="364016"/>
                      <a:pt x="1038761" y="284013"/>
                    </a:cubicBezTo>
                    <a:cubicBezTo>
                      <a:pt x="935899" y="180580"/>
                      <a:pt x="821037" y="91433"/>
                      <a:pt x="690746" y="24001"/>
                    </a:cubicBezTo>
                    <a:cubicBezTo>
                      <a:pt x="669030" y="12572"/>
                      <a:pt x="646172" y="2286"/>
                      <a:pt x="619314" y="0"/>
                    </a:cubicBezTo>
                    <a:cubicBezTo>
                      <a:pt x="623885" y="14858"/>
                      <a:pt x="636457" y="20001"/>
                      <a:pt x="644458" y="29144"/>
                    </a:cubicBezTo>
                    <a:cubicBezTo>
                      <a:pt x="653029" y="38859"/>
                      <a:pt x="670745" y="48574"/>
                      <a:pt x="664458" y="61146"/>
                    </a:cubicBezTo>
                    <a:cubicBezTo>
                      <a:pt x="657030" y="76003"/>
                      <a:pt x="638172" y="67432"/>
                      <a:pt x="625028" y="64574"/>
                    </a:cubicBezTo>
                    <a:cubicBezTo>
                      <a:pt x="583312" y="55431"/>
                      <a:pt x="542167" y="45716"/>
                      <a:pt x="500451" y="36002"/>
                    </a:cubicBezTo>
                    <a:cubicBezTo>
                      <a:pt x="460449" y="26287"/>
                      <a:pt x="426162" y="34287"/>
                      <a:pt x="395875" y="62860"/>
                    </a:cubicBezTo>
                    <a:cubicBezTo>
                      <a:pt x="368445" y="88575"/>
                      <a:pt x="339872" y="114291"/>
                      <a:pt x="307871" y="134863"/>
                    </a:cubicBezTo>
                    <a:cubicBezTo>
                      <a:pt x="299299" y="140578"/>
                      <a:pt x="288442" y="150292"/>
                      <a:pt x="278727" y="143435"/>
                    </a:cubicBezTo>
                    <a:cubicBezTo>
                      <a:pt x="266726" y="134863"/>
                      <a:pt x="275869" y="121720"/>
                      <a:pt x="280441" y="111434"/>
                    </a:cubicBezTo>
                    <a:cubicBezTo>
                      <a:pt x="290156" y="89718"/>
                      <a:pt x="301585" y="69146"/>
                      <a:pt x="311871" y="47431"/>
                    </a:cubicBezTo>
                    <a:cubicBezTo>
                      <a:pt x="266726" y="73146"/>
                      <a:pt x="239297" y="116005"/>
                      <a:pt x="206152" y="157721"/>
                    </a:cubicBezTo>
                    <a:cubicBezTo>
                      <a:pt x="198723" y="120005"/>
                      <a:pt x="214152" y="92576"/>
                      <a:pt x="221581" y="57717"/>
                    </a:cubicBezTo>
                    <a:cubicBezTo>
                      <a:pt x="165579" y="111434"/>
                      <a:pt x="139863" y="173151"/>
                      <a:pt x="133006" y="250297"/>
                    </a:cubicBezTo>
                    <a:cubicBezTo>
                      <a:pt x="97576" y="208581"/>
                      <a:pt x="117005" y="162293"/>
                      <a:pt x="103290" y="122291"/>
                    </a:cubicBezTo>
                    <a:cubicBezTo>
                      <a:pt x="91861" y="129720"/>
                      <a:pt x="87290" y="139435"/>
                      <a:pt x="82146" y="148578"/>
                    </a:cubicBezTo>
                    <a:cubicBezTo>
                      <a:pt x="59860" y="189723"/>
                      <a:pt x="40430" y="232010"/>
                      <a:pt x="23858" y="275441"/>
                    </a:cubicBezTo>
                    <a:cubicBezTo>
                      <a:pt x="-7572" y="356016"/>
                      <a:pt x="-8715" y="437163"/>
                      <a:pt x="25001" y="517166"/>
                    </a:cubicBezTo>
                    <a:cubicBezTo>
                      <a:pt x="48431" y="572026"/>
                      <a:pt x="58717" y="628028"/>
                      <a:pt x="54145" y="687460"/>
                    </a:cubicBezTo>
                    <a:cubicBezTo>
                      <a:pt x="47288" y="783464"/>
                      <a:pt x="76432" y="869753"/>
                      <a:pt x="129577" y="948614"/>
                    </a:cubicBezTo>
                    <a:cubicBezTo>
                      <a:pt x="140435" y="935471"/>
                      <a:pt x="134149" y="920613"/>
                      <a:pt x="131863" y="906898"/>
                    </a:cubicBezTo>
                    <a:cubicBezTo>
                      <a:pt x="122148" y="850324"/>
                      <a:pt x="114719" y="793750"/>
                      <a:pt x="115291" y="736033"/>
                    </a:cubicBezTo>
                    <a:cubicBezTo>
                      <a:pt x="116434" y="630314"/>
                      <a:pt x="150721" y="590312"/>
                      <a:pt x="254154" y="574883"/>
                    </a:cubicBezTo>
                    <a:cubicBezTo>
                      <a:pt x="291299" y="569169"/>
                      <a:pt x="329015" y="566883"/>
                      <a:pt x="365017" y="556025"/>
                    </a:cubicBezTo>
                    <a:cubicBezTo>
                      <a:pt x="404447" y="547453"/>
                      <a:pt x="439877" y="530881"/>
                      <a:pt x="473593" y="509166"/>
                    </a:cubicBezTo>
                    <a:cubicBezTo>
                      <a:pt x="501023" y="491451"/>
                      <a:pt x="528452" y="472593"/>
                      <a:pt x="556454" y="454878"/>
                    </a:cubicBezTo>
                    <a:cubicBezTo>
                      <a:pt x="599884" y="426305"/>
                      <a:pt x="646743" y="413161"/>
                      <a:pt x="699317" y="414876"/>
                    </a:cubicBezTo>
                    <a:cubicBezTo>
                      <a:pt x="757605" y="417162"/>
                      <a:pt x="781035" y="432591"/>
                      <a:pt x="798750" y="489165"/>
                    </a:cubicBezTo>
                    <a:cubicBezTo>
                      <a:pt x="805608" y="511452"/>
                      <a:pt x="811894" y="533738"/>
                      <a:pt x="823323" y="554311"/>
                    </a:cubicBezTo>
                    <a:cubicBezTo>
                      <a:pt x="860467" y="620028"/>
                      <a:pt x="916470" y="670887"/>
                      <a:pt x="961615" y="729747"/>
                    </a:cubicBezTo>
                    <a:cubicBezTo>
                      <a:pt x="962758" y="731462"/>
                      <a:pt x="1016475" y="838895"/>
                      <a:pt x="1021617" y="850895"/>
                    </a:cubicBezTo>
                    <a:cubicBezTo>
                      <a:pt x="1045619" y="908612"/>
                      <a:pt x="1059334" y="969187"/>
                      <a:pt x="1078192" y="1028046"/>
                    </a:cubicBezTo>
                    <a:cubicBezTo>
                      <a:pt x="1082192" y="1041190"/>
                      <a:pt x="1087335" y="1059476"/>
                      <a:pt x="1105621" y="1056048"/>
                    </a:cubicBezTo>
                    <a:cubicBezTo>
                      <a:pt x="1122194" y="1053190"/>
                      <a:pt x="1118765" y="1034332"/>
                      <a:pt x="1117622" y="1021760"/>
                    </a:cubicBezTo>
                    <a:cubicBezTo>
                      <a:pt x="1115336" y="984044"/>
                      <a:pt x="1104478" y="948614"/>
                      <a:pt x="1093049" y="913184"/>
                    </a:cubicBezTo>
                    <a:cubicBezTo>
                      <a:pt x="1080477" y="872039"/>
                      <a:pt x="1078763" y="820037"/>
                      <a:pt x="1097049" y="776606"/>
                    </a:cubicBezTo>
                    <a:cubicBezTo>
                      <a:pt x="1096478" y="776606"/>
                      <a:pt x="1138766" y="705175"/>
                      <a:pt x="1151909" y="682316"/>
                    </a:cubicBezTo>
                    <a:cubicBezTo>
                      <a:pt x="1161052" y="664030"/>
                      <a:pt x="1179339" y="655458"/>
                      <a:pt x="1192482" y="640600"/>
                    </a:cubicBezTo>
                    <a:cubicBezTo>
                      <a:pt x="1187339" y="619457"/>
                      <a:pt x="1181053" y="598313"/>
                      <a:pt x="1175339" y="576597"/>
                    </a:cubicBezTo>
                    <a:close/>
                  </a:path>
                </a:pathLst>
              </a:custGeom>
              <a:solidFill>
                <a:srgbClr val="765640"/>
              </a:solidFill>
              <a:ln w="570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8B3EB74-15CD-431A-BFED-65572A3F91F8}"/>
                  </a:ext>
                </a:extLst>
              </p:cNvPr>
              <p:cNvSpPr/>
              <p:nvPr/>
            </p:nvSpPr>
            <p:spPr>
              <a:xfrm>
                <a:off x="9744587" y="3486687"/>
                <a:ext cx="1110799" cy="599993"/>
              </a:xfrm>
              <a:custGeom>
                <a:avLst/>
                <a:gdLst>
                  <a:gd name="connsiteX0" fmla="*/ 1079596 w 1131598"/>
                  <a:gd name="connsiteY0" fmla="*/ 7429 h 611228"/>
                  <a:gd name="connsiteX1" fmla="*/ 1131599 w 1131598"/>
                  <a:gd name="connsiteY1" fmla="*/ 0 h 611228"/>
                  <a:gd name="connsiteX2" fmla="*/ 1073882 w 1131598"/>
                  <a:gd name="connsiteY2" fmla="*/ 102862 h 611228"/>
                  <a:gd name="connsiteX3" fmla="*/ 983592 w 1131598"/>
                  <a:gd name="connsiteY3" fmla="*/ 124006 h 611228"/>
                  <a:gd name="connsiteX4" fmla="*/ 867587 w 1131598"/>
                  <a:gd name="connsiteY4" fmla="*/ 158864 h 611228"/>
                  <a:gd name="connsiteX5" fmla="*/ 840728 w 1131598"/>
                  <a:gd name="connsiteY5" fmla="*/ 212581 h 611228"/>
                  <a:gd name="connsiteX6" fmla="*/ 847586 w 1131598"/>
                  <a:gd name="connsiteY6" fmla="*/ 314300 h 611228"/>
                  <a:gd name="connsiteX7" fmla="*/ 788726 w 1131598"/>
                  <a:gd name="connsiteY7" fmla="*/ 425162 h 611228"/>
                  <a:gd name="connsiteX8" fmla="*/ 653863 w 1131598"/>
                  <a:gd name="connsiteY8" fmla="*/ 466878 h 611228"/>
                  <a:gd name="connsiteX9" fmla="*/ 533286 w 1131598"/>
                  <a:gd name="connsiteY9" fmla="*/ 425733 h 611228"/>
                  <a:gd name="connsiteX10" fmla="*/ 452139 w 1131598"/>
                  <a:gd name="connsiteY10" fmla="*/ 354873 h 611228"/>
                  <a:gd name="connsiteX11" fmla="*/ 383565 w 1131598"/>
                  <a:gd name="connsiteY11" fmla="*/ 381732 h 611228"/>
                  <a:gd name="connsiteX12" fmla="*/ 378993 w 1131598"/>
                  <a:gd name="connsiteY12" fmla="*/ 448592 h 611228"/>
                  <a:gd name="connsiteX13" fmla="*/ 357849 w 1131598"/>
                  <a:gd name="connsiteY13" fmla="*/ 542310 h 611228"/>
                  <a:gd name="connsiteX14" fmla="*/ 327562 w 1131598"/>
                  <a:gd name="connsiteY14" fmla="*/ 578883 h 611228"/>
                  <a:gd name="connsiteX15" fmla="*/ 216700 w 1131598"/>
                  <a:gd name="connsiteY15" fmla="*/ 609742 h 611228"/>
                  <a:gd name="connsiteX16" fmla="*/ 82980 w 1131598"/>
                  <a:gd name="connsiteY16" fmla="*/ 508594 h 611228"/>
                  <a:gd name="connsiteX17" fmla="*/ 18406 w 1131598"/>
                  <a:gd name="connsiteY17" fmla="*/ 432591 h 611228"/>
                  <a:gd name="connsiteX18" fmla="*/ 20691 w 1131598"/>
                  <a:gd name="connsiteY18" fmla="*/ 368588 h 611228"/>
                  <a:gd name="connsiteX19" fmla="*/ 138982 w 1131598"/>
                  <a:gd name="connsiteY19" fmla="*/ 308585 h 611228"/>
                  <a:gd name="connsiteX20" fmla="*/ 253845 w 1131598"/>
                  <a:gd name="connsiteY20" fmla="*/ 277727 h 611228"/>
                  <a:gd name="connsiteX21" fmla="*/ 482998 w 1131598"/>
                  <a:gd name="connsiteY21" fmla="*/ 202295 h 611228"/>
                  <a:gd name="connsiteX22" fmla="*/ 762439 w 1131598"/>
                  <a:gd name="connsiteY22" fmla="*/ 105148 h 611228"/>
                  <a:gd name="connsiteX23" fmla="*/ 902445 w 1131598"/>
                  <a:gd name="connsiteY23" fmla="*/ 57717 h 611228"/>
                  <a:gd name="connsiteX24" fmla="*/ 1079596 w 1131598"/>
                  <a:gd name="connsiteY24" fmla="*/ 7429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1598" h="611228">
                    <a:moveTo>
                      <a:pt x="1079596" y="7429"/>
                    </a:moveTo>
                    <a:cubicBezTo>
                      <a:pt x="1096740" y="5143"/>
                      <a:pt x="1114455" y="2286"/>
                      <a:pt x="1131599" y="0"/>
                    </a:cubicBezTo>
                    <a:cubicBezTo>
                      <a:pt x="1109883" y="36002"/>
                      <a:pt x="1096169" y="58860"/>
                      <a:pt x="1073882" y="102862"/>
                    </a:cubicBezTo>
                    <a:cubicBezTo>
                      <a:pt x="1051595" y="108005"/>
                      <a:pt x="1020736" y="115434"/>
                      <a:pt x="983592" y="124006"/>
                    </a:cubicBezTo>
                    <a:cubicBezTo>
                      <a:pt x="943590" y="133149"/>
                      <a:pt x="904731" y="142292"/>
                      <a:pt x="867587" y="158864"/>
                    </a:cubicBezTo>
                    <a:cubicBezTo>
                      <a:pt x="844729" y="168579"/>
                      <a:pt x="839585" y="189723"/>
                      <a:pt x="840728" y="212581"/>
                    </a:cubicBezTo>
                    <a:cubicBezTo>
                      <a:pt x="842443" y="246868"/>
                      <a:pt x="844729" y="280584"/>
                      <a:pt x="847586" y="314300"/>
                    </a:cubicBezTo>
                    <a:cubicBezTo>
                      <a:pt x="852729" y="365159"/>
                      <a:pt x="832157" y="400590"/>
                      <a:pt x="788726" y="425162"/>
                    </a:cubicBezTo>
                    <a:cubicBezTo>
                      <a:pt x="747010" y="448592"/>
                      <a:pt x="701865" y="462878"/>
                      <a:pt x="653863" y="466878"/>
                    </a:cubicBezTo>
                    <a:cubicBezTo>
                      <a:pt x="608146" y="470878"/>
                      <a:pt x="568145" y="455449"/>
                      <a:pt x="533286" y="425733"/>
                    </a:cubicBezTo>
                    <a:cubicBezTo>
                      <a:pt x="505856" y="402304"/>
                      <a:pt x="480141" y="377160"/>
                      <a:pt x="452139" y="354873"/>
                    </a:cubicBezTo>
                    <a:cubicBezTo>
                      <a:pt x="413852" y="324015"/>
                      <a:pt x="390422" y="333729"/>
                      <a:pt x="383565" y="381732"/>
                    </a:cubicBezTo>
                    <a:cubicBezTo>
                      <a:pt x="380708" y="404018"/>
                      <a:pt x="378993" y="426305"/>
                      <a:pt x="378993" y="448592"/>
                    </a:cubicBezTo>
                    <a:cubicBezTo>
                      <a:pt x="378993" y="482307"/>
                      <a:pt x="374422" y="503451"/>
                      <a:pt x="357849" y="542310"/>
                    </a:cubicBezTo>
                    <a:cubicBezTo>
                      <a:pt x="350992" y="558882"/>
                      <a:pt x="340134" y="570311"/>
                      <a:pt x="327562" y="578883"/>
                    </a:cubicBezTo>
                    <a:cubicBezTo>
                      <a:pt x="294418" y="601741"/>
                      <a:pt x="258416" y="616028"/>
                      <a:pt x="216700" y="609742"/>
                    </a:cubicBezTo>
                    <a:cubicBezTo>
                      <a:pt x="148126" y="608027"/>
                      <a:pt x="113838" y="560597"/>
                      <a:pt x="82980" y="508594"/>
                    </a:cubicBezTo>
                    <a:cubicBezTo>
                      <a:pt x="65836" y="479450"/>
                      <a:pt x="49836" y="451449"/>
                      <a:pt x="18406" y="432591"/>
                    </a:cubicBezTo>
                    <a:cubicBezTo>
                      <a:pt x="-7881" y="416590"/>
                      <a:pt x="-5024" y="384589"/>
                      <a:pt x="20691" y="368588"/>
                    </a:cubicBezTo>
                    <a:cubicBezTo>
                      <a:pt x="58407" y="345158"/>
                      <a:pt x="98409" y="326872"/>
                      <a:pt x="138982" y="308585"/>
                    </a:cubicBezTo>
                    <a:cubicBezTo>
                      <a:pt x="185842" y="287442"/>
                      <a:pt x="214415" y="283441"/>
                      <a:pt x="253845" y="277727"/>
                    </a:cubicBezTo>
                    <a:cubicBezTo>
                      <a:pt x="336134" y="271441"/>
                      <a:pt x="412138" y="246868"/>
                      <a:pt x="482998" y="202295"/>
                    </a:cubicBezTo>
                    <a:cubicBezTo>
                      <a:pt x="567573" y="149150"/>
                      <a:pt x="664720" y="125148"/>
                      <a:pt x="762439" y="105148"/>
                    </a:cubicBezTo>
                    <a:cubicBezTo>
                      <a:pt x="811013" y="95433"/>
                      <a:pt x="857872" y="79432"/>
                      <a:pt x="902445" y="57717"/>
                    </a:cubicBezTo>
                    <a:cubicBezTo>
                      <a:pt x="915589" y="50859"/>
                      <a:pt x="1032737" y="13715"/>
                      <a:pt x="1079596" y="7429"/>
                    </a:cubicBezTo>
                    <a:close/>
                  </a:path>
                </a:pathLst>
              </a:custGeom>
              <a:solidFill>
                <a:srgbClr val="333231"/>
              </a:solidFill>
              <a:ln w="570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9848B1D-635B-4153-8F65-46A7AF2680F7}"/>
                  </a:ext>
                </a:extLst>
              </p:cNvPr>
              <p:cNvSpPr/>
              <p:nvPr/>
            </p:nvSpPr>
            <p:spPr>
              <a:xfrm>
                <a:off x="10204893" y="3638127"/>
                <a:ext cx="353189" cy="291710"/>
              </a:xfrm>
              <a:custGeom>
                <a:avLst/>
                <a:gdLst>
                  <a:gd name="connsiteX0" fmla="*/ 191795 w 359802"/>
                  <a:gd name="connsiteY0" fmla="*/ 297173 h 297172"/>
                  <a:gd name="connsiteX1" fmla="*/ 5501 w 359802"/>
                  <a:gd name="connsiteY1" fmla="*/ 166310 h 297172"/>
                  <a:gd name="connsiteX2" fmla="*/ 28930 w 359802"/>
                  <a:gd name="connsiteY2" fmla="*/ 82877 h 297172"/>
                  <a:gd name="connsiteX3" fmla="*/ 274084 w 359802"/>
                  <a:gd name="connsiteY3" fmla="*/ 17 h 297172"/>
                  <a:gd name="connsiteX4" fmla="*/ 327230 w 359802"/>
                  <a:gd name="connsiteY4" fmla="*/ 35447 h 297172"/>
                  <a:gd name="connsiteX5" fmla="*/ 359802 w 359802"/>
                  <a:gd name="connsiteY5" fmla="*/ 185739 h 297172"/>
                  <a:gd name="connsiteX6" fmla="*/ 325515 w 359802"/>
                  <a:gd name="connsiteY6" fmla="*/ 247456 h 297172"/>
                  <a:gd name="connsiteX7" fmla="*/ 191795 w 359802"/>
                  <a:gd name="connsiteY7" fmla="*/ 297173 h 297172"/>
                  <a:gd name="connsiteX8" fmla="*/ 191795 w 359802"/>
                  <a:gd name="connsiteY8" fmla="*/ 297173 h 29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802" h="297172">
                    <a:moveTo>
                      <a:pt x="191795" y="297173"/>
                    </a:moveTo>
                    <a:cubicBezTo>
                      <a:pt x="107791" y="296601"/>
                      <a:pt x="30073" y="239456"/>
                      <a:pt x="5501" y="166310"/>
                    </a:cubicBezTo>
                    <a:cubicBezTo>
                      <a:pt x="-5928" y="130880"/>
                      <a:pt x="-214" y="105736"/>
                      <a:pt x="28930" y="82877"/>
                    </a:cubicBezTo>
                    <a:cubicBezTo>
                      <a:pt x="100362" y="26303"/>
                      <a:pt x="183794" y="1731"/>
                      <a:pt x="274084" y="17"/>
                    </a:cubicBezTo>
                    <a:cubicBezTo>
                      <a:pt x="299228" y="-555"/>
                      <a:pt x="316372" y="13731"/>
                      <a:pt x="327230" y="35447"/>
                    </a:cubicBezTo>
                    <a:cubicBezTo>
                      <a:pt x="351802" y="82877"/>
                      <a:pt x="359231" y="133737"/>
                      <a:pt x="359802" y="185739"/>
                    </a:cubicBezTo>
                    <a:cubicBezTo>
                      <a:pt x="359802" y="211455"/>
                      <a:pt x="346087" y="232027"/>
                      <a:pt x="325515" y="247456"/>
                    </a:cubicBezTo>
                    <a:cubicBezTo>
                      <a:pt x="283799" y="279458"/>
                      <a:pt x="235797" y="293744"/>
                      <a:pt x="191795" y="297173"/>
                    </a:cubicBezTo>
                    <a:lnTo>
                      <a:pt x="191795" y="297173"/>
                    </a:lnTo>
                    <a:close/>
                  </a:path>
                </a:pathLst>
              </a:custGeom>
              <a:solidFill>
                <a:schemeClr val="bg1">
                  <a:lumMod val="85000"/>
                </a:schemeClr>
              </a:solidFill>
              <a:ln w="570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9761EE8-3A86-4C58-8D33-C4F84B406679}"/>
                  </a:ext>
                </a:extLst>
              </p:cNvPr>
              <p:cNvSpPr/>
              <p:nvPr/>
            </p:nvSpPr>
            <p:spPr>
              <a:xfrm>
                <a:off x="9812204" y="3789264"/>
                <a:ext cx="289931" cy="269206"/>
              </a:xfrm>
              <a:custGeom>
                <a:avLst/>
                <a:gdLst>
                  <a:gd name="connsiteX0" fmla="*/ 295252 w 295360"/>
                  <a:gd name="connsiteY0" fmla="*/ 139777 h 274247"/>
                  <a:gd name="connsiteX1" fmla="*/ 134674 w 295360"/>
                  <a:gd name="connsiteY1" fmla="*/ 272926 h 274247"/>
                  <a:gd name="connsiteX2" fmla="*/ 83243 w 295360"/>
                  <a:gd name="connsiteY2" fmla="*/ 253497 h 274247"/>
                  <a:gd name="connsiteX3" fmla="*/ 954 w 295360"/>
                  <a:gd name="connsiteY3" fmla="*/ 107776 h 274247"/>
                  <a:gd name="connsiteX4" fmla="*/ 34098 w 295360"/>
                  <a:gd name="connsiteY4" fmla="*/ 42630 h 274247"/>
                  <a:gd name="connsiteX5" fmla="*/ 260965 w 295360"/>
                  <a:gd name="connsiteY5" fmla="*/ 2057 h 274247"/>
                  <a:gd name="connsiteX6" fmla="*/ 290681 w 295360"/>
                  <a:gd name="connsiteY6" fmla="*/ 32915 h 274247"/>
                  <a:gd name="connsiteX7" fmla="*/ 295252 w 295360"/>
                  <a:gd name="connsiteY7" fmla="*/ 139777 h 274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60" h="274247">
                    <a:moveTo>
                      <a:pt x="295252" y="139777"/>
                    </a:moveTo>
                    <a:cubicBezTo>
                      <a:pt x="290109" y="232924"/>
                      <a:pt x="230107" y="283212"/>
                      <a:pt x="134674" y="272926"/>
                    </a:cubicBezTo>
                    <a:cubicBezTo>
                      <a:pt x="115816" y="271212"/>
                      <a:pt x="96958" y="266069"/>
                      <a:pt x="83243" y="253497"/>
                    </a:cubicBezTo>
                    <a:cubicBezTo>
                      <a:pt x="39241" y="214066"/>
                      <a:pt x="9525" y="166064"/>
                      <a:pt x="954" y="107776"/>
                    </a:cubicBezTo>
                    <a:cubicBezTo>
                      <a:pt x="-3618" y="79203"/>
                      <a:pt x="8382" y="58059"/>
                      <a:pt x="34098" y="42630"/>
                    </a:cubicBezTo>
                    <a:cubicBezTo>
                      <a:pt x="104387" y="343"/>
                      <a:pt x="182104" y="-3658"/>
                      <a:pt x="260965" y="2057"/>
                    </a:cubicBezTo>
                    <a:cubicBezTo>
                      <a:pt x="278680" y="3200"/>
                      <a:pt x="288966" y="15772"/>
                      <a:pt x="290681" y="32915"/>
                    </a:cubicBezTo>
                    <a:cubicBezTo>
                      <a:pt x="294110" y="55774"/>
                      <a:pt x="295824" y="127777"/>
                      <a:pt x="295252" y="139777"/>
                    </a:cubicBezTo>
                    <a:close/>
                  </a:path>
                </a:pathLst>
              </a:custGeom>
              <a:solidFill>
                <a:schemeClr val="bg1">
                  <a:lumMod val="85000"/>
                </a:schemeClr>
              </a:solidFill>
              <a:ln w="570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264A3F22-A1D1-4C63-873E-E9665BE6F003}"/>
                  </a:ext>
                </a:extLst>
              </p:cNvPr>
              <p:cNvSpPr/>
              <p:nvPr/>
            </p:nvSpPr>
            <p:spPr>
              <a:xfrm>
                <a:off x="9480259" y="5736099"/>
                <a:ext cx="275042" cy="325357"/>
              </a:xfrm>
              <a:custGeom>
                <a:avLst/>
                <a:gdLst>
                  <a:gd name="connsiteX0" fmla="*/ 62530 w 280192"/>
                  <a:gd name="connsiteY0" fmla="*/ 21715 h 331449"/>
                  <a:gd name="connsiteX1" fmla="*/ 25957 w 280192"/>
                  <a:gd name="connsiteY1" fmla="*/ 17715 h 331449"/>
                  <a:gd name="connsiteX2" fmla="*/ 141391 w 280192"/>
                  <a:gd name="connsiteY2" fmla="*/ 0 h 331449"/>
                  <a:gd name="connsiteX3" fmla="*/ 279111 w 280192"/>
                  <a:gd name="connsiteY3" fmla="*/ 140006 h 331449"/>
                  <a:gd name="connsiteX4" fmla="*/ 265968 w 280192"/>
                  <a:gd name="connsiteY4" fmla="*/ 266298 h 331449"/>
                  <a:gd name="connsiteX5" fmla="*/ 211679 w 280192"/>
                  <a:gd name="connsiteY5" fmla="*/ 331444 h 331449"/>
                  <a:gd name="connsiteX6" fmla="*/ 49386 w 280192"/>
                  <a:gd name="connsiteY6" fmla="*/ 318300 h 331449"/>
                  <a:gd name="connsiteX7" fmla="*/ 5384 w 280192"/>
                  <a:gd name="connsiteY7" fmla="*/ 294299 h 331449"/>
                  <a:gd name="connsiteX8" fmla="*/ 813 w 280192"/>
                  <a:gd name="connsiteY8" fmla="*/ 278870 h 331449"/>
                  <a:gd name="connsiteX9" fmla="*/ 77959 w 280192"/>
                  <a:gd name="connsiteY9" fmla="*/ 268584 h 331449"/>
                  <a:gd name="connsiteX10" fmla="*/ 62530 w 280192"/>
                  <a:gd name="connsiteY10" fmla="*/ 21715 h 33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192" h="331449">
                    <a:moveTo>
                      <a:pt x="62530" y="21715"/>
                    </a:moveTo>
                    <a:cubicBezTo>
                      <a:pt x="50529" y="17715"/>
                      <a:pt x="38529" y="18287"/>
                      <a:pt x="25957" y="17715"/>
                    </a:cubicBezTo>
                    <a:cubicBezTo>
                      <a:pt x="63673" y="6858"/>
                      <a:pt x="103103" y="7429"/>
                      <a:pt x="141391" y="0"/>
                    </a:cubicBezTo>
                    <a:cubicBezTo>
                      <a:pt x="232252" y="6286"/>
                      <a:pt x="272825" y="47431"/>
                      <a:pt x="279111" y="140006"/>
                    </a:cubicBezTo>
                    <a:cubicBezTo>
                      <a:pt x="281968" y="182865"/>
                      <a:pt x="279683" y="225153"/>
                      <a:pt x="265968" y="266298"/>
                    </a:cubicBezTo>
                    <a:cubicBezTo>
                      <a:pt x="259110" y="288013"/>
                      <a:pt x="226537" y="332015"/>
                      <a:pt x="211679" y="331444"/>
                    </a:cubicBezTo>
                    <a:cubicBezTo>
                      <a:pt x="166535" y="329729"/>
                      <a:pt x="94531" y="327443"/>
                      <a:pt x="49386" y="318300"/>
                    </a:cubicBezTo>
                    <a:cubicBezTo>
                      <a:pt x="33386" y="312586"/>
                      <a:pt x="17385" y="306871"/>
                      <a:pt x="5384" y="294299"/>
                    </a:cubicBezTo>
                    <a:cubicBezTo>
                      <a:pt x="1384" y="289727"/>
                      <a:pt x="-1473" y="284584"/>
                      <a:pt x="813" y="278870"/>
                    </a:cubicBezTo>
                    <a:cubicBezTo>
                      <a:pt x="3099" y="273155"/>
                      <a:pt x="30528" y="311443"/>
                      <a:pt x="77959" y="268584"/>
                    </a:cubicBezTo>
                    <a:cubicBezTo>
                      <a:pt x="177392" y="181151"/>
                      <a:pt x="138533" y="46288"/>
                      <a:pt x="62530" y="21715"/>
                    </a:cubicBezTo>
                    <a:close/>
                  </a:path>
                </a:pathLst>
              </a:custGeom>
              <a:solidFill>
                <a:schemeClr val="accent4">
                  <a:lumMod val="20000"/>
                  <a:lumOff val="80000"/>
                </a:schemeClr>
              </a:solidFill>
              <a:ln w="570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53CDACD-558C-414E-A723-5A371B1952AB}"/>
                  </a:ext>
                </a:extLst>
              </p:cNvPr>
              <p:cNvSpPr/>
              <p:nvPr/>
            </p:nvSpPr>
            <p:spPr>
              <a:xfrm>
                <a:off x="9498409" y="6253769"/>
                <a:ext cx="380922" cy="480822"/>
              </a:xfrm>
              <a:custGeom>
                <a:avLst/>
                <a:gdLst>
                  <a:gd name="connsiteX0" fmla="*/ 388056 w 388055"/>
                  <a:gd name="connsiteY0" fmla="*/ 11519 h 489825"/>
                  <a:gd name="connsiteX1" fmla="*/ 199476 w 388055"/>
                  <a:gd name="connsiteY1" fmla="*/ 280102 h 489825"/>
                  <a:gd name="connsiteX2" fmla="*/ 170903 w 388055"/>
                  <a:gd name="connsiteY2" fmla="*/ 444110 h 489825"/>
                  <a:gd name="connsiteX3" fmla="*/ 173760 w 388055"/>
                  <a:gd name="connsiteY3" fmla="*/ 489826 h 489825"/>
                  <a:gd name="connsiteX4" fmla="*/ 58898 w 388055"/>
                  <a:gd name="connsiteY4" fmla="*/ 419537 h 489825"/>
                  <a:gd name="connsiteX5" fmla="*/ 38 w 388055"/>
                  <a:gd name="connsiteY5" fmla="*/ 262958 h 489825"/>
                  <a:gd name="connsiteX6" fmla="*/ 23468 w 388055"/>
                  <a:gd name="connsiteY6" fmla="*/ 119524 h 489825"/>
                  <a:gd name="connsiteX7" fmla="*/ 158331 w 388055"/>
                  <a:gd name="connsiteY7" fmla="*/ 6376 h 489825"/>
                  <a:gd name="connsiteX8" fmla="*/ 185761 w 388055"/>
                  <a:gd name="connsiteY8" fmla="*/ 661 h 489825"/>
                  <a:gd name="connsiteX9" fmla="*/ 388056 w 388055"/>
                  <a:gd name="connsiteY9" fmla="*/ 11519 h 48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55" h="489825">
                    <a:moveTo>
                      <a:pt x="388056" y="11519"/>
                    </a:moveTo>
                    <a:cubicBezTo>
                      <a:pt x="290908" y="76664"/>
                      <a:pt x="217762" y="159525"/>
                      <a:pt x="199476" y="280102"/>
                    </a:cubicBezTo>
                    <a:cubicBezTo>
                      <a:pt x="190332" y="340105"/>
                      <a:pt x="177189" y="383535"/>
                      <a:pt x="170903" y="444110"/>
                    </a:cubicBezTo>
                    <a:cubicBezTo>
                      <a:pt x="170332" y="453824"/>
                      <a:pt x="165760" y="482968"/>
                      <a:pt x="173760" y="489826"/>
                    </a:cubicBezTo>
                    <a:cubicBezTo>
                      <a:pt x="134902" y="458396"/>
                      <a:pt x="98328" y="441252"/>
                      <a:pt x="58898" y="419537"/>
                    </a:cubicBezTo>
                    <a:cubicBezTo>
                      <a:pt x="23468" y="400107"/>
                      <a:pt x="-1105" y="327533"/>
                      <a:pt x="38" y="262958"/>
                    </a:cubicBezTo>
                    <a:cubicBezTo>
                      <a:pt x="610" y="213242"/>
                      <a:pt x="1181" y="164668"/>
                      <a:pt x="23468" y="119524"/>
                    </a:cubicBezTo>
                    <a:cubicBezTo>
                      <a:pt x="51469" y="61235"/>
                      <a:pt x="98900" y="26377"/>
                      <a:pt x="158331" y="6376"/>
                    </a:cubicBezTo>
                    <a:cubicBezTo>
                      <a:pt x="167474" y="4661"/>
                      <a:pt x="176618" y="2947"/>
                      <a:pt x="185761" y="661"/>
                    </a:cubicBezTo>
                    <a:cubicBezTo>
                      <a:pt x="205190" y="-2768"/>
                      <a:pt x="341768" y="8090"/>
                      <a:pt x="388056" y="11519"/>
                    </a:cubicBezTo>
                    <a:close/>
                  </a:path>
                </a:pathLst>
              </a:custGeom>
              <a:solidFill>
                <a:schemeClr val="accent4">
                  <a:lumMod val="20000"/>
                  <a:lumOff val="80000"/>
                </a:schemeClr>
              </a:solidFill>
              <a:ln w="5709" cap="flat">
                <a:noFill/>
                <a:prstDash val="solid"/>
                <a:miter/>
              </a:ln>
            </p:spPr>
            <p:txBody>
              <a:bodyPr rtlCol="0" anchor="ctr"/>
              <a:lstStyle/>
              <a:p>
                <a:endParaRPr lang="en-US"/>
              </a:p>
            </p:txBody>
          </p:sp>
        </p:grpSp>
      </p:grpSp>
      <p:grpSp>
        <p:nvGrpSpPr>
          <p:cNvPr id="48" name="Graphic 1">
            <a:extLst>
              <a:ext uri="{FF2B5EF4-FFF2-40B4-BE49-F238E27FC236}">
                <a16:creationId xmlns:a16="http://schemas.microsoft.com/office/drawing/2014/main" id="{04CC8433-6A29-4D08-A882-DF31D683DDC0}"/>
              </a:ext>
            </a:extLst>
          </p:cNvPr>
          <p:cNvGrpSpPr/>
          <p:nvPr/>
        </p:nvGrpSpPr>
        <p:grpSpPr>
          <a:xfrm>
            <a:off x="716414" y="160075"/>
            <a:ext cx="6061857" cy="4947800"/>
            <a:chOff x="376890" y="2515673"/>
            <a:chExt cx="5080762" cy="4147009"/>
          </a:xfrm>
        </p:grpSpPr>
        <p:sp>
          <p:nvSpPr>
            <p:cNvPr id="49" name="Freeform: Shape 48">
              <a:extLst>
                <a:ext uri="{FF2B5EF4-FFF2-40B4-BE49-F238E27FC236}">
                  <a16:creationId xmlns:a16="http://schemas.microsoft.com/office/drawing/2014/main" id="{953B1947-5A83-4AC2-BD28-0CDF8C65BCE2}"/>
                </a:ext>
              </a:extLst>
            </p:cNvPr>
            <p:cNvSpPr/>
            <p:nvPr/>
          </p:nvSpPr>
          <p:spPr>
            <a:xfrm>
              <a:off x="1971581" y="4229203"/>
              <a:ext cx="313572" cy="783935"/>
            </a:xfrm>
            <a:custGeom>
              <a:avLst/>
              <a:gdLst>
                <a:gd name="connsiteX0" fmla="*/ 30428 w 313572"/>
                <a:gd name="connsiteY0" fmla="*/ 783283 h 783935"/>
                <a:gd name="connsiteX1" fmla="*/ 8817 w 313572"/>
                <a:gd name="connsiteY1" fmla="*/ 775786 h 783935"/>
                <a:gd name="connsiteX2" fmla="*/ 879 w 313572"/>
                <a:gd name="connsiteY2" fmla="*/ 759026 h 783935"/>
                <a:gd name="connsiteX3" fmla="*/ 266385 w 313572"/>
                <a:gd name="connsiteY3" fmla="*/ 8817 h 783935"/>
                <a:gd name="connsiteX4" fmla="*/ 283144 w 313572"/>
                <a:gd name="connsiteY4" fmla="*/ 879 h 783935"/>
                <a:gd name="connsiteX5" fmla="*/ 304755 w 313572"/>
                <a:gd name="connsiteY5" fmla="*/ 8376 h 783935"/>
                <a:gd name="connsiteX6" fmla="*/ 312694 w 313572"/>
                <a:gd name="connsiteY6" fmla="*/ 25136 h 783935"/>
                <a:gd name="connsiteX7" fmla="*/ 47188 w 313572"/>
                <a:gd name="connsiteY7" fmla="*/ 774903 h 783935"/>
                <a:gd name="connsiteX8" fmla="*/ 30428 w 313572"/>
                <a:gd name="connsiteY8" fmla="*/ 783283 h 78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572" h="783935">
                  <a:moveTo>
                    <a:pt x="30428" y="783283"/>
                  </a:moveTo>
                  <a:lnTo>
                    <a:pt x="8817" y="775786"/>
                  </a:lnTo>
                  <a:cubicBezTo>
                    <a:pt x="1761" y="773139"/>
                    <a:pt x="-1768" y="765641"/>
                    <a:pt x="879" y="759026"/>
                  </a:cubicBezTo>
                  <a:lnTo>
                    <a:pt x="266385" y="8817"/>
                  </a:lnTo>
                  <a:cubicBezTo>
                    <a:pt x="269031" y="1761"/>
                    <a:pt x="276528" y="-1768"/>
                    <a:pt x="283144" y="879"/>
                  </a:cubicBezTo>
                  <a:lnTo>
                    <a:pt x="304755" y="8376"/>
                  </a:lnTo>
                  <a:cubicBezTo>
                    <a:pt x="311812" y="11022"/>
                    <a:pt x="315340" y="18520"/>
                    <a:pt x="312694" y="25136"/>
                  </a:cubicBezTo>
                  <a:lnTo>
                    <a:pt x="47188" y="774903"/>
                  </a:lnTo>
                  <a:cubicBezTo>
                    <a:pt x="44983" y="781960"/>
                    <a:pt x="37044" y="785488"/>
                    <a:pt x="30428" y="783283"/>
                  </a:cubicBezTo>
                  <a:close/>
                </a:path>
              </a:pathLst>
            </a:custGeom>
            <a:solidFill>
              <a:srgbClr val="373D42"/>
            </a:solidFill>
            <a:ln w="4402"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0AEA3CE-B5A6-47DE-9097-37F5040598A7}"/>
                </a:ext>
              </a:extLst>
            </p:cNvPr>
            <p:cNvSpPr/>
            <p:nvPr/>
          </p:nvSpPr>
          <p:spPr>
            <a:xfrm>
              <a:off x="376890" y="3305107"/>
              <a:ext cx="1761755" cy="3357575"/>
            </a:xfrm>
            <a:custGeom>
              <a:avLst/>
              <a:gdLst>
                <a:gd name="connsiteX0" fmla="*/ 151163 w 1761754"/>
                <a:gd name="connsiteY0" fmla="*/ 3036672 h 3357575"/>
                <a:gd name="connsiteX1" fmla="*/ 154692 w 1761754"/>
                <a:gd name="connsiteY1" fmla="*/ 3032702 h 3357575"/>
                <a:gd name="connsiteX2" fmla="*/ 144989 w 1761754"/>
                <a:gd name="connsiteY2" fmla="*/ 3001830 h 3357575"/>
                <a:gd name="connsiteX3" fmla="*/ 106177 w 1761754"/>
                <a:gd name="connsiteY3" fmla="*/ 2978455 h 3357575"/>
                <a:gd name="connsiteX4" fmla="*/ 95592 w 1761754"/>
                <a:gd name="connsiteY4" fmla="*/ 2938320 h 3357575"/>
                <a:gd name="connsiteX5" fmla="*/ 164394 w 1761754"/>
                <a:gd name="connsiteY5" fmla="*/ 2764550 h 3357575"/>
                <a:gd name="connsiteX6" fmla="*/ 223494 w 1761754"/>
                <a:gd name="connsiteY6" fmla="*/ 2525948 h 3357575"/>
                <a:gd name="connsiteX7" fmla="*/ 305527 w 1761754"/>
                <a:gd name="connsiteY7" fmla="*/ 2215897 h 3357575"/>
                <a:gd name="connsiteX8" fmla="*/ 321405 w 1761754"/>
                <a:gd name="connsiteY8" fmla="*/ 2079175 h 3357575"/>
                <a:gd name="connsiteX9" fmla="*/ 328902 w 1761754"/>
                <a:gd name="connsiteY9" fmla="*/ 1830428 h 3357575"/>
                <a:gd name="connsiteX10" fmla="*/ 365068 w 1761754"/>
                <a:gd name="connsiteY10" fmla="*/ 1522141 h 3357575"/>
                <a:gd name="connsiteX11" fmla="*/ 356247 w 1761754"/>
                <a:gd name="connsiteY11" fmla="*/ 1488181 h 3357575"/>
                <a:gd name="connsiteX12" fmla="*/ 353600 w 1761754"/>
                <a:gd name="connsiteY12" fmla="*/ 1457749 h 3357575"/>
                <a:gd name="connsiteX13" fmla="*/ 461214 w 1761754"/>
                <a:gd name="connsiteY13" fmla="*/ 1122118 h 3357575"/>
                <a:gd name="connsiteX14" fmla="*/ 428136 w 1761754"/>
                <a:gd name="connsiteY14" fmla="*/ 964667 h 3357575"/>
                <a:gd name="connsiteX15" fmla="*/ 415346 w 1761754"/>
                <a:gd name="connsiteY15" fmla="*/ 977016 h 3357575"/>
                <a:gd name="connsiteX16" fmla="*/ 376094 w 1761754"/>
                <a:gd name="connsiteY16" fmla="*/ 1040085 h 3357575"/>
                <a:gd name="connsiteX17" fmla="*/ 320964 w 1761754"/>
                <a:gd name="connsiteY17" fmla="*/ 1197536 h 3357575"/>
                <a:gd name="connsiteX18" fmla="*/ 263628 w 1761754"/>
                <a:gd name="connsiteY18" fmla="*/ 1409235 h 3357575"/>
                <a:gd name="connsiteX19" fmla="*/ 253484 w 1761754"/>
                <a:gd name="connsiteY19" fmla="*/ 1434374 h 3357575"/>
                <a:gd name="connsiteX20" fmla="*/ 231432 w 1761754"/>
                <a:gd name="connsiteY20" fmla="*/ 1440108 h 3357575"/>
                <a:gd name="connsiteX21" fmla="*/ 199678 w 1761754"/>
                <a:gd name="connsiteY21" fmla="*/ 1415851 h 3357575"/>
                <a:gd name="connsiteX22" fmla="*/ 184241 w 1761754"/>
                <a:gd name="connsiteY22" fmla="*/ 1421143 h 3357575"/>
                <a:gd name="connsiteX23" fmla="*/ 168805 w 1761754"/>
                <a:gd name="connsiteY23" fmla="*/ 1495679 h 3357575"/>
                <a:gd name="connsiteX24" fmla="*/ 138814 w 1761754"/>
                <a:gd name="connsiteY24" fmla="*/ 1590502 h 3357575"/>
                <a:gd name="connsiteX25" fmla="*/ 126465 w 1761754"/>
                <a:gd name="connsiteY25" fmla="*/ 1604616 h 3357575"/>
                <a:gd name="connsiteX26" fmla="*/ 121173 w 1761754"/>
                <a:gd name="connsiteY26" fmla="*/ 1587856 h 3357575"/>
                <a:gd name="connsiteX27" fmla="*/ 114998 w 1761754"/>
                <a:gd name="connsiteY27" fmla="*/ 1533608 h 3357575"/>
                <a:gd name="connsiteX28" fmla="*/ 96474 w 1761754"/>
                <a:gd name="connsiteY28" fmla="*/ 1525670 h 3357575"/>
                <a:gd name="connsiteX29" fmla="*/ 77069 w 1761754"/>
                <a:gd name="connsiteY29" fmla="*/ 1546839 h 3357575"/>
                <a:gd name="connsiteX30" fmla="*/ 60750 w 1761754"/>
                <a:gd name="connsiteY30" fmla="*/ 1627991 h 3357575"/>
                <a:gd name="connsiteX31" fmla="*/ 71776 w 1761754"/>
                <a:gd name="connsiteY31" fmla="*/ 1648279 h 3357575"/>
                <a:gd name="connsiteX32" fmla="*/ 74422 w 1761754"/>
                <a:gd name="connsiteY32" fmla="*/ 1667684 h 3357575"/>
                <a:gd name="connsiteX33" fmla="*/ 52811 w 1761754"/>
                <a:gd name="connsiteY33" fmla="*/ 1670331 h 3357575"/>
                <a:gd name="connsiteX34" fmla="*/ 13559 w 1761754"/>
                <a:gd name="connsiteY34" fmla="*/ 1530521 h 3357575"/>
                <a:gd name="connsiteX35" fmla="*/ 68248 w 1761754"/>
                <a:gd name="connsiteY35" fmla="*/ 1440990 h 3357575"/>
                <a:gd name="connsiteX36" fmla="*/ 84566 w 1761754"/>
                <a:gd name="connsiteY36" fmla="*/ 1410999 h 3357575"/>
                <a:gd name="connsiteX37" fmla="*/ 75304 w 1761754"/>
                <a:gd name="connsiteY37" fmla="*/ 1410999 h 3357575"/>
                <a:gd name="connsiteX38" fmla="*/ 60750 w 1761754"/>
                <a:gd name="connsiteY38" fmla="*/ 1398650 h 3357575"/>
                <a:gd name="connsiteX39" fmla="*/ 73540 w 1761754"/>
                <a:gd name="connsiteY39" fmla="*/ 1347931 h 3357575"/>
                <a:gd name="connsiteX40" fmla="*/ 168805 w 1761754"/>
                <a:gd name="connsiteY40" fmla="*/ 1049347 h 3357575"/>
                <a:gd name="connsiteX41" fmla="*/ 233638 w 1761754"/>
                <a:gd name="connsiteY41" fmla="*/ 925855 h 3357575"/>
                <a:gd name="connsiteX42" fmla="*/ 292737 w 1761754"/>
                <a:gd name="connsiteY42" fmla="*/ 695633 h 3357575"/>
                <a:gd name="connsiteX43" fmla="*/ 292737 w 1761754"/>
                <a:gd name="connsiteY43" fmla="*/ 692104 h 3357575"/>
                <a:gd name="connsiteX44" fmla="*/ 396822 w 1761754"/>
                <a:gd name="connsiteY44" fmla="*/ 527596 h 3357575"/>
                <a:gd name="connsiteX45" fmla="*/ 570592 w 1761754"/>
                <a:gd name="connsiteY45" fmla="*/ 478200 h 3357575"/>
                <a:gd name="connsiteX46" fmla="*/ 596613 w 1761754"/>
                <a:gd name="connsiteY46" fmla="*/ 481728 h 3357575"/>
                <a:gd name="connsiteX47" fmla="*/ 602788 w 1761754"/>
                <a:gd name="connsiteY47" fmla="*/ 482610 h 3357575"/>
                <a:gd name="connsiteX48" fmla="*/ 611168 w 1761754"/>
                <a:gd name="connsiteY48" fmla="*/ 434978 h 3357575"/>
                <a:gd name="connsiteX49" fmla="*/ 577208 w 1761754"/>
                <a:gd name="connsiteY49" fmla="*/ 409839 h 3357575"/>
                <a:gd name="connsiteX50" fmla="*/ 527370 w 1761754"/>
                <a:gd name="connsiteY50" fmla="*/ 366176 h 3357575"/>
                <a:gd name="connsiteX51" fmla="*/ 524724 w 1761754"/>
                <a:gd name="connsiteY51" fmla="*/ 333539 h 3357575"/>
                <a:gd name="connsiteX52" fmla="*/ 534868 w 1761754"/>
                <a:gd name="connsiteY52" fmla="*/ 221074 h 3357575"/>
                <a:gd name="connsiteX53" fmla="*/ 529575 w 1761754"/>
                <a:gd name="connsiteY53" fmla="*/ 172559 h 3357575"/>
                <a:gd name="connsiteX54" fmla="*/ 575885 w 1761754"/>
                <a:gd name="connsiteY54" fmla="*/ 71120 h 3357575"/>
                <a:gd name="connsiteX55" fmla="*/ 704227 w 1761754"/>
                <a:gd name="connsiteY55" fmla="*/ 2318 h 3357575"/>
                <a:gd name="connsiteX56" fmla="*/ 889023 w 1761754"/>
                <a:gd name="connsiteY56" fmla="*/ 113460 h 3357575"/>
                <a:gd name="connsiteX57" fmla="*/ 914162 w 1761754"/>
                <a:gd name="connsiteY57" fmla="*/ 346770 h 3357575"/>
                <a:gd name="connsiteX58" fmla="*/ 893433 w 1761754"/>
                <a:gd name="connsiteY58" fmla="*/ 438506 h 3357575"/>
                <a:gd name="connsiteX59" fmla="*/ 906664 w 1761754"/>
                <a:gd name="connsiteY59" fmla="*/ 461440 h 3357575"/>
                <a:gd name="connsiteX60" fmla="*/ 1169524 w 1761754"/>
                <a:gd name="connsiteY60" fmla="*/ 565526 h 3357575"/>
                <a:gd name="connsiteX61" fmla="*/ 1242296 w 1761754"/>
                <a:gd name="connsiteY61" fmla="*/ 641385 h 3357575"/>
                <a:gd name="connsiteX62" fmla="*/ 1378136 w 1761754"/>
                <a:gd name="connsiteY62" fmla="*/ 937763 h 3357575"/>
                <a:gd name="connsiteX63" fmla="*/ 1597774 w 1761754"/>
                <a:gd name="connsiteY63" fmla="*/ 1321909 h 3357575"/>
                <a:gd name="connsiteX64" fmla="*/ 1613651 w 1761754"/>
                <a:gd name="connsiteY64" fmla="*/ 1379244 h 3357575"/>
                <a:gd name="connsiteX65" fmla="*/ 1678043 w 1761754"/>
                <a:gd name="connsiteY65" fmla="*/ 1372629 h 3357575"/>
                <a:gd name="connsiteX66" fmla="*/ 1708034 w 1761754"/>
                <a:gd name="connsiteY66" fmla="*/ 1366454 h 3357575"/>
                <a:gd name="connsiteX67" fmla="*/ 1711121 w 1761754"/>
                <a:gd name="connsiteY67" fmla="*/ 1365131 h 3357575"/>
                <a:gd name="connsiteX68" fmla="*/ 1751697 w 1761754"/>
                <a:gd name="connsiteY68" fmla="*/ 1384537 h 3357575"/>
                <a:gd name="connsiteX69" fmla="*/ 1753461 w 1761754"/>
                <a:gd name="connsiteY69" fmla="*/ 1398650 h 3357575"/>
                <a:gd name="connsiteX70" fmla="*/ 1749933 w 1761754"/>
                <a:gd name="connsiteY70" fmla="*/ 1478037 h 3357575"/>
                <a:gd name="connsiteX71" fmla="*/ 1727881 w 1761754"/>
                <a:gd name="connsiteY71" fmla="*/ 1538901 h 3357575"/>
                <a:gd name="connsiteX72" fmla="*/ 1685541 w 1761754"/>
                <a:gd name="connsiteY72" fmla="*/ 1563599 h 3357575"/>
                <a:gd name="connsiteX73" fmla="*/ 1639231 w 1761754"/>
                <a:gd name="connsiteY73" fmla="*/ 1548163 h 3357575"/>
                <a:gd name="connsiteX74" fmla="*/ 1602625 w 1761754"/>
                <a:gd name="connsiteY74" fmla="*/ 1525228 h 3357575"/>
                <a:gd name="connsiteX75" fmla="*/ 1587189 w 1761754"/>
                <a:gd name="connsiteY75" fmla="*/ 1530080 h 3357575"/>
                <a:gd name="connsiteX76" fmla="*/ 1580132 w 1761754"/>
                <a:gd name="connsiteY76" fmla="*/ 1556542 h 3357575"/>
                <a:gd name="connsiteX77" fmla="*/ 1549700 w 1761754"/>
                <a:gd name="connsiteY77" fmla="*/ 1571538 h 3357575"/>
                <a:gd name="connsiteX78" fmla="*/ 1496335 w 1761754"/>
                <a:gd name="connsiteY78" fmla="*/ 1528757 h 3357575"/>
                <a:gd name="connsiteX79" fmla="*/ 1415183 w 1761754"/>
                <a:gd name="connsiteY79" fmla="*/ 1418938 h 3357575"/>
                <a:gd name="connsiteX80" fmla="*/ 1309775 w 1761754"/>
                <a:gd name="connsiteY80" fmla="*/ 1264133 h 3357575"/>
                <a:gd name="connsiteX81" fmla="*/ 1289928 w 1761754"/>
                <a:gd name="connsiteY81" fmla="*/ 1240317 h 3357575"/>
                <a:gd name="connsiteX82" fmla="*/ 1193340 w 1761754"/>
                <a:gd name="connsiteY82" fmla="*/ 1095215 h 3357575"/>
                <a:gd name="connsiteX83" fmla="*/ 1110425 w 1761754"/>
                <a:gd name="connsiteY83" fmla="*/ 921445 h 3357575"/>
                <a:gd name="connsiteX84" fmla="*/ 1096753 w 1761754"/>
                <a:gd name="connsiteY84" fmla="*/ 894541 h 3357575"/>
                <a:gd name="connsiteX85" fmla="*/ 1105132 w 1761754"/>
                <a:gd name="connsiteY85" fmla="*/ 1015386 h 3357575"/>
                <a:gd name="connsiteX86" fmla="*/ 1112189 w 1761754"/>
                <a:gd name="connsiteY86" fmla="*/ 1204152 h 3357575"/>
                <a:gd name="connsiteX87" fmla="*/ 1122774 w 1761754"/>
                <a:gd name="connsiteY87" fmla="*/ 1365131 h 3357575"/>
                <a:gd name="connsiteX88" fmla="*/ 1149236 w 1761754"/>
                <a:gd name="connsiteY88" fmla="*/ 1451134 h 3357575"/>
                <a:gd name="connsiteX89" fmla="*/ 1177463 w 1761754"/>
                <a:gd name="connsiteY89" fmla="*/ 1538901 h 3357575"/>
                <a:gd name="connsiteX90" fmla="*/ 1189812 w 1761754"/>
                <a:gd name="connsiteY90" fmla="*/ 1566686 h 3357575"/>
                <a:gd name="connsiteX91" fmla="*/ 1390485 w 1761754"/>
                <a:gd name="connsiteY91" fmla="*/ 1889086 h 3357575"/>
                <a:gd name="connsiteX92" fmla="*/ 1433707 w 1761754"/>
                <a:gd name="connsiteY92" fmla="*/ 1964945 h 3357575"/>
                <a:gd name="connsiteX93" fmla="*/ 1479134 w 1761754"/>
                <a:gd name="connsiteY93" fmla="*/ 2135186 h 3357575"/>
                <a:gd name="connsiteX94" fmla="*/ 1496335 w 1761754"/>
                <a:gd name="connsiteY94" fmla="*/ 2416129 h 3357575"/>
                <a:gd name="connsiteX95" fmla="*/ 1499863 w 1761754"/>
                <a:gd name="connsiteY95" fmla="*/ 2517568 h 3357575"/>
                <a:gd name="connsiteX96" fmla="*/ 1503832 w 1761754"/>
                <a:gd name="connsiteY96" fmla="*/ 2717359 h 3357575"/>
                <a:gd name="connsiteX97" fmla="*/ 1484427 w 1761754"/>
                <a:gd name="connsiteY97" fmla="*/ 3003153 h 3357575"/>
                <a:gd name="connsiteX98" fmla="*/ 1481339 w 1761754"/>
                <a:gd name="connsiteY98" fmla="*/ 3037554 h 3357575"/>
                <a:gd name="connsiteX99" fmla="*/ 1495452 w 1761754"/>
                <a:gd name="connsiteY99" fmla="*/ 3109443 h 3357575"/>
                <a:gd name="connsiteX100" fmla="*/ 1514417 w 1761754"/>
                <a:gd name="connsiteY100" fmla="*/ 3135906 h 3357575"/>
                <a:gd name="connsiteX101" fmla="*/ 1619385 w 1761754"/>
                <a:gd name="connsiteY101" fmla="*/ 3215734 h 3357575"/>
                <a:gd name="connsiteX102" fmla="*/ 1667017 w 1761754"/>
                <a:gd name="connsiteY102" fmla="*/ 3225437 h 3357575"/>
                <a:gd name="connsiteX103" fmla="*/ 1720383 w 1761754"/>
                <a:gd name="connsiteY103" fmla="*/ 3251899 h 3357575"/>
                <a:gd name="connsiteX104" fmla="*/ 1752138 w 1761754"/>
                <a:gd name="connsiteY104" fmla="*/ 3293798 h 3357575"/>
                <a:gd name="connsiteX105" fmla="*/ 1741553 w 1761754"/>
                <a:gd name="connsiteY105" fmla="*/ 3331286 h 3357575"/>
                <a:gd name="connsiteX106" fmla="*/ 1719060 w 1761754"/>
                <a:gd name="connsiteY106" fmla="*/ 3337902 h 3357575"/>
                <a:gd name="connsiteX107" fmla="*/ 1631734 w 1761754"/>
                <a:gd name="connsiteY107" fmla="*/ 3355103 h 3357575"/>
                <a:gd name="connsiteX108" fmla="*/ 1568665 w 1761754"/>
                <a:gd name="connsiteY108" fmla="*/ 3352897 h 3357575"/>
                <a:gd name="connsiteX109" fmla="*/ 1255086 w 1761754"/>
                <a:gd name="connsiteY109" fmla="*/ 3286300 h 3357575"/>
                <a:gd name="connsiteX110" fmla="*/ 1187166 w 1761754"/>
                <a:gd name="connsiteY110" fmla="*/ 3255869 h 3357575"/>
                <a:gd name="connsiteX111" fmla="*/ 1151001 w 1761754"/>
                <a:gd name="connsiteY111" fmla="*/ 3177364 h 3357575"/>
                <a:gd name="connsiteX112" fmla="*/ 1157616 w 1761754"/>
                <a:gd name="connsiteY112" fmla="*/ 3150901 h 3357575"/>
                <a:gd name="connsiteX113" fmla="*/ 1159821 w 1761754"/>
                <a:gd name="connsiteY113" fmla="*/ 3113854 h 3357575"/>
                <a:gd name="connsiteX114" fmla="*/ 1163791 w 1761754"/>
                <a:gd name="connsiteY114" fmla="*/ 3078130 h 3357575"/>
                <a:gd name="connsiteX115" fmla="*/ 1173053 w 1761754"/>
                <a:gd name="connsiteY115" fmla="*/ 3045052 h 3357575"/>
                <a:gd name="connsiteX116" fmla="*/ 1216274 w 1761754"/>
                <a:gd name="connsiteY116" fmla="*/ 2779546 h 3357575"/>
                <a:gd name="connsiteX117" fmla="*/ 1240532 w 1761754"/>
                <a:gd name="connsiteY117" fmla="*/ 2566524 h 3357575"/>
                <a:gd name="connsiteX118" fmla="*/ 1229064 w 1761754"/>
                <a:gd name="connsiteY118" fmla="*/ 2439945 h 3357575"/>
                <a:gd name="connsiteX119" fmla="*/ 1100281 w 1761754"/>
                <a:gd name="connsiteY119" fmla="*/ 2100344 h 3357575"/>
                <a:gd name="connsiteX120" fmla="*/ 1060587 w 1761754"/>
                <a:gd name="connsiteY120" fmla="*/ 2020516 h 3357575"/>
                <a:gd name="connsiteX121" fmla="*/ 1023099 w 1761754"/>
                <a:gd name="connsiteY121" fmla="*/ 1976853 h 3357575"/>
                <a:gd name="connsiteX122" fmla="*/ 921219 w 1761754"/>
                <a:gd name="connsiteY122" fmla="*/ 1878501 h 3357575"/>
                <a:gd name="connsiteX123" fmla="*/ 860796 w 1761754"/>
                <a:gd name="connsiteY123" fmla="*/ 1826018 h 3357575"/>
                <a:gd name="connsiteX124" fmla="*/ 842714 w 1761754"/>
                <a:gd name="connsiteY124" fmla="*/ 1814109 h 3357575"/>
                <a:gd name="connsiteX125" fmla="*/ 779204 w 1761754"/>
                <a:gd name="connsiteY125" fmla="*/ 1829105 h 3357575"/>
                <a:gd name="connsiteX126" fmla="*/ 704227 w 1761754"/>
                <a:gd name="connsiteY126" fmla="*/ 1970238 h 3357575"/>
                <a:gd name="connsiteX127" fmla="*/ 584705 w 1761754"/>
                <a:gd name="connsiteY127" fmla="*/ 2262647 h 3357575"/>
                <a:gd name="connsiteX128" fmla="*/ 559125 w 1761754"/>
                <a:gd name="connsiteY128" fmla="*/ 2366732 h 3357575"/>
                <a:gd name="connsiteX129" fmla="*/ 489882 w 1761754"/>
                <a:gd name="connsiteY129" fmla="*/ 2574462 h 3357575"/>
                <a:gd name="connsiteX130" fmla="*/ 431223 w 1761754"/>
                <a:gd name="connsiteY130" fmla="*/ 2738529 h 3357575"/>
                <a:gd name="connsiteX131" fmla="*/ 369037 w 1761754"/>
                <a:gd name="connsiteY131" fmla="*/ 2964341 h 3357575"/>
                <a:gd name="connsiteX132" fmla="*/ 358893 w 1761754"/>
                <a:gd name="connsiteY132" fmla="*/ 3039759 h 3357575"/>
                <a:gd name="connsiteX133" fmla="*/ 334195 w 1761754"/>
                <a:gd name="connsiteY133" fmla="*/ 3057842 h 3357575"/>
                <a:gd name="connsiteX134" fmla="*/ 316553 w 1761754"/>
                <a:gd name="connsiteY134" fmla="*/ 3078130 h 3357575"/>
                <a:gd name="connsiteX135" fmla="*/ 329343 w 1761754"/>
                <a:gd name="connsiteY135" fmla="*/ 3152224 h 3357575"/>
                <a:gd name="connsiteX136" fmla="*/ 349190 w 1761754"/>
                <a:gd name="connsiteY136" fmla="*/ 3200739 h 3357575"/>
                <a:gd name="connsiteX137" fmla="*/ 322287 w 1761754"/>
                <a:gd name="connsiteY137" fmla="*/ 3239991 h 3357575"/>
                <a:gd name="connsiteX138" fmla="*/ 179390 w 1761754"/>
                <a:gd name="connsiteY138" fmla="*/ 3251017 h 3357575"/>
                <a:gd name="connsiteX139" fmla="*/ 143666 w 1761754"/>
                <a:gd name="connsiteY139" fmla="*/ 3245725 h 3357575"/>
                <a:gd name="connsiteX140" fmla="*/ 109264 w 1761754"/>
                <a:gd name="connsiteY140" fmla="*/ 3207795 h 3357575"/>
                <a:gd name="connsiteX141" fmla="*/ 97356 w 1761754"/>
                <a:gd name="connsiteY141" fmla="*/ 3147373 h 3357575"/>
                <a:gd name="connsiteX142" fmla="*/ 151163 w 1761754"/>
                <a:gd name="connsiteY142" fmla="*/ 3036672 h 335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761754" h="3357575">
                  <a:moveTo>
                    <a:pt x="151163" y="3036672"/>
                  </a:moveTo>
                  <a:cubicBezTo>
                    <a:pt x="152486" y="3035349"/>
                    <a:pt x="153809" y="3034026"/>
                    <a:pt x="154692" y="3032702"/>
                  </a:cubicBezTo>
                  <a:cubicBezTo>
                    <a:pt x="166600" y="3011974"/>
                    <a:pt x="166600" y="3011974"/>
                    <a:pt x="144989" y="3001830"/>
                  </a:cubicBezTo>
                  <a:cubicBezTo>
                    <a:pt x="131316" y="2995214"/>
                    <a:pt x="118085" y="2988598"/>
                    <a:pt x="106177" y="2978455"/>
                  </a:cubicBezTo>
                  <a:cubicBezTo>
                    <a:pt x="93387" y="2967429"/>
                    <a:pt x="88977" y="2954639"/>
                    <a:pt x="95592" y="2938320"/>
                  </a:cubicBezTo>
                  <a:cubicBezTo>
                    <a:pt x="118967" y="2880544"/>
                    <a:pt x="140578" y="2822327"/>
                    <a:pt x="164394" y="2764550"/>
                  </a:cubicBezTo>
                  <a:cubicBezTo>
                    <a:pt x="196149" y="2687810"/>
                    <a:pt x="207616" y="2606217"/>
                    <a:pt x="223494" y="2525948"/>
                  </a:cubicBezTo>
                  <a:cubicBezTo>
                    <a:pt x="244223" y="2420980"/>
                    <a:pt x="272890" y="2317777"/>
                    <a:pt x="305527" y="2215897"/>
                  </a:cubicBezTo>
                  <a:cubicBezTo>
                    <a:pt x="319640" y="2171793"/>
                    <a:pt x="320081" y="2125043"/>
                    <a:pt x="321405" y="2079175"/>
                  </a:cubicBezTo>
                  <a:cubicBezTo>
                    <a:pt x="324051" y="1996259"/>
                    <a:pt x="324051" y="1913343"/>
                    <a:pt x="328902" y="1830428"/>
                  </a:cubicBezTo>
                  <a:cubicBezTo>
                    <a:pt x="335077" y="1727225"/>
                    <a:pt x="346985" y="1624462"/>
                    <a:pt x="365068" y="1522141"/>
                  </a:cubicBezTo>
                  <a:cubicBezTo>
                    <a:pt x="367273" y="1508910"/>
                    <a:pt x="367273" y="1497443"/>
                    <a:pt x="356247" y="1488181"/>
                  </a:cubicBezTo>
                  <a:cubicBezTo>
                    <a:pt x="345221" y="1478919"/>
                    <a:pt x="346544" y="1469216"/>
                    <a:pt x="353600" y="1457749"/>
                  </a:cubicBezTo>
                  <a:cubicBezTo>
                    <a:pt x="418433" y="1355428"/>
                    <a:pt x="446219" y="1239876"/>
                    <a:pt x="461214" y="1122118"/>
                  </a:cubicBezTo>
                  <a:cubicBezTo>
                    <a:pt x="468271" y="1068752"/>
                    <a:pt x="448424" y="1014945"/>
                    <a:pt x="428136" y="964667"/>
                  </a:cubicBezTo>
                  <a:cubicBezTo>
                    <a:pt x="419315" y="966872"/>
                    <a:pt x="417992" y="972606"/>
                    <a:pt x="415346" y="977016"/>
                  </a:cubicBezTo>
                  <a:cubicBezTo>
                    <a:pt x="402115" y="997745"/>
                    <a:pt x="389325" y="1019356"/>
                    <a:pt x="376094" y="1040085"/>
                  </a:cubicBezTo>
                  <a:cubicBezTo>
                    <a:pt x="344780" y="1088158"/>
                    <a:pt x="330225" y="1141083"/>
                    <a:pt x="320964" y="1197536"/>
                  </a:cubicBezTo>
                  <a:cubicBezTo>
                    <a:pt x="309055" y="1269866"/>
                    <a:pt x="288327" y="1339992"/>
                    <a:pt x="263628" y="1409235"/>
                  </a:cubicBezTo>
                  <a:cubicBezTo>
                    <a:pt x="260541" y="1417615"/>
                    <a:pt x="256572" y="1425994"/>
                    <a:pt x="253484" y="1434374"/>
                  </a:cubicBezTo>
                  <a:cubicBezTo>
                    <a:pt x="248633" y="1447606"/>
                    <a:pt x="240694" y="1447606"/>
                    <a:pt x="231432" y="1440108"/>
                  </a:cubicBezTo>
                  <a:cubicBezTo>
                    <a:pt x="220847" y="1432169"/>
                    <a:pt x="209821" y="1424671"/>
                    <a:pt x="199678" y="1415851"/>
                  </a:cubicBezTo>
                  <a:cubicBezTo>
                    <a:pt x="190416" y="1407471"/>
                    <a:pt x="187328" y="1411881"/>
                    <a:pt x="184241" y="1421143"/>
                  </a:cubicBezTo>
                  <a:cubicBezTo>
                    <a:pt x="176744" y="1445400"/>
                    <a:pt x="173215" y="1470540"/>
                    <a:pt x="168805" y="1495679"/>
                  </a:cubicBezTo>
                  <a:cubicBezTo>
                    <a:pt x="163071" y="1528757"/>
                    <a:pt x="153368" y="1560512"/>
                    <a:pt x="138814" y="1590502"/>
                  </a:cubicBezTo>
                  <a:cubicBezTo>
                    <a:pt x="136168" y="1596236"/>
                    <a:pt x="133081" y="1605498"/>
                    <a:pt x="126465" y="1604616"/>
                  </a:cubicBezTo>
                  <a:cubicBezTo>
                    <a:pt x="118085" y="1603293"/>
                    <a:pt x="122055" y="1593590"/>
                    <a:pt x="121173" y="1587856"/>
                  </a:cubicBezTo>
                  <a:cubicBezTo>
                    <a:pt x="118526" y="1569774"/>
                    <a:pt x="116762" y="1551691"/>
                    <a:pt x="114998" y="1533608"/>
                  </a:cubicBezTo>
                  <a:cubicBezTo>
                    <a:pt x="113675" y="1519054"/>
                    <a:pt x="106177" y="1520377"/>
                    <a:pt x="96474" y="1525670"/>
                  </a:cubicBezTo>
                  <a:cubicBezTo>
                    <a:pt x="87653" y="1530521"/>
                    <a:pt x="81920" y="1538019"/>
                    <a:pt x="77069" y="1546839"/>
                  </a:cubicBezTo>
                  <a:cubicBezTo>
                    <a:pt x="63396" y="1571979"/>
                    <a:pt x="61632" y="1599764"/>
                    <a:pt x="60750" y="1627991"/>
                  </a:cubicBezTo>
                  <a:cubicBezTo>
                    <a:pt x="60750" y="1635930"/>
                    <a:pt x="66043" y="1642545"/>
                    <a:pt x="71776" y="1648279"/>
                  </a:cubicBezTo>
                  <a:cubicBezTo>
                    <a:pt x="77069" y="1654012"/>
                    <a:pt x="80156" y="1661069"/>
                    <a:pt x="74422" y="1667684"/>
                  </a:cubicBezTo>
                  <a:cubicBezTo>
                    <a:pt x="68689" y="1674741"/>
                    <a:pt x="60309" y="1673859"/>
                    <a:pt x="52811" y="1670331"/>
                  </a:cubicBezTo>
                  <a:cubicBezTo>
                    <a:pt x="3415" y="1644750"/>
                    <a:pt x="-15109" y="1579035"/>
                    <a:pt x="13559" y="1530521"/>
                  </a:cubicBezTo>
                  <a:cubicBezTo>
                    <a:pt x="31200" y="1500530"/>
                    <a:pt x="50165" y="1470981"/>
                    <a:pt x="68248" y="1440990"/>
                  </a:cubicBezTo>
                  <a:cubicBezTo>
                    <a:pt x="73981" y="1431287"/>
                    <a:pt x="79274" y="1421143"/>
                    <a:pt x="84566" y="1410999"/>
                  </a:cubicBezTo>
                  <a:cubicBezTo>
                    <a:pt x="80597" y="1405707"/>
                    <a:pt x="77951" y="1410117"/>
                    <a:pt x="75304" y="1410999"/>
                  </a:cubicBezTo>
                  <a:cubicBezTo>
                    <a:pt x="63396" y="1414968"/>
                    <a:pt x="58545" y="1409235"/>
                    <a:pt x="60750" y="1398650"/>
                  </a:cubicBezTo>
                  <a:cubicBezTo>
                    <a:pt x="64278" y="1381450"/>
                    <a:pt x="68689" y="1364690"/>
                    <a:pt x="73540" y="1347931"/>
                  </a:cubicBezTo>
                  <a:cubicBezTo>
                    <a:pt x="103090" y="1247814"/>
                    <a:pt x="134845" y="1148139"/>
                    <a:pt x="168805" y="1049347"/>
                  </a:cubicBezTo>
                  <a:cubicBezTo>
                    <a:pt x="184241" y="1004801"/>
                    <a:pt x="210263" y="966431"/>
                    <a:pt x="233638" y="925855"/>
                  </a:cubicBezTo>
                  <a:cubicBezTo>
                    <a:pt x="274654" y="854407"/>
                    <a:pt x="298029" y="778989"/>
                    <a:pt x="292737" y="695633"/>
                  </a:cubicBezTo>
                  <a:cubicBezTo>
                    <a:pt x="292737" y="694309"/>
                    <a:pt x="292737" y="692986"/>
                    <a:pt x="292737" y="692104"/>
                  </a:cubicBezTo>
                  <a:cubicBezTo>
                    <a:pt x="282593" y="608748"/>
                    <a:pt x="322728" y="557587"/>
                    <a:pt x="396822" y="527596"/>
                  </a:cubicBezTo>
                  <a:cubicBezTo>
                    <a:pt x="452834" y="504662"/>
                    <a:pt x="509729" y="484374"/>
                    <a:pt x="570592" y="478200"/>
                  </a:cubicBezTo>
                  <a:cubicBezTo>
                    <a:pt x="579413" y="477318"/>
                    <a:pt x="588675" y="475113"/>
                    <a:pt x="596613" y="481728"/>
                  </a:cubicBezTo>
                  <a:cubicBezTo>
                    <a:pt x="598819" y="483492"/>
                    <a:pt x="600583" y="483934"/>
                    <a:pt x="602788" y="482610"/>
                  </a:cubicBezTo>
                  <a:cubicBezTo>
                    <a:pt x="614696" y="475995"/>
                    <a:pt x="619989" y="446004"/>
                    <a:pt x="611168" y="434978"/>
                  </a:cubicBezTo>
                  <a:cubicBezTo>
                    <a:pt x="601906" y="423511"/>
                    <a:pt x="591762" y="415131"/>
                    <a:pt x="577208" y="409839"/>
                  </a:cubicBezTo>
                  <a:cubicBezTo>
                    <a:pt x="556038" y="401900"/>
                    <a:pt x="540160" y="385582"/>
                    <a:pt x="527370" y="366176"/>
                  </a:cubicBezTo>
                  <a:cubicBezTo>
                    <a:pt x="520755" y="356032"/>
                    <a:pt x="518549" y="345447"/>
                    <a:pt x="524724" y="333539"/>
                  </a:cubicBezTo>
                  <a:cubicBezTo>
                    <a:pt x="542807" y="297374"/>
                    <a:pt x="546776" y="260326"/>
                    <a:pt x="534868" y="221074"/>
                  </a:cubicBezTo>
                  <a:cubicBezTo>
                    <a:pt x="530016" y="205637"/>
                    <a:pt x="529575" y="188878"/>
                    <a:pt x="529575" y="172559"/>
                  </a:cubicBezTo>
                  <a:cubicBezTo>
                    <a:pt x="529134" y="131543"/>
                    <a:pt x="541924" y="97142"/>
                    <a:pt x="575885" y="71120"/>
                  </a:cubicBezTo>
                  <a:cubicBezTo>
                    <a:pt x="614696" y="41130"/>
                    <a:pt x="654831" y="12021"/>
                    <a:pt x="704227" y="2318"/>
                  </a:cubicBezTo>
                  <a:cubicBezTo>
                    <a:pt x="775676" y="-12236"/>
                    <a:pt x="868735" y="43776"/>
                    <a:pt x="889023" y="113460"/>
                  </a:cubicBezTo>
                  <a:cubicBezTo>
                    <a:pt x="911075" y="189760"/>
                    <a:pt x="922542" y="267383"/>
                    <a:pt x="914162" y="346770"/>
                  </a:cubicBezTo>
                  <a:cubicBezTo>
                    <a:pt x="910634" y="377643"/>
                    <a:pt x="901372" y="408075"/>
                    <a:pt x="893433" y="438506"/>
                  </a:cubicBezTo>
                  <a:cubicBezTo>
                    <a:pt x="889905" y="452179"/>
                    <a:pt x="893874" y="457030"/>
                    <a:pt x="906664" y="461440"/>
                  </a:cubicBezTo>
                  <a:cubicBezTo>
                    <a:pt x="995754" y="492754"/>
                    <a:pt x="1083962" y="524950"/>
                    <a:pt x="1169524" y="565526"/>
                  </a:cubicBezTo>
                  <a:cubicBezTo>
                    <a:pt x="1204366" y="581844"/>
                    <a:pt x="1226859" y="605660"/>
                    <a:pt x="1242296" y="641385"/>
                  </a:cubicBezTo>
                  <a:cubicBezTo>
                    <a:pt x="1285077" y="741501"/>
                    <a:pt x="1321242" y="845145"/>
                    <a:pt x="1378136" y="937763"/>
                  </a:cubicBezTo>
                  <a:cubicBezTo>
                    <a:pt x="1455759" y="1063460"/>
                    <a:pt x="1523679" y="1194449"/>
                    <a:pt x="1597774" y="1321909"/>
                  </a:cubicBezTo>
                  <a:cubicBezTo>
                    <a:pt x="1607477" y="1338228"/>
                    <a:pt x="1626441" y="1351459"/>
                    <a:pt x="1613651" y="1379244"/>
                  </a:cubicBezTo>
                  <a:cubicBezTo>
                    <a:pt x="1637467" y="1363808"/>
                    <a:pt x="1656873" y="1362926"/>
                    <a:pt x="1678043" y="1372629"/>
                  </a:cubicBezTo>
                  <a:cubicBezTo>
                    <a:pt x="1687305" y="1376598"/>
                    <a:pt x="1699654" y="1376598"/>
                    <a:pt x="1708034" y="1366454"/>
                  </a:cubicBezTo>
                  <a:cubicBezTo>
                    <a:pt x="1708916" y="1366013"/>
                    <a:pt x="1710239" y="1365572"/>
                    <a:pt x="1711121" y="1365131"/>
                  </a:cubicBezTo>
                  <a:cubicBezTo>
                    <a:pt x="1738907" y="1352782"/>
                    <a:pt x="1744640" y="1355869"/>
                    <a:pt x="1751697" y="1384537"/>
                  </a:cubicBezTo>
                  <a:cubicBezTo>
                    <a:pt x="1752579" y="1389388"/>
                    <a:pt x="1751256" y="1394681"/>
                    <a:pt x="1753461" y="1398650"/>
                  </a:cubicBezTo>
                  <a:cubicBezTo>
                    <a:pt x="1767574" y="1425994"/>
                    <a:pt x="1761841" y="1451575"/>
                    <a:pt x="1749933" y="1478037"/>
                  </a:cubicBezTo>
                  <a:cubicBezTo>
                    <a:pt x="1741112" y="1497443"/>
                    <a:pt x="1738465" y="1519495"/>
                    <a:pt x="1727881" y="1538901"/>
                  </a:cubicBezTo>
                  <a:cubicBezTo>
                    <a:pt x="1715972" y="1561835"/>
                    <a:pt x="1711562" y="1564922"/>
                    <a:pt x="1685541" y="1563599"/>
                  </a:cubicBezTo>
                  <a:cubicBezTo>
                    <a:pt x="1670104" y="1558748"/>
                    <a:pt x="1654227" y="1554778"/>
                    <a:pt x="1639231" y="1548163"/>
                  </a:cubicBezTo>
                  <a:cubicBezTo>
                    <a:pt x="1625118" y="1543311"/>
                    <a:pt x="1612769" y="1536696"/>
                    <a:pt x="1602625" y="1525228"/>
                  </a:cubicBezTo>
                  <a:cubicBezTo>
                    <a:pt x="1593804" y="1515085"/>
                    <a:pt x="1589835" y="1520377"/>
                    <a:pt x="1587189" y="1530080"/>
                  </a:cubicBezTo>
                  <a:cubicBezTo>
                    <a:pt x="1584543" y="1538901"/>
                    <a:pt x="1583220" y="1547722"/>
                    <a:pt x="1580132" y="1556542"/>
                  </a:cubicBezTo>
                  <a:cubicBezTo>
                    <a:pt x="1574399" y="1573743"/>
                    <a:pt x="1566460" y="1577712"/>
                    <a:pt x="1549700" y="1571538"/>
                  </a:cubicBezTo>
                  <a:cubicBezTo>
                    <a:pt x="1527648" y="1563158"/>
                    <a:pt x="1510889" y="1546839"/>
                    <a:pt x="1496335" y="1528757"/>
                  </a:cubicBezTo>
                  <a:cubicBezTo>
                    <a:pt x="1467667" y="1493473"/>
                    <a:pt x="1441205" y="1456426"/>
                    <a:pt x="1415183" y="1418938"/>
                  </a:cubicBezTo>
                  <a:cubicBezTo>
                    <a:pt x="1379900" y="1367777"/>
                    <a:pt x="1346381" y="1314853"/>
                    <a:pt x="1309775" y="1264133"/>
                  </a:cubicBezTo>
                  <a:cubicBezTo>
                    <a:pt x="1303600" y="1255753"/>
                    <a:pt x="1297867" y="1247373"/>
                    <a:pt x="1289928" y="1240317"/>
                  </a:cubicBezTo>
                  <a:cubicBezTo>
                    <a:pt x="1244942" y="1200182"/>
                    <a:pt x="1215833" y="1150786"/>
                    <a:pt x="1193340" y="1095215"/>
                  </a:cubicBezTo>
                  <a:cubicBezTo>
                    <a:pt x="1169524" y="1035674"/>
                    <a:pt x="1141739" y="977457"/>
                    <a:pt x="1110425" y="921445"/>
                  </a:cubicBezTo>
                  <a:cubicBezTo>
                    <a:pt x="1106014" y="913506"/>
                    <a:pt x="1101604" y="905567"/>
                    <a:pt x="1096753" y="894541"/>
                  </a:cubicBezTo>
                  <a:cubicBezTo>
                    <a:pt x="1097635" y="936881"/>
                    <a:pt x="1100722" y="976134"/>
                    <a:pt x="1105132" y="1015386"/>
                  </a:cubicBezTo>
                  <a:cubicBezTo>
                    <a:pt x="1112189" y="1078014"/>
                    <a:pt x="1110425" y="1141083"/>
                    <a:pt x="1112189" y="1204152"/>
                  </a:cubicBezTo>
                  <a:cubicBezTo>
                    <a:pt x="1113512" y="1257958"/>
                    <a:pt x="1115276" y="1311765"/>
                    <a:pt x="1122774" y="1365131"/>
                  </a:cubicBezTo>
                  <a:cubicBezTo>
                    <a:pt x="1127184" y="1395122"/>
                    <a:pt x="1133800" y="1424671"/>
                    <a:pt x="1149236" y="1451134"/>
                  </a:cubicBezTo>
                  <a:cubicBezTo>
                    <a:pt x="1165114" y="1478037"/>
                    <a:pt x="1174376" y="1507587"/>
                    <a:pt x="1177463" y="1538901"/>
                  </a:cubicBezTo>
                  <a:cubicBezTo>
                    <a:pt x="1178345" y="1549486"/>
                    <a:pt x="1184079" y="1558306"/>
                    <a:pt x="1189812" y="1566686"/>
                  </a:cubicBezTo>
                  <a:cubicBezTo>
                    <a:pt x="1258173" y="1673418"/>
                    <a:pt x="1326975" y="1779708"/>
                    <a:pt x="1390485" y="1889086"/>
                  </a:cubicBezTo>
                  <a:cubicBezTo>
                    <a:pt x="1405039" y="1914226"/>
                    <a:pt x="1418271" y="1940247"/>
                    <a:pt x="1433707" y="1964945"/>
                  </a:cubicBezTo>
                  <a:cubicBezTo>
                    <a:pt x="1465462" y="2017429"/>
                    <a:pt x="1474283" y="2075205"/>
                    <a:pt x="1479134" y="2135186"/>
                  </a:cubicBezTo>
                  <a:cubicBezTo>
                    <a:pt x="1486632" y="2228687"/>
                    <a:pt x="1490601" y="2322187"/>
                    <a:pt x="1496335" y="2416129"/>
                  </a:cubicBezTo>
                  <a:cubicBezTo>
                    <a:pt x="1498540" y="2450089"/>
                    <a:pt x="1498981" y="2484049"/>
                    <a:pt x="1499863" y="2517568"/>
                  </a:cubicBezTo>
                  <a:cubicBezTo>
                    <a:pt x="1501186" y="2584165"/>
                    <a:pt x="1504273" y="2650762"/>
                    <a:pt x="1503832" y="2717359"/>
                  </a:cubicBezTo>
                  <a:cubicBezTo>
                    <a:pt x="1503391" y="2813065"/>
                    <a:pt x="1500745" y="2908770"/>
                    <a:pt x="1484427" y="3003153"/>
                  </a:cubicBezTo>
                  <a:cubicBezTo>
                    <a:pt x="1482662" y="3014620"/>
                    <a:pt x="1483545" y="3026087"/>
                    <a:pt x="1481339" y="3037554"/>
                  </a:cubicBezTo>
                  <a:cubicBezTo>
                    <a:pt x="1476488" y="3063575"/>
                    <a:pt x="1476929" y="3087832"/>
                    <a:pt x="1495452" y="3109443"/>
                  </a:cubicBezTo>
                  <a:cubicBezTo>
                    <a:pt x="1502509" y="3117382"/>
                    <a:pt x="1508684" y="3126644"/>
                    <a:pt x="1514417" y="3135906"/>
                  </a:cubicBezTo>
                  <a:cubicBezTo>
                    <a:pt x="1539556" y="3175599"/>
                    <a:pt x="1576604" y="3199416"/>
                    <a:pt x="1619385" y="3215734"/>
                  </a:cubicBezTo>
                  <a:cubicBezTo>
                    <a:pt x="1634821" y="3221468"/>
                    <a:pt x="1650257" y="3225437"/>
                    <a:pt x="1667017" y="3225437"/>
                  </a:cubicBezTo>
                  <a:cubicBezTo>
                    <a:pt x="1689069" y="3224996"/>
                    <a:pt x="1706711" y="3235140"/>
                    <a:pt x="1720383" y="3251899"/>
                  </a:cubicBezTo>
                  <a:cubicBezTo>
                    <a:pt x="1731409" y="3265572"/>
                    <a:pt x="1741994" y="3279685"/>
                    <a:pt x="1752138" y="3293798"/>
                  </a:cubicBezTo>
                  <a:cubicBezTo>
                    <a:pt x="1764487" y="3310557"/>
                    <a:pt x="1760517" y="3322907"/>
                    <a:pt x="1741553" y="3331286"/>
                  </a:cubicBezTo>
                  <a:cubicBezTo>
                    <a:pt x="1734496" y="3334374"/>
                    <a:pt x="1726557" y="3336138"/>
                    <a:pt x="1719060" y="3337902"/>
                  </a:cubicBezTo>
                  <a:cubicBezTo>
                    <a:pt x="1689951" y="3343635"/>
                    <a:pt x="1660401" y="3346723"/>
                    <a:pt x="1631734" y="3355103"/>
                  </a:cubicBezTo>
                  <a:cubicBezTo>
                    <a:pt x="1611005" y="3360836"/>
                    <a:pt x="1589394" y="3355103"/>
                    <a:pt x="1568665" y="3352897"/>
                  </a:cubicBezTo>
                  <a:cubicBezTo>
                    <a:pt x="1461934" y="3340548"/>
                    <a:pt x="1356525" y="3321583"/>
                    <a:pt x="1255086" y="3286300"/>
                  </a:cubicBezTo>
                  <a:cubicBezTo>
                    <a:pt x="1231711" y="3278362"/>
                    <a:pt x="1208777" y="3268218"/>
                    <a:pt x="1187166" y="3255869"/>
                  </a:cubicBezTo>
                  <a:cubicBezTo>
                    <a:pt x="1153206" y="3236904"/>
                    <a:pt x="1143503" y="3215293"/>
                    <a:pt x="1151001" y="3177364"/>
                  </a:cubicBezTo>
                  <a:cubicBezTo>
                    <a:pt x="1152765" y="3168543"/>
                    <a:pt x="1154529" y="3159281"/>
                    <a:pt x="1157616" y="3150901"/>
                  </a:cubicBezTo>
                  <a:cubicBezTo>
                    <a:pt x="1162467" y="3138552"/>
                    <a:pt x="1164232" y="3127085"/>
                    <a:pt x="1159821" y="3113854"/>
                  </a:cubicBezTo>
                  <a:cubicBezTo>
                    <a:pt x="1155852" y="3101946"/>
                    <a:pt x="1159821" y="3090038"/>
                    <a:pt x="1163791" y="3078130"/>
                  </a:cubicBezTo>
                  <a:cubicBezTo>
                    <a:pt x="1167319" y="3067104"/>
                    <a:pt x="1170406" y="3056078"/>
                    <a:pt x="1173053" y="3045052"/>
                  </a:cubicBezTo>
                  <a:cubicBezTo>
                    <a:pt x="1192017" y="2957285"/>
                    <a:pt x="1204366" y="2868636"/>
                    <a:pt x="1216274" y="2779546"/>
                  </a:cubicBezTo>
                  <a:cubicBezTo>
                    <a:pt x="1225977" y="2708979"/>
                    <a:pt x="1234357" y="2637972"/>
                    <a:pt x="1240532" y="2566524"/>
                  </a:cubicBezTo>
                  <a:cubicBezTo>
                    <a:pt x="1244501" y="2523743"/>
                    <a:pt x="1244942" y="2482285"/>
                    <a:pt x="1229064" y="2439945"/>
                  </a:cubicBezTo>
                  <a:cubicBezTo>
                    <a:pt x="1186725" y="2326598"/>
                    <a:pt x="1149236" y="2211045"/>
                    <a:pt x="1100281" y="2100344"/>
                  </a:cubicBezTo>
                  <a:cubicBezTo>
                    <a:pt x="1088373" y="2073000"/>
                    <a:pt x="1074701" y="2046537"/>
                    <a:pt x="1060587" y="2020516"/>
                  </a:cubicBezTo>
                  <a:cubicBezTo>
                    <a:pt x="1051326" y="2003316"/>
                    <a:pt x="1038535" y="1989202"/>
                    <a:pt x="1023099" y="1976853"/>
                  </a:cubicBezTo>
                  <a:cubicBezTo>
                    <a:pt x="986052" y="1947304"/>
                    <a:pt x="955179" y="1911579"/>
                    <a:pt x="921219" y="1878501"/>
                  </a:cubicBezTo>
                  <a:cubicBezTo>
                    <a:pt x="902254" y="1859978"/>
                    <a:pt x="881966" y="1842336"/>
                    <a:pt x="860796" y="1826018"/>
                  </a:cubicBezTo>
                  <a:cubicBezTo>
                    <a:pt x="855063" y="1821607"/>
                    <a:pt x="848888" y="1817638"/>
                    <a:pt x="842714" y="1814109"/>
                  </a:cubicBezTo>
                  <a:cubicBezTo>
                    <a:pt x="814487" y="1798673"/>
                    <a:pt x="797728" y="1802201"/>
                    <a:pt x="779204" y="1829105"/>
                  </a:cubicBezTo>
                  <a:cubicBezTo>
                    <a:pt x="748772" y="1873209"/>
                    <a:pt x="727161" y="1922164"/>
                    <a:pt x="704227" y="1970238"/>
                  </a:cubicBezTo>
                  <a:cubicBezTo>
                    <a:pt x="659682" y="2065502"/>
                    <a:pt x="619106" y="2162972"/>
                    <a:pt x="584705" y="2262647"/>
                  </a:cubicBezTo>
                  <a:cubicBezTo>
                    <a:pt x="572797" y="2296607"/>
                    <a:pt x="566623" y="2331890"/>
                    <a:pt x="559125" y="2366732"/>
                  </a:cubicBezTo>
                  <a:cubicBezTo>
                    <a:pt x="543248" y="2438181"/>
                    <a:pt x="524283" y="2508747"/>
                    <a:pt x="489882" y="2574462"/>
                  </a:cubicBezTo>
                  <a:cubicBezTo>
                    <a:pt x="462978" y="2626064"/>
                    <a:pt x="448424" y="2682958"/>
                    <a:pt x="431223" y="2738529"/>
                  </a:cubicBezTo>
                  <a:cubicBezTo>
                    <a:pt x="408730" y="2813506"/>
                    <a:pt x="386678" y="2888483"/>
                    <a:pt x="369037" y="2964341"/>
                  </a:cubicBezTo>
                  <a:cubicBezTo>
                    <a:pt x="363303" y="2989481"/>
                    <a:pt x="363303" y="3014620"/>
                    <a:pt x="358893" y="3039759"/>
                  </a:cubicBezTo>
                  <a:cubicBezTo>
                    <a:pt x="354042" y="3050785"/>
                    <a:pt x="346103" y="3057401"/>
                    <a:pt x="334195" y="3057842"/>
                  </a:cubicBezTo>
                  <a:cubicBezTo>
                    <a:pt x="320523" y="3058283"/>
                    <a:pt x="316112" y="3067104"/>
                    <a:pt x="316553" y="3078130"/>
                  </a:cubicBezTo>
                  <a:cubicBezTo>
                    <a:pt x="316994" y="3103269"/>
                    <a:pt x="316553" y="3128849"/>
                    <a:pt x="329343" y="3152224"/>
                  </a:cubicBezTo>
                  <a:cubicBezTo>
                    <a:pt x="337723" y="3167661"/>
                    <a:pt x="345221" y="3183538"/>
                    <a:pt x="349190" y="3200739"/>
                  </a:cubicBezTo>
                  <a:cubicBezTo>
                    <a:pt x="354483" y="3224996"/>
                    <a:pt x="346544" y="3236463"/>
                    <a:pt x="322287" y="3239991"/>
                  </a:cubicBezTo>
                  <a:cubicBezTo>
                    <a:pt x="275095" y="3246607"/>
                    <a:pt x="227463" y="3252781"/>
                    <a:pt x="179390" y="3251017"/>
                  </a:cubicBezTo>
                  <a:cubicBezTo>
                    <a:pt x="167041" y="3250576"/>
                    <a:pt x="155133" y="3249694"/>
                    <a:pt x="143666" y="3245725"/>
                  </a:cubicBezTo>
                  <a:cubicBezTo>
                    <a:pt x="124701" y="3239550"/>
                    <a:pt x="112793" y="3227642"/>
                    <a:pt x="109264" y="3207795"/>
                  </a:cubicBezTo>
                  <a:cubicBezTo>
                    <a:pt x="105736" y="3187508"/>
                    <a:pt x="101326" y="3167661"/>
                    <a:pt x="97356" y="3147373"/>
                  </a:cubicBezTo>
                  <a:cubicBezTo>
                    <a:pt x="92064" y="3106797"/>
                    <a:pt x="105736" y="3068427"/>
                    <a:pt x="151163" y="3036672"/>
                  </a:cubicBezTo>
                  <a:close/>
                </a:path>
              </a:pathLst>
            </a:custGeom>
            <a:solidFill>
              <a:srgbClr val="232021"/>
            </a:solidFill>
            <a:ln w="4402"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9C23E5E-EECC-49ED-9E9B-5A4F4A9B35F9}"/>
                </a:ext>
              </a:extLst>
            </p:cNvPr>
            <p:cNvSpPr/>
            <p:nvPr/>
          </p:nvSpPr>
          <p:spPr>
            <a:xfrm>
              <a:off x="2247230" y="2515673"/>
              <a:ext cx="2685695" cy="1730535"/>
            </a:xfrm>
            <a:custGeom>
              <a:avLst/>
              <a:gdLst>
                <a:gd name="connsiteX0" fmla="*/ 0 w 1928758"/>
                <a:gd name="connsiteY0" fmla="*/ 1713966 h 1730535"/>
                <a:gd name="connsiteX1" fmla="*/ 348863 w 1928758"/>
                <a:gd name="connsiteY1" fmla="*/ 743237 h 1730535"/>
                <a:gd name="connsiteX2" fmla="*/ 534540 w 1928758"/>
                <a:gd name="connsiteY2" fmla="*/ 382026 h 1730535"/>
                <a:gd name="connsiteX3" fmla="*/ 830478 w 1928758"/>
                <a:gd name="connsiteY3" fmla="*/ 82119 h 1730535"/>
                <a:gd name="connsiteX4" fmla="*/ 1345613 w 1928758"/>
                <a:gd name="connsiteY4" fmla="*/ 23019 h 1730535"/>
                <a:gd name="connsiteX5" fmla="*/ 1654781 w 1928758"/>
                <a:gd name="connsiteY5" fmla="*/ 120048 h 1730535"/>
                <a:gd name="connsiteX6" fmla="*/ 1922493 w 1928758"/>
                <a:gd name="connsiteY6" fmla="*/ 235160 h 1730535"/>
                <a:gd name="connsiteX7" fmla="*/ 1908820 w 1928758"/>
                <a:gd name="connsiteY7" fmla="*/ 259858 h 1730535"/>
                <a:gd name="connsiteX8" fmla="*/ 1695357 w 1928758"/>
                <a:gd name="connsiteY8" fmla="*/ 178706 h 1730535"/>
                <a:gd name="connsiteX9" fmla="*/ 1326207 w 1928758"/>
                <a:gd name="connsiteY9" fmla="*/ 54333 h 1730535"/>
                <a:gd name="connsiteX10" fmla="*/ 926184 w 1928758"/>
                <a:gd name="connsiteY10" fmla="*/ 70652 h 1730535"/>
                <a:gd name="connsiteX11" fmla="*/ 776671 w 1928758"/>
                <a:gd name="connsiteY11" fmla="*/ 154890 h 1730535"/>
                <a:gd name="connsiteX12" fmla="*/ 651857 w 1928758"/>
                <a:gd name="connsiteY12" fmla="*/ 278823 h 1730535"/>
                <a:gd name="connsiteX13" fmla="*/ 512929 w 1928758"/>
                <a:gd name="connsiteY13" fmla="*/ 484788 h 1730535"/>
                <a:gd name="connsiteX14" fmla="*/ 370915 w 1928758"/>
                <a:gd name="connsiteY14" fmla="*/ 772787 h 1730535"/>
                <a:gd name="connsiteX15" fmla="*/ 292851 w 1928758"/>
                <a:gd name="connsiteY15" fmla="*/ 962434 h 1730535"/>
                <a:gd name="connsiteX16" fmla="*/ 181267 w 1928758"/>
                <a:gd name="connsiteY16" fmla="*/ 1267634 h 1730535"/>
                <a:gd name="connsiteX17" fmla="*/ 116876 w 1928758"/>
                <a:gd name="connsiteY17" fmla="*/ 1464337 h 1730535"/>
                <a:gd name="connsiteX18" fmla="*/ 38812 w 1928758"/>
                <a:gd name="connsiteY18" fmla="*/ 1708232 h 1730535"/>
                <a:gd name="connsiteX19" fmla="*/ 31755 w 1928758"/>
                <a:gd name="connsiteY19" fmla="*/ 1724992 h 1730535"/>
                <a:gd name="connsiteX20" fmla="*/ 0 w 1928758"/>
                <a:gd name="connsiteY20" fmla="*/ 1713966 h 1730535"/>
                <a:gd name="connsiteX0" fmla="*/ 0 w 2298248"/>
                <a:gd name="connsiteY0" fmla="*/ 1713966 h 1730535"/>
                <a:gd name="connsiteX1" fmla="*/ 348863 w 2298248"/>
                <a:gd name="connsiteY1" fmla="*/ 743237 h 1730535"/>
                <a:gd name="connsiteX2" fmla="*/ 534540 w 2298248"/>
                <a:gd name="connsiteY2" fmla="*/ 382026 h 1730535"/>
                <a:gd name="connsiteX3" fmla="*/ 830478 w 2298248"/>
                <a:gd name="connsiteY3" fmla="*/ 82119 h 1730535"/>
                <a:gd name="connsiteX4" fmla="*/ 1345613 w 2298248"/>
                <a:gd name="connsiteY4" fmla="*/ 23019 h 1730535"/>
                <a:gd name="connsiteX5" fmla="*/ 1654781 w 2298248"/>
                <a:gd name="connsiteY5" fmla="*/ 120048 h 1730535"/>
                <a:gd name="connsiteX6" fmla="*/ 1922493 w 2298248"/>
                <a:gd name="connsiteY6" fmla="*/ 235160 h 1730535"/>
                <a:gd name="connsiteX7" fmla="*/ 2297708 w 2298248"/>
                <a:gd name="connsiteY7" fmla="*/ 409956 h 1730535"/>
                <a:gd name="connsiteX8" fmla="*/ 1695357 w 2298248"/>
                <a:gd name="connsiteY8" fmla="*/ 178706 h 1730535"/>
                <a:gd name="connsiteX9" fmla="*/ 1326207 w 2298248"/>
                <a:gd name="connsiteY9" fmla="*/ 54333 h 1730535"/>
                <a:gd name="connsiteX10" fmla="*/ 926184 w 2298248"/>
                <a:gd name="connsiteY10" fmla="*/ 70652 h 1730535"/>
                <a:gd name="connsiteX11" fmla="*/ 776671 w 2298248"/>
                <a:gd name="connsiteY11" fmla="*/ 154890 h 1730535"/>
                <a:gd name="connsiteX12" fmla="*/ 651857 w 2298248"/>
                <a:gd name="connsiteY12" fmla="*/ 278823 h 1730535"/>
                <a:gd name="connsiteX13" fmla="*/ 512929 w 2298248"/>
                <a:gd name="connsiteY13" fmla="*/ 484788 h 1730535"/>
                <a:gd name="connsiteX14" fmla="*/ 370915 w 2298248"/>
                <a:gd name="connsiteY14" fmla="*/ 772787 h 1730535"/>
                <a:gd name="connsiteX15" fmla="*/ 292851 w 2298248"/>
                <a:gd name="connsiteY15" fmla="*/ 962434 h 1730535"/>
                <a:gd name="connsiteX16" fmla="*/ 181267 w 2298248"/>
                <a:gd name="connsiteY16" fmla="*/ 1267634 h 1730535"/>
                <a:gd name="connsiteX17" fmla="*/ 116876 w 2298248"/>
                <a:gd name="connsiteY17" fmla="*/ 1464337 h 1730535"/>
                <a:gd name="connsiteX18" fmla="*/ 38812 w 2298248"/>
                <a:gd name="connsiteY18" fmla="*/ 1708232 h 1730535"/>
                <a:gd name="connsiteX19" fmla="*/ 31755 w 2298248"/>
                <a:gd name="connsiteY19" fmla="*/ 1724992 h 1730535"/>
                <a:gd name="connsiteX20" fmla="*/ 0 w 2298248"/>
                <a:gd name="connsiteY20" fmla="*/ 1713966 h 1730535"/>
                <a:gd name="connsiteX0" fmla="*/ 0 w 2352745"/>
                <a:gd name="connsiteY0" fmla="*/ 1713966 h 1730535"/>
                <a:gd name="connsiteX1" fmla="*/ 348863 w 2352745"/>
                <a:gd name="connsiteY1" fmla="*/ 743237 h 1730535"/>
                <a:gd name="connsiteX2" fmla="*/ 534540 w 2352745"/>
                <a:gd name="connsiteY2" fmla="*/ 382026 h 1730535"/>
                <a:gd name="connsiteX3" fmla="*/ 830478 w 2352745"/>
                <a:gd name="connsiteY3" fmla="*/ 82119 h 1730535"/>
                <a:gd name="connsiteX4" fmla="*/ 1345613 w 2352745"/>
                <a:gd name="connsiteY4" fmla="*/ 23019 h 1730535"/>
                <a:gd name="connsiteX5" fmla="*/ 1654781 w 2352745"/>
                <a:gd name="connsiteY5" fmla="*/ 120048 h 1730535"/>
                <a:gd name="connsiteX6" fmla="*/ 2315930 w 2352745"/>
                <a:gd name="connsiteY6" fmla="*/ 403451 h 1730535"/>
                <a:gd name="connsiteX7" fmla="*/ 2297708 w 2352745"/>
                <a:gd name="connsiteY7" fmla="*/ 409956 h 1730535"/>
                <a:gd name="connsiteX8" fmla="*/ 1695357 w 2352745"/>
                <a:gd name="connsiteY8" fmla="*/ 178706 h 1730535"/>
                <a:gd name="connsiteX9" fmla="*/ 1326207 w 2352745"/>
                <a:gd name="connsiteY9" fmla="*/ 54333 h 1730535"/>
                <a:gd name="connsiteX10" fmla="*/ 926184 w 2352745"/>
                <a:gd name="connsiteY10" fmla="*/ 70652 h 1730535"/>
                <a:gd name="connsiteX11" fmla="*/ 776671 w 2352745"/>
                <a:gd name="connsiteY11" fmla="*/ 154890 h 1730535"/>
                <a:gd name="connsiteX12" fmla="*/ 651857 w 2352745"/>
                <a:gd name="connsiteY12" fmla="*/ 278823 h 1730535"/>
                <a:gd name="connsiteX13" fmla="*/ 512929 w 2352745"/>
                <a:gd name="connsiteY13" fmla="*/ 484788 h 1730535"/>
                <a:gd name="connsiteX14" fmla="*/ 370915 w 2352745"/>
                <a:gd name="connsiteY14" fmla="*/ 772787 h 1730535"/>
                <a:gd name="connsiteX15" fmla="*/ 292851 w 2352745"/>
                <a:gd name="connsiteY15" fmla="*/ 962434 h 1730535"/>
                <a:gd name="connsiteX16" fmla="*/ 181267 w 2352745"/>
                <a:gd name="connsiteY16" fmla="*/ 1267634 h 1730535"/>
                <a:gd name="connsiteX17" fmla="*/ 116876 w 2352745"/>
                <a:gd name="connsiteY17" fmla="*/ 1464337 h 1730535"/>
                <a:gd name="connsiteX18" fmla="*/ 38812 w 2352745"/>
                <a:gd name="connsiteY18" fmla="*/ 1708232 h 1730535"/>
                <a:gd name="connsiteX19" fmla="*/ 31755 w 2352745"/>
                <a:gd name="connsiteY19" fmla="*/ 1724992 h 1730535"/>
                <a:gd name="connsiteX20" fmla="*/ 0 w 2352745"/>
                <a:gd name="connsiteY20" fmla="*/ 1713966 h 1730535"/>
                <a:gd name="connsiteX0" fmla="*/ 0 w 2679937"/>
                <a:gd name="connsiteY0" fmla="*/ 1713966 h 1730535"/>
                <a:gd name="connsiteX1" fmla="*/ 348863 w 2679937"/>
                <a:gd name="connsiteY1" fmla="*/ 743237 h 1730535"/>
                <a:gd name="connsiteX2" fmla="*/ 534540 w 2679937"/>
                <a:gd name="connsiteY2" fmla="*/ 382026 h 1730535"/>
                <a:gd name="connsiteX3" fmla="*/ 830478 w 2679937"/>
                <a:gd name="connsiteY3" fmla="*/ 82119 h 1730535"/>
                <a:gd name="connsiteX4" fmla="*/ 1345613 w 2679937"/>
                <a:gd name="connsiteY4" fmla="*/ 23019 h 1730535"/>
                <a:gd name="connsiteX5" fmla="*/ 1654781 w 2679937"/>
                <a:gd name="connsiteY5" fmla="*/ 120048 h 1730535"/>
                <a:gd name="connsiteX6" fmla="*/ 2315930 w 2679937"/>
                <a:gd name="connsiteY6" fmla="*/ 403451 h 1730535"/>
                <a:gd name="connsiteX7" fmla="*/ 2664146 w 2679937"/>
                <a:gd name="connsiteY7" fmla="*/ 560842 h 1730535"/>
                <a:gd name="connsiteX8" fmla="*/ 1695357 w 2679937"/>
                <a:gd name="connsiteY8" fmla="*/ 178706 h 1730535"/>
                <a:gd name="connsiteX9" fmla="*/ 1326207 w 2679937"/>
                <a:gd name="connsiteY9" fmla="*/ 54333 h 1730535"/>
                <a:gd name="connsiteX10" fmla="*/ 926184 w 2679937"/>
                <a:gd name="connsiteY10" fmla="*/ 70652 h 1730535"/>
                <a:gd name="connsiteX11" fmla="*/ 776671 w 2679937"/>
                <a:gd name="connsiteY11" fmla="*/ 154890 h 1730535"/>
                <a:gd name="connsiteX12" fmla="*/ 651857 w 2679937"/>
                <a:gd name="connsiteY12" fmla="*/ 278823 h 1730535"/>
                <a:gd name="connsiteX13" fmla="*/ 512929 w 2679937"/>
                <a:gd name="connsiteY13" fmla="*/ 484788 h 1730535"/>
                <a:gd name="connsiteX14" fmla="*/ 370915 w 2679937"/>
                <a:gd name="connsiteY14" fmla="*/ 772787 h 1730535"/>
                <a:gd name="connsiteX15" fmla="*/ 292851 w 2679937"/>
                <a:gd name="connsiteY15" fmla="*/ 962434 h 1730535"/>
                <a:gd name="connsiteX16" fmla="*/ 181267 w 2679937"/>
                <a:gd name="connsiteY16" fmla="*/ 1267634 h 1730535"/>
                <a:gd name="connsiteX17" fmla="*/ 116876 w 2679937"/>
                <a:gd name="connsiteY17" fmla="*/ 1464337 h 1730535"/>
                <a:gd name="connsiteX18" fmla="*/ 38812 w 2679937"/>
                <a:gd name="connsiteY18" fmla="*/ 1708232 h 1730535"/>
                <a:gd name="connsiteX19" fmla="*/ 31755 w 2679937"/>
                <a:gd name="connsiteY19" fmla="*/ 1724992 h 1730535"/>
                <a:gd name="connsiteX20" fmla="*/ 0 w 2679937"/>
                <a:gd name="connsiteY20" fmla="*/ 1713966 h 1730535"/>
                <a:gd name="connsiteX0" fmla="*/ 0 w 2664483"/>
                <a:gd name="connsiteY0" fmla="*/ 1713966 h 1730535"/>
                <a:gd name="connsiteX1" fmla="*/ 348863 w 2664483"/>
                <a:gd name="connsiteY1" fmla="*/ 743237 h 1730535"/>
                <a:gd name="connsiteX2" fmla="*/ 534540 w 2664483"/>
                <a:gd name="connsiteY2" fmla="*/ 382026 h 1730535"/>
                <a:gd name="connsiteX3" fmla="*/ 830478 w 2664483"/>
                <a:gd name="connsiteY3" fmla="*/ 82119 h 1730535"/>
                <a:gd name="connsiteX4" fmla="*/ 1345613 w 2664483"/>
                <a:gd name="connsiteY4" fmla="*/ 23019 h 1730535"/>
                <a:gd name="connsiteX5" fmla="*/ 1654781 w 2664483"/>
                <a:gd name="connsiteY5" fmla="*/ 120048 h 1730535"/>
                <a:gd name="connsiteX6" fmla="*/ 2315930 w 2664483"/>
                <a:gd name="connsiteY6" fmla="*/ 403451 h 1730535"/>
                <a:gd name="connsiteX7" fmla="*/ 2664146 w 2664483"/>
                <a:gd name="connsiteY7" fmla="*/ 560842 h 1730535"/>
                <a:gd name="connsiteX8" fmla="*/ 1695357 w 2664483"/>
                <a:gd name="connsiteY8" fmla="*/ 178706 h 1730535"/>
                <a:gd name="connsiteX9" fmla="*/ 1326207 w 2664483"/>
                <a:gd name="connsiteY9" fmla="*/ 54333 h 1730535"/>
                <a:gd name="connsiteX10" fmla="*/ 926184 w 2664483"/>
                <a:gd name="connsiteY10" fmla="*/ 70652 h 1730535"/>
                <a:gd name="connsiteX11" fmla="*/ 776671 w 2664483"/>
                <a:gd name="connsiteY11" fmla="*/ 154890 h 1730535"/>
                <a:gd name="connsiteX12" fmla="*/ 651857 w 2664483"/>
                <a:gd name="connsiteY12" fmla="*/ 278823 h 1730535"/>
                <a:gd name="connsiteX13" fmla="*/ 512929 w 2664483"/>
                <a:gd name="connsiteY13" fmla="*/ 484788 h 1730535"/>
                <a:gd name="connsiteX14" fmla="*/ 370915 w 2664483"/>
                <a:gd name="connsiteY14" fmla="*/ 772787 h 1730535"/>
                <a:gd name="connsiteX15" fmla="*/ 292851 w 2664483"/>
                <a:gd name="connsiteY15" fmla="*/ 962434 h 1730535"/>
                <a:gd name="connsiteX16" fmla="*/ 181267 w 2664483"/>
                <a:gd name="connsiteY16" fmla="*/ 1267634 h 1730535"/>
                <a:gd name="connsiteX17" fmla="*/ 116876 w 2664483"/>
                <a:gd name="connsiteY17" fmla="*/ 1464337 h 1730535"/>
                <a:gd name="connsiteX18" fmla="*/ 38812 w 2664483"/>
                <a:gd name="connsiteY18" fmla="*/ 1708232 h 1730535"/>
                <a:gd name="connsiteX19" fmla="*/ 31755 w 2664483"/>
                <a:gd name="connsiteY19" fmla="*/ 1724992 h 1730535"/>
                <a:gd name="connsiteX20" fmla="*/ 0 w 2664483"/>
                <a:gd name="connsiteY20" fmla="*/ 1713966 h 1730535"/>
                <a:gd name="connsiteX0" fmla="*/ 0 w 2664782"/>
                <a:gd name="connsiteY0" fmla="*/ 1713966 h 1730535"/>
                <a:gd name="connsiteX1" fmla="*/ 348863 w 2664782"/>
                <a:gd name="connsiteY1" fmla="*/ 743237 h 1730535"/>
                <a:gd name="connsiteX2" fmla="*/ 534540 w 2664782"/>
                <a:gd name="connsiteY2" fmla="*/ 382026 h 1730535"/>
                <a:gd name="connsiteX3" fmla="*/ 830478 w 2664782"/>
                <a:gd name="connsiteY3" fmla="*/ 82119 h 1730535"/>
                <a:gd name="connsiteX4" fmla="*/ 1345613 w 2664782"/>
                <a:gd name="connsiteY4" fmla="*/ 23019 h 1730535"/>
                <a:gd name="connsiteX5" fmla="*/ 1654781 w 2664782"/>
                <a:gd name="connsiteY5" fmla="*/ 120048 h 1730535"/>
                <a:gd name="connsiteX6" fmla="*/ 2315930 w 2664782"/>
                <a:gd name="connsiteY6" fmla="*/ 403451 h 1730535"/>
                <a:gd name="connsiteX7" fmla="*/ 2664146 w 2664782"/>
                <a:gd name="connsiteY7" fmla="*/ 560842 h 1730535"/>
                <a:gd name="connsiteX8" fmla="*/ 1695357 w 2664782"/>
                <a:gd name="connsiteY8" fmla="*/ 178706 h 1730535"/>
                <a:gd name="connsiteX9" fmla="*/ 1326207 w 2664782"/>
                <a:gd name="connsiteY9" fmla="*/ 54333 h 1730535"/>
                <a:gd name="connsiteX10" fmla="*/ 926184 w 2664782"/>
                <a:gd name="connsiteY10" fmla="*/ 70652 h 1730535"/>
                <a:gd name="connsiteX11" fmla="*/ 776671 w 2664782"/>
                <a:gd name="connsiteY11" fmla="*/ 154890 h 1730535"/>
                <a:gd name="connsiteX12" fmla="*/ 651857 w 2664782"/>
                <a:gd name="connsiteY12" fmla="*/ 278823 h 1730535"/>
                <a:gd name="connsiteX13" fmla="*/ 512929 w 2664782"/>
                <a:gd name="connsiteY13" fmla="*/ 484788 h 1730535"/>
                <a:gd name="connsiteX14" fmla="*/ 370915 w 2664782"/>
                <a:gd name="connsiteY14" fmla="*/ 772787 h 1730535"/>
                <a:gd name="connsiteX15" fmla="*/ 292851 w 2664782"/>
                <a:gd name="connsiteY15" fmla="*/ 962434 h 1730535"/>
                <a:gd name="connsiteX16" fmla="*/ 181267 w 2664782"/>
                <a:gd name="connsiteY16" fmla="*/ 1267634 h 1730535"/>
                <a:gd name="connsiteX17" fmla="*/ 116876 w 2664782"/>
                <a:gd name="connsiteY17" fmla="*/ 1464337 h 1730535"/>
                <a:gd name="connsiteX18" fmla="*/ 38812 w 2664782"/>
                <a:gd name="connsiteY18" fmla="*/ 1708232 h 1730535"/>
                <a:gd name="connsiteX19" fmla="*/ 31755 w 2664782"/>
                <a:gd name="connsiteY19" fmla="*/ 1724992 h 1730535"/>
                <a:gd name="connsiteX20" fmla="*/ 0 w 2664782"/>
                <a:gd name="connsiteY20" fmla="*/ 1713966 h 1730535"/>
                <a:gd name="connsiteX0" fmla="*/ 0 w 2677238"/>
                <a:gd name="connsiteY0" fmla="*/ 1713966 h 1730535"/>
                <a:gd name="connsiteX1" fmla="*/ 348863 w 2677238"/>
                <a:gd name="connsiteY1" fmla="*/ 743237 h 1730535"/>
                <a:gd name="connsiteX2" fmla="*/ 534540 w 2677238"/>
                <a:gd name="connsiteY2" fmla="*/ 382026 h 1730535"/>
                <a:gd name="connsiteX3" fmla="*/ 830478 w 2677238"/>
                <a:gd name="connsiteY3" fmla="*/ 82119 h 1730535"/>
                <a:gd name="connsiteX4" fmla="*/ 1345613 w 2677238"/>
                <a:gd name="connsiteY4" fmla="*/ 23019 h 1730535"/>
                <a:gd name="connsiteX5" fmla="*/ 1654781 w 2677238"/>
                <a:gd name="connsiteY5" fmla="*/ 120048 h 1730535"/>
                <a:gd name="connsiteX6" fmla="*/ 2315930 w 2677238"/>
                <a:gd name="connsiteY6" fmla="*/ 403451 h 1730535"/>
                <a:gd name="connsiteX7" fmla="*/ 2664146 w 2677238"/>
                <a:gd name="connsiteY7" fmla="*/ 560842 h 1730535"/>
                <a:gd name="connsiteX8" fmla="*/ 1695357 w 2677238"/>
                <a:gd name="connsiteY8" fmla="*/ 178706 h 1730535"/>
                <a:gd name="connsiteX9" fmla="*/ 1326207 w 2677238"/>
                <a:gd name="connsiteY9" fmla="*/ 54333 h 1730535"/>
                <a:gd name="connsiteX10" fmla="*/ 926184 w 2677238"/>
                <a:gd name="connsiteY10" fmla="*/ 70652 h 1730535"/>
                <a:gd name="connsiteX11" fmla="*/ 776671 w 2677238"/>
                <a:gd name="connsiteY11" fmla="*/ 154890 h 1730535"/>
                <a:gd name="connsiteX12" fmla="*/ 651857 w 2677238"/>
                <a:gd name="connsiteY12" fmla="*/ 278823 h 1730535"/>
                <a:gd name="connsiteX13" fmla="*/ 512929 w 2677238"/>
                <a:gd name="connsiteY13" fmla="*/ 484788 h 1730535"/>
                <a:gd name="connsiteX14" fmla="*/ 370915 w 2677238"/>
                <a:gd name="connsiteY14" fmla="*/ 772787 h 1730535"/>
                <a:gd name="connsiteX15" fmla="*/ 292851 w 2677238"/>
                <a:gd name="connsiteY15" fmla="*/ 962434 h 1730535"/>
                <a:gd name="connsiteX16" fmla="*/ 181267 w 2677238"/>
                <a:gd name="connsiteY16" fmla="*/ 1267634 h 1730535"/>
                <a:gd name="connsiteX17" fmla="*/ 116876 w 2677238"/>
                <a:gd name="connsiteY17" fmla="*/ 1464337 h 1730535"/>
                <a:gd name="connsiteX18" fmla="*/ 38812 w 2677238"/>
                <a:gd name="connsiteY18" fmla="*/ 1708232 h 1730535"/>
                <a:gd name="connsiteX19" fmla="*/ 31755 w 2677238"/>
                <a:gd name="connsiteY19" fmla="*/ 1724992 h 1730535"/>
                <a:gd name="connsiteX20" fmla="*/ 0 w 2677238"/>
                <a:gd name="connsiteY20" fmla="*/ 1713966 h 1730535"/>
                <a:gd name="connsiteX0" fmla="*/ 0 w 2746749"/>
                <a:gd name="connsiteY0" fmla="*/ 1713966 h 1730535"/>
                <a:gd name="connsiteX1" fmla="*/ 348863 w 2746749"/>
                <a:gd name="connsiteY1" fmla="*/ 743237 h 1730535"/>
                <a:gd name="connsiteX2" fmla="*/ 534540 w 2746749"/>
                <a:gd name="connsiteY2" fmla="*/ 382026 h 1730535"/>
                <a:gd name="connsiteX3" fmla="*/ 830478 w 2746749"/>
                <a:gd name="connsiteY3" fmla="*/ 82119 h 1730535"/>
                <a:gd name="connsiteX4" fmla="*/ 1345613 w 2746749"/>
                <a:gd name="connsiteY4" fmla="*/ 23019 h 1730535"/>
                <a:gd name="connsiteX5" fmla="*/ 1654781 w 2746749"/>
                <a:gd name="connsiteY5" fmla="*/ 120048 h 1730535"/>
                <a:gd name="connsiteX6" fmla="*/ 2684763 w 2746749"/>
                <a:gd name="connsiteY6" fmla="*/ 544757 h 1730535"/>
                <a:gd name="connsiteX7" fmla="*/ 2664146 w 2746749"/>
                <a:gd name="connsiteY7" fmla="*/ 560842 h 1730535"/>
                <a:gd name="connsiteX8" fmla="*/ 1695357 w 2746749"/>
                <a:gd name="connsiteY8" fmla="*/ 178706 h 1730535"/>
                <a:gd name="connsiteX9" fmla="*/ 1326207 w 2746749"/>
                <a:gd name="connsiteY9" fmla="*/ 54333 h 1730535"/>
                <a:gd name="connsiteX10" fmla="*/ 926184 w 2746749"/>
                <a:gd name="connsiteY10" fmla="*/ 70652 h 1730535"/>
                <a:gd name="connsiteX11" fmla="*/ 776671 w 2746749"/>
                <a:gd name="connsiteY11" fmla="*/ 154890 h 1730535"/>
                <a:gd name="connsiteX12" fmla="*/ 651857 w 2746749"/>
                <a:gd name="connsiteY12" fmla="*/ 278823 h 1730535"/>
                <a:gd name="connsiteX13" fmla="*/ 512929 w 2746749"/>
                <a:gd name="connsiteY13" fmla="*/ 484788 h 1730535"/>
                <a:gd name="connsiteX14" fmla="*/ 370915 w 2746749"/>
                <a:gd name="connsiteY14" fmla="*/ 772787 h 1730535"/>
                <a:gd name="connsiteX15" fmla="*/ 292851 w 2746749"/>
                <a:gd name="connsiteY15" fmla="*/ 962434 h 1730535"/>
                <a:gd name="connsiteX16" fmla="*/ 181267 w 2746749"/>
                <a:gd name="connsiteY16" fmla="*/ 1267634 h 1730535"/>
                <a:gd name="connsiteX17" fmla="*/ 116876 w 2746749"/>
                <a:gd name="connsiteY17" fmla="*/ 1464337 h 1730535"/>
                <a:gd name="connsiteX18" fmla="*/ 38812 w 2746749"/>
                <a:gd name="connsiteY18" fmla="*/ 1708232 h 1730535"/>
                <a:gd name="connsiteX19" fmla="*/ 31755 w 2746749"/>
                <a:gd name="connsiteY19" fmla="*/ 1724992 h 1730535"/>
                <a:gd name="connsiteX20" fmla="*/ 0 w 2746749"/>
                <a:gd name="connsiteY20" fmla="*/ 1713966 h 1730535"/>
                <a:gd name="connsiteX0" fmla="*/ 0 w 2709624"/>
                <a:gd name="connsiteY0" fmla="*/ 1713966 h 1730535"/>
                <a:gd name="connsiteX1" fmla="*/ 348863 w 2709624"/>
                <a:gd name="connsiteY1" fmla="*/ 743237 h 1730535"/>
                <a:gd name="connsiteX2" fmla="*/ 534540 w 2709624"/>
                <a:gd name="connsiteY2" fmla="*/ 382026 h 1730535"/>
                <a:gd name="connsiteX3" fmla="*/ 830478 w 2709624"/>
                <a:gd name="connsiteY3" fmla="*/ 82119 h 1730535"/>
                <a:gd name="connsiteX4" fmla="*/ 1345613 w 2709624"/>
                <a:gd name="connsiteY4" fmla="*/ 23019 h 1730535"/>
                <a:gd name="connsiteX5" fmla="*/ 1654781 w 2709624"/>
                <a:gd name="connsiteY5" fmla="*/ 120048 h 1730535"/>
                <a:gd name="connsiteX6" fmla="*/ 2684763 w 2709624"/>
                <a:gd name="connsiteY6" fmla="*/ 544757 h 1730535"/>
                <a:gd name="connsiteX7" fmla="*/ 2664146 w 2709624"/>
                <a:gd name="connsiteY7" fmla="*/ 560842 h 1730535"/>
                <a:gd name="connsiteX8" fmla="*/ 1695357 w 2709624"/>
                <a:gd name="connsiteY8" fmla="*/ 178706 h 1730535"/>
                <a:gd name="connsiteX9" fmla="*/ 1326207 w 2709624"/>
                <a:gd name="connsiteY9" fmla="*/ 54333 h 1730535"/>
                <a:gd name="connsiteX10" fmla="*/ 926184 w 2709624"/>
                <a:gd name="connsiteY10" fmla="*/ 70652 h 1730535"/>
                <a:gd name="connsiteX11" fmla="*/ 776671 w 2709624"/>
                <a:gd name="connsiteY11" fmla="*/ 154890 h 1730535"/>
                <a:gd name="connsiteX12" fmla="*/ 651857 w 2709624"/>
                <a:gd name="connsiteY12" fmla="*/ 278823 h 1730535"/>
                <a:gd name="connsiteX13" fmla="*/ 512929 w 2709624"/>
                <a:gd name="connsiteY13" fmla="*/ 484788 h 1730535"/>
                <a:gd name="connsiteX14" fmla="*/ 370915 w 2709624"/>
                <a:gd name="connsiteY14" fmla="*/ 772787 h 1730535"/>
                <a:gd name="connsiteX15" fmla="*/ 292851 w 2709624"/>
                <a:gd name="connsiteY15" fmla="*/ 962434 h 1730535"/>
                <a:gd name="connsiteX16" fmla="*/ 181267 w 2709624"/>
                <a:gd name="connsiteY16" fmla="*/ 1267634 h 1730535"/>
                <a:gd name="connsiteX17" fmla="*/ 116876 w 2709624"/>
                <a:gd name="connsiteY17" fmla="*/ 1464337 h 1730535"/>
                <a:gd name="connsiteX18" fmla="*/ 38812 w 2709624"/>
                <a:gd name="connsiteY18" fmla="*/ 1708232 h 1730535"/>
                <a:gd name="connsiteX19" fmla="*/ 31755 w 2709624"/>
                <a:gd name="connsiteY19" fmla="*/ 1724992 h 1730535"/>
                <a:gd name="connsiteX20" fmla="*/ 0 w 2709624"/>
                <a:gd name="connsiteY20" fmla="*/ 1713966 h 1730535"/>
                <a:gd name="connsiteX0" fmla="*/ 0 w 2703098"/>
                <a:gd name="connsiteY0" fmla="*/ 1713966 h 1730535"/>
                <a:gd name="connsiteX1" fmla="*/ 348863 w 2703098"/>
                <a:gd name="connsiteY1" fmla="*/ 743237 h 1730535"/>
                <a:gd name="connsiteX2" fmla="*/ 534540 w 2703098"/>
                <a:gd name="connsiteY2" fmla="*/ 382026 h 1730535"/>
                <a:gd name="connsiteX3" fmla="*/ 830478 w 2703098"/>
                <a:gd name="connsiteY3" fmla="*/ 82119 h 1730535"/>
                <a:gd name="connsiteX4" fmla="*/ 1345613 w 2703098"/>
                <a:gd name="connsiteY4" fmla="*/ 23019 h 1730535"/>
                <a:gd name="connsiteX5" fmla="*/ 1654781 w 2703098"/>
                <a:gd name="connsiteY5" fmla="*/ 120048 h 1730535"/>
                <a:gd name="connsiteX6" fmla="*/ 2684763 w 2703098"/>
                <a:gd name="connsiteY6" fmla="*/ 544757 h 1730535"/>
                <a:gd name="connsiteX7" fmla="*/ 2652170 w 2703098"/>
                <a:gd name="connsiteY7" fmla="*/ 591978 h 1730535"/>
                <a:gd name="connsiteX8" fmla="*/ 1695357 w 2703098"/>
                <a:gd name="connsiteY8" fmla="*/ 178706 h 1730535"/>
                <a:gd name="connsiteX9" fmla="*/ 1326207 w 2703098"/>
                <a:gd name="connsiteY9" fmla="*/ 54333 h 1730535"/>
                <a:gd name="connsiteX10" fmla="*/ 926184 w 2703098"/>
                <a:gd name="connsiteY10" fmla="*/ 70652 h 1730535"/>
                <a:gd name="connsiteX11" fmla="*/ 776671 w 2703098"/>
                <a:gd name="connsiteY11" fmla="*/ 154890 h 1730535"/>
                <a:gd name="connsiteX12" fmla="*/ 651857 w 2703098"/>
                <a:gd name="connsiteY12" fmla="*/ 278823 h 1730535"/>
                <a:gd name="connsiteX13" fmla="*/ 512929 w 2703098"/>
                <a:gd name="connsiteY13" fmla="*/ 484788 h 1730535"/>
                <a:gd name="connsiteX14" fmla="*/ 370915 w 2703098"/>
                <a:gd name="connsiteY14" fmla="*/ 772787 h 1730535"/>
                <a:gd name="connsiteX15" fmla="*/ 292851 w 2703098"/>
                <a:gd name="connsiteY15" fmla="*/ 962434 h 1730535"/>
                <a:gd name="connsiteX16" fmla="*/ 181267 w 2703098"/>
                <a:gd name="connsiteY16" fmla="*/ 1267634 h 1730535"/>
                <a:gd name="connsiteX17" fmla="*/ 116876 w 2703098"/>
                <a:gd name="connsiteY17" fmla="*/ 1464337 h 1730535"/>
                <a:gd name="connsiteX18" fmla="*/ 38812 w 2703098"/>
                <a:gd name="connsiteY18" fmla="*/ 1708232 h 1730535"/>
                <a:gd name="connsiteX19" fmla="*/ 31755 w 2703098"/>
                <a:gd name="connsiteY19" fmla="*/ 1724992 h 1730535"/>
                <a:gd name="connsiteX20" fmla="*/ 0 w 2703098"/>
                <a:gd name="connsiteY20" fmla="*/ 1713966 h 1730535"/>
                <a:gd name="connsiteX0" fmla="*/ 0 w 2732024"/>
                <a:gd name="connsiteY0" fmla="*/ 1713966 h 1730535"/>
                <a:gd name="connsiteX1" fmla="*/ 348863 w 2732024"/>
                <a:gd name="connsiteY1" fmla="*/ 743237 h 1730535"/>
                <a:gd name="connsiteX2" fmla="*/ 534540 w 2732024"/>
                <a:gd name="connsiteY2" fmla="*/ 382026 h 1730535"/>
                <a:gd name="connsiteX3" fmla="*/ 830478 w 2732024"/>
                <a:gd name="connsiteY3" fmla="*/ 82119 h 1730535"/>
                <a:gd name="connsiteX4" fmla="*/ 1345613 w 2732024"/>
                <a:gd name="connsiteY4" fmla="*/ 23019 h 1730535"/>
                <a:gd name="connsiteX5" fmla="*/ 1654781 w 2732024"/>
                <a:gd name="connsiteY5" fmla="*/ 120048 h 1730535"/>
                <a:gd name="connsiteX6" fmla="*/ 2667998 w 2732024"/>
                <a:gd name="connsiteY6" fmla="*/ 568707 h 1730535"/>
                <a:gd name="connsiteX7" fmla="*/ 2652170 w 2732024"/>
                <a:gd name="connsiteY7" fmla="*/ 591978 h 1730535"/>
                <a:gd name="connsiteX8" fmla="*/ 1695357 w 2732024"/>
                <a:gd name="connsiteY8" fmla="*/ 178706 h 1730535"/>
                <a:gd name="connsiteX9" fmla="*/ 1326207 w 2732024"/>
                <a:gd name="connsiteY9" fmla="*/ 54333 h 1730535"/>
                <a:gd name="connsiteX10" fmla="*/ 926184 w 2732024"/>
                <a:gd name="connsiteY10" fmla="*/ 70652 h 1730535"/>
                <a:gd name="connsiteX11" fmla="*/ 776671 w 2732024"/>
                <a:gd name="connsiteY11" fmla="*/ 154890 h 1730535"/>
                <a:gd name="connsiteX12" fmla="*/ 651857 w 2732024"/>
                <a:gd name="connsiteY12" fmla="*/ 278823 h 1730535"/>
                <a:gd name="connsiteX13" fmla="*/ 512929 w 2732024"/>
                <a:gd name="connsiteY13" fmla="*/ 484788 h 1730535"/>
                <a:gd name="connsiteX14" fmla="*/ 370915 w 2732024"/>
                <a:gd name="connsiteY14" fmla="*/ 772787 h 1730535"/>
                <a:gd name="connsiteX15" fmla="*/ 292851 w 2732024"/>
                <a:gd name="connsiteY15" fmla="*/ 962434 h 1730535"/>
                <a:gd name="connsiteX16" fmla="*/ 181267 w 2732024"/>
                <a:gd name="connsiteY16" fmla="*/ 1267634 h 1730535"/>
                <a:gd name="connsiteX17" fmla="*/ 116876 w 2732024"/>
                <a:gd name="connsiteY17" fmla="*/ 1464337 h 1730535"/>
                <a:gd name="connsiteX18" fmla="*/ 38812 w 2732024"/>
                <a:gd name="connsiteY18" fmla="*/ 1708232 h 1730535"/>
                <a:gd name="connsiteX19" fmla="*/ 31755 w 2732024"/>
                <a:gd name="connsiteY19" fmla="*/ 1724992 h 1730535"/>
                <a:gd name="connsiteX20" fmla="*/ 0 w 2732024"/>
                <a:gd name="connsiteY20" fmla="*/ 1713966 h 1730535"/>
                <a:gd name="connsiteX0" fmla="*/ 0 w 2685693"/>
                <a:gd name="connsiteY0" fmla="*/ 1713966 h 1730535"/>
                <a:gd name="connsiteX1" fmla="*/ 348863 w 2685693"/>
                <a:gd name="connsiteY1" fmla="*/ 743237 h 1730535"/>
                <a:gd name="connsiteX2" fmla="*/ 534540 w 2685693"/>
                <a:gd name="connsiteY2" fmla="*/ 382026 h 1730535"/>
                <a:gd name="connsiteX3" fmla="*/ 830478 w 2685693"/>
                <a:gd name="connsiteY3" fmla="*/ 82119 h 1730535"/>
                <a:gd name="connsiteX4" fmla="*/ 1345613 w 2685693"/>
                <a:gd name="connsiteY4" fmla="*/ 23019 h 1730535"/>
                <a:gd name="connsiteX5" fmla="*/ 1654781 w 2685693"/>
                <a:gd name="connsiteY5" fmla="*/ 120048 h 1730535"/>
                <a:gd name="connsiteX6" fmla="*/ 2667998 w 2685693"/>
                <a:gd name="connsiteY6" fmla="*/ 568707 h 1730535"/>
                <a:gd name="connsiteX7" fmla="*/ 2652170 w 2685693"/>
                <a:gd name="connsiteY7" fmla="*/ 591978 h 1730535"/>
                <a:gd name="connsiteX8" fmla="*/ 1695357 w 2685693"/>
                <a:gd name="connsiteY8" fmla="*/ 178706 h 1730535"/>
                <a:gd name="connsiteX9" fmla="*/ 1326207 w 2685693"/>
                <a:gd name="connsiteY9" fmla="*/ 54333 h 1730535"/>
                <a:gd name="connsiteX10" fmla="*/ 926184 w 2685693"/>
                <a:gd name="connsiteY10" fmla="*/ 70652 h 1730535"/>
                <a:gd name="connsiteX11" fmla="*/ 776671 w 2685693"/>
                <a:gd name="connsiteY11" fmla="*/ 154890 h 1730535"/>
                <a:gd name="connsiteX12" fmla="*/ 651857 w 2685693"/>
                <a:gd name="connsiteY12" fmla="*/ 278823 h 1730535"/>
                <a:gd name="connsiteX13" fmla="*/ 512929 w 2685693"/>
                <a:gd name="connsiteY13" fmla="*/ 484788 h 1730535"/>
                <a:gd name="connsiteX14" fmla="*/ 370915 w 2685693"/>
                <a:gd name="connsiteY14" fmla="*/ 772787 h 1730535"/>
                <a:gd name="connsiteX15" fmla="*/ 292851 w 2685693"/>
                <a:gd name="connsiteY15" fmla="*/ 962434 h 1730535"/>
                <a:gd name="connsiteX16" fmla="*/ 181267 w 2685693"/>
                <a:gd name="connsiteY16" fmla="*/ 1267634 h 1730535"/>
                <a:gd name="connsiteX17" fmla="*/ 116876 w 2685693"/>
                <a:gd name="connsiteY17" fmla="*/ 1464337 h 1730535"/>
                <a:gd name="connsiteX18" fmla="*/ 38812 w 2685693"/>
                <a:gd name="connsiteY18" fmla="*/ 1708232 h 1730535"/>
                <a:gd name="connsiteX19" fmla="*/ 31755 w 2685693"/>
                <a:gd name="connsiteY19" fmla="*/ 1724992 h 1730535"/>
                <a:gd name="connsiteX20" fmla="*/ 0 w 2685693"/>
                <a:gd name="connsiteY20" fmla="*/ 1713966 h 1730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85693" h="1730535">
                  <a:moveTo>
                    <a:pt x="0" y="1713966"/>
                  </a:moveTo>
                  <a:cubicBezTo>
                    <a:pt x="106291" y="1386273"/>
                    <a:pt x="209053" y="1059022"/>
                    <a:pt x="348863" y="743237"/>
                  </a:cubicBezTo>
                  <a:cubicBezTo>
                    <a:pt x="403551" y="619746"/>
                    <a:pt x="456917" y="492727"/>
                    <a:pt x="534540" y="382026"/>
                  </a:cubicBezTo>
                  <a:cubicBezTo>
                    <a:pt x="615251" y="266473"/>
                    <a:pt x="707869" y="155331"/>
                    <a:pt x="830478" y="82119"/>
                  </a:cubicBezTo>
                  <a:cubicBezTo>
                    <a:pt x="984842" y="-9176"/>
                    <a:pt x="1174048" y="-17115"/>
                    <a:pt x="1345613" y="23019"/>
                  </a:cubicBezTo>
                  <a:cubicBezTo>
                    <a:pt x="1451021" y="47718"/>
                    <a:pt x="1434384" y="29100"/>
                    <a:pt x="1654781" y="120048"/>
                  </a:cubicBezTo>
                  <a:cubicBezTo>
                    <a:pt x="1875179" y="210996"/>
                    <a:pt x="2664028" y="561650"/>
                    <a:pt x="2667998" y="568707"/>
                  </a:cubicBezTo>
                  <a:cubicBezTo>
                    <a:pt x="2681670" y="576204"/>
                    <a:pt x="2706501" y="616262"/>
                    <a:pt x="2652170" y="591978"/>
                  </a:cubicBezTo>
                  <a:cubicBezTo>
                    <a:pt x="2492720" y="520709"/>
                    <a:pt x="2014295" y="316463"/>
                    <a:pt x="1695357" y="178706"/>
                  </a:cubicBezTo>
                  <a:cubicBezTo>
                    <a:pt x="1474363" y="89099"/>
                    <a:pt x="1454990" y="81237"/>
                    <a:pt x="1326207" y="54333"/>
                  </a:cubicBezTo>
                  <a:cubicBezTo>
                    <a:pt x="1193454" y="26548"/>
                    <a:pt x="1055408" y="25666"/>
                    <a:pt x="926184" y="70652"/>
                  </a:cubicBezTo>
                  <a:cubicBezTo>
                    <a:pt x="871936" y="89616"/>
                    <a:pt x="822098" y="118725"/>
                    <a:pt x="776671" y="154890"/>
                  </a:cubicBezTo>
                  <a:cubicBezTo>
                    <a:pt x="730362" y="191497"/>
                    <a:pt x="688904" y="232954"/>
                    <a:pt x="651857" y="278823"/>
                  </a:cubicBezTo>
                  <a:cubicBezTo>
                    <a:pt x="599814" y="343214"/>
                    <a:pt x="553505" y="412017"/>
                    <a:pt x="512929" y="484788"/>
                  </a:cubicBezTo>
                  <a:cubicBezTo>
                    <a:pt x="460446" y="578289"/>
                    <a:pt x="413254" y="674435"/>
                    <a:pt x="370915" y="772787"/>
                  </a:cubicBezTo>
                  <a:cubicBezTo>
                    <a:pt x="344011" y="835856"/>
                    <a:pt x="318431" y="898924"/>
                    <a:pt x="292851" y="962434"/>
                  </a:cubicBezTo>
                  <a:cubicBezTo>
                    <a:pt x="252716" y="1062991"/>
                    <a:pt x="217433" y="1165754"/>
                    <a:pt x="181267" y="1267634"/>
                  </a:cubicBezTo>
                  <a:cubicBezTo>
                    <a:pt x="158333" y="1332467"/>
                    <a:pt x="138046" y="1398623"/>
                    <a:pt x="116876" y="1464337"/>
                  </a:cubicBezTo>
                  <a:cubicBezTo>
                    <a:pt x="90854" y="1545489"/>
                    <a:pt x="63951" y="1626640"/>
                    <a:pt x="38812" y="1708232"/>
                  </a:cubicBezTo>
                  <a:cubicBezTo>
                    <a:pt x="37047" y="1713966"/>
                    <a:pt x="34842" y="1719700"/>
                    <a:pt x="31755" y="1724992"/>
                  </a:cubicBezTo>
                  <a:cubicBezTo>
                    <a:pt x="17201" y="1734695"/>
                    <a:pt x="9703" y="1732049"/>
                    <a:pt x="0" y="1713966"/>
                  </a:cubicBezTo>
                  <a:close/>
                </a:path>
              </a:pathLst>
            </a:custGeom>
            <a:solidFill>
              <a:srgbClr val="030303"/>
            </a:solidFill>
            <a:ln w="4402"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284A768-ED3B-4C6C-A339-8F6E0CF72975}"/>
                </a:ext>
              </a:extLst>
            </p:cNvPr>
            <p:cNvSpPr/>
            <p:nvPr/>
          </p:nvSpPr>
          <p:spPr>
            <a:xfrm>
              <a:off x="4909570" y="3106205"/>
              <a:ext cx="255492" cy="2487454"/>
            </a:xfrm>
            <a:custGeom>
              <a:avLst/>
              <a:gdLst>
                <a:gd name="connsiteX0" fmla="*/ 173777 w 186137"/>
                <a:gd name="connsiteY0" fmla="*/ 2629479 h 2638532"/>
                <a:gd name="connsiteX1" fmla="*/ 8 w 186137"/>
                <a:gd name="connsiteY1" fmla="*/ 0 h 2638532"/>
                <a:gd name="connsiteX2" fmla="*/ 14121 w 186137"/>
                <a:gd name="connsiteY2" fmla="*/ 1764 h 2638532"/>
                <a:gd name="connsiteX3" fmla="*/ 186126 w 186137"/>
                <a:gd name="connsiteY3" fmla="*/ 2629038 h 2638532"/>
                <a:gd name="connsiteX4" fmla="*/ 173777 w 186137"/>
                <a:gd name="connsiteY4" fmla="*/ 2629479 h 263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137" h="2638532">
                  <a:moveTo>
                    <a:pt x="173777" y="2629479"/>
                  </a:moveTo>
                  <a:cubicBezTo>
                    <a:pt x="172454" y="2615366"/>
                    <a:pt x="-1316" y="11908"/>
                    <a:pt x="8" y="0"/>
                  </a:cubicBezTo>
                  <a:cubicBezTo>
                    <a:pt x="4859" y="1323"/>
                    <a:pt x="9270" y="441"/>
                    <a:pt x="14121" y="1764"/>
                  </a:cubicBezTo>
                  <a:cubicBezTo>
                    <a:pt x="12357" y="26903"/>
                    <a:pt x="186126" y="2618012"/>
                    <a:pt x="186126" y="2629038"/>
                  </a:cubicBezTo>
                  <a:cubicBezTo>
                    <a:pt x="186567" y="2640946"/>
                    <a:pt x="174218" y="2642270"/>
                    <a:pt x="173777" y="2629479"/>
                  </a:cubicBezTo>
                  <a:close/>
                </a:path>
              </a:pathLst>
            </a:custGeom>
            <a:solidFill>
              <a:srgbClr val="8D8D8D"/>
            </a:solidFill>
            <a:ln w="4402"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17DBC9F-A03B-4A11-A97D-3DBC8D48076B}"/>
                </a:ext>
              </a:extLst>
            </p:cNvPr>
            <p:cNvSpPr/>
            <p:nvPr/>
          </p:nvSpPr>
          <p:spPr>
            <a:xfrm>
              <a:off x="1024137" y="3535246"/>
              <a:ext cx="253243" cy="105794"/>
            </a:xfrm>
            <a:custGeom>
              <a:avLst/>
              <a:gdLst>
                <a:gd name="connsiteX0" fmla="*/ 195467 w 253243"/>
                <a:gd name="connsiteY0" fmla="*/ 196 h 105794"/>
                <a:gd name="connsiteX1" fmla="*/ 220606 w 253243"/>
                <a:gd name="connsiteY1" fmla="*/ 196 h 105794"/>
                <a:gd name="connsiteX2" fmla="*/ 253243 w 253243"/>
                <a:gd name="connsiteY2" fmla="*/ 34156 h 105794"/>
                <a:gd name="connsiteX3" fmla="*/ 252802 w 253243"/>
                <a:gd name="connsiteY3" fmla="*/ 46946 h 105794"/>
                <a:gd name="connsiteX4" fmla="*/ 210021 w 253243"/>
                <a:gd name="connsiteY4" fmla="*/ 79583 h 105794"/>
                <a:gd name="connsiteX5" fmla="*/ 76386 w 253243"/>
                <a:gd name="connsiteY5" fmla="*/ 92373 h 105794"/>
                <a:gd name="connsiteX6" fmla="*/ 29195 w 253243"/>
                <a:gd name="connsiteY6" fmla="*/ 105163 h 105794"/>
                <a:gd name="connsiteX7" fmla="*/ 527 w 253243"/>
                <a:gd name="connsiteY7" fmla="*/ 75614 h 105794"/>
                <a:gd name="connsiteX8" fmla="*/ 46837 w 253243"/>
                <a:gd name="connsiteY8" fmla="*/ 24894 h 105794"/>
                <a:gd name="connsiteX9" fmla="*/ 195467 w 253243"/>
                <a:gd name="connsiteY9" fmla="*/ 196 h 105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243" h="105794">
                  <a:moveTo>
                    <a:pt x="195467" y="196"/>
                  </a:moveTo>
                  <a:cubicBezTo>
                    <a:pt x="207375" y="196"/>
                    <a:pt x="213991" y="-245"/>
                    <a:pt x="220606" y="196"/>
                  </a:cubicBezTo>
                  <a:cubicBezTo>
                    <a:pt x="240894" y="1519"/>
                    <a:pt x="252361" y="13868"/>
                    <a:pt x="253243" y="34156"/>
                  </a:cubicBezTo>
                  <a:cubicBezTo>
                    <a:pt x="253243" y="38566"/>
                    <a:pt x="253243" y="42536"/>
                    <a:pt x="252802" y="46946"/>
                  </a:cubicBezTo>
                  <a:cubicBezTo>
                    <a:pt x="249715" y="79583"/>
                    <a:pt x="240894" y="89727"/>
                    <a:pt x="210021" y="79583"/>
                  </a:cubicBezTo>
                  <a:cubicBezTo>
                    <a:pt x="162389" y="63706"/>
                    <a:pt x="119608" y="76496"/>
                    <a:pt x="76386" y="92373"/>
                  </a:cubicBezTo>
                  <a:cubicBezTo>
                    <a:pt x="60950" y="98107"/>
                    <a:pt x="45072" y="102517"/>
                    <a:pt x="29195" y="105163"/>
                  </a:cubicBezTo>
                  <a:cubicBezTo>
                    <a:pt x="8025" y="108692"/>
                    <a:pt x="-2560" y="97225"/>
                    <a:pt x="527" y="75614"/>
                  </a:cubicBezTo>
                  <a:cubicBezTo>
                    <a:pt x="4938" y="48710"/>
                    <a:pt x="22138" y="32833"/>
                    <a:pt x="46837" y="24894"/>
                  </a:cubicBezTo>
                  <a:cubicBezTo>
                    <a:pt x="97115" y="8576"/>
                    <a:pt x="148717" y="3724"/>
                    <a:pt x="195467" y="196"/>
                  </a:cubicBezTo>
                  <a:close/>
                </a:path>
              </a:pathLst>
            </a:custGeom>
            <a:solidFill>
              <a:srgbClr val="DEB4B2"/>
            </a:solidFill>
            <a:ln w="4402"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F581B23-94A0-45D0-907D-36848DBBC783}"/>
                </a:ext>
              </a:extLst>
            </p:cNvPr>
            <p:cNvSpPr/>
            <p:nvPr/>
          </p:nvSpPr>
          <p:spPr>
            <a:xfrm>
              <a:off x="1197993" y="3561560"/>
              <a:ext cx="56894" cy="36706"/>
            </a:xfrm>
            <a:custGeom>
              <a:avLst/>
              <a:gdLst>
                <a:gd name="connsiteX0" fmla="*/ 56894 w 56894"/>
                <a:gd name="connsiteY0" fmla="*/ 8725 h 36706"/>
                <a:gd name="connsiteX1" fmla="*/ 31755 w 56894"/>
                <a:gd name="connsiteY1" fmla="*/ 5637 h 36706"/>
                <a:gd name="connsiteX2" fmla="*/ 35724 w 56894"/>
                <a:gd name="connsiteY2" fmla="*/ 32100 h 36706"/>
                <a:gd name="connsiteX3" fmla="*/ 0 w 56894"/>
                <a:gd name="connsiteY3" fmla="*/ 29454 h 36706"/>
                <a:gd name="connsiteX4" fmla="*/ 18083 w 56894"/>
                <a:gd name="connsiteY4" fmla="*/ 32100 h 36706"/>
                <a:gd name="connsiteX5" fmla="*/ 19406 w 56894"/>
                <a:gd name="connsiteY5" fmla="*/ 6961 h 36706"/>
                <a:gd name="connsiteX6" fmla="*/ 56894 w 56894"/>
                <a:gd name="connsiteY6" fmla="*/ 8725 h 3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894" h="36706">
                  <a:moveTo>
                    <a:pt x="56894" y="8725"/>
                  </a:moveTo>
                  <a:cubicBezTo>
                    <a:pt x="49838" y="5196"/>
                    <a:pt x="42340" y="3873"/>
                    <a:pt x="31755" y="5637"/>
                  </a:cubicBezTo>
                  <a:cubicBezTo>
                    <a:pt x="39253" y="14458"/>
                    <a:pt x="44545" y="25484"/>
                    <a:pt x="35724" y="32100"/>
                  </a:cubicBezTo>
                  <a:cubicBezTo>
                    <a:pt x="26462" y="39598"/>
                    <a:pt x="13672" y="37392"/>
                    <a:pt x="0" y="29454"/>
                  </a:cubicBezTo>
                  <a:cubicBezTo>
                    <a:pt x="8380" y="30777"/>
                    <a:pt x="13231" y="31218"/>
                    <a:pt x="18083" y="32100"/>
                  </a:cubicBezTo>
                  <a:cubicBezTo>
                    <a:pt x="26462" y="23720"/>
                    <a:pt x="3528" y="14899"/>
                    <a:pt x="19406" y="6961"/>
                  </a:cubicBezTo>
                  <a:cubicBezTo>
                    <a:pt x="32196" y="345"/>
                    <a:pt x="44986" y="-5389"/>
                    <a:pt x="56894" y="8725"/>
                  </a:cubicBezTo>
                  <a:close/>
                </a:path>
              </a:pathLst>
            </a:custGeom>
            <a:solidFill>
              <a:srgbClr val="3F3536"/>
            </a:solidFill>
            <a:ln w="4402"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243220B-EB19-4E1F-BB95-54170FA05D6E}"/>
                </a:ext>
              </a:extLst>
            </p:cNvPr>
            <p:cNvSpPr/>
            <p:nvPr/>
          </p:nvSpPr>
          <p:spPr>
            <a:xfrm>
              <a:off x="1074502" y="3586255"/>
              <a:ext cx="44189" cy="27730"/>
            </a:xfrm>
            <a:custGeom>
              <a:avLst/>
              <a:gdLst>
                <a:gd name="connsiteX0" fmla="*/ 441 w 44189"/>
                <a:gd name="connsiteY0" fmla="*/ 6083 h 27730"/>
                <a:gd name="connsiteX1" fmla="*/ 41458 w 44189"/>
                <a:gd name="connsiteY1" fmla="*/ 4319 h 27730"/>
                <a:gd name="connsiteX2" fmla="*/ 43222 w 44189"/>
                <a:gd name="connsiteY2" fmla="*/ 6524 h 27730"/>
                <a:gd name="connsiteX3" fmla="*/ 39694 w 44189"/>
                <a:gd name="connsiteY3" fmla="*/ 26812 h 27730"/>
                <a:gd name="connsiteX4" fmla="*/ 0 w 44189"/>
                <a:gd name="connsiteY4" fmla="*/ 21519 h 27730"/>
                <a:gd name="connsiteX5" fmla="*/ 22052 w 44189"/>
                <a:gd name="connsiteY5" fmla="*/ 6083 h 27730"/>
                <a:gd name="connsiteX6" fmla="*/ 441 w 44189"/>
                <a:gd name="connsiteY6" fmla="*/ 6083 h 27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9" h="27730">
                  <a:moveTo>
                    <a:pt x="441" y="6083"/>
                  </a:moveTo>
                  <a:cubicBezTo>
                    <a:pt x="13672" y="-5384"/>
                    <a:pt x="27786" y="2555"/>
                    <a:pt x="41458" y="4319"/>
                  </a:cubicBezTo>
                  <a:cubicBezTo>
                    <a:pt x="42340" y="4319"/>
                    <a:pt x="45868" y="5201"/>
                    <a:pt x="43222" y="6524"/>
                  </a:cubicBezTo>
                  <a:cubicBezTo>
                    <a:pt x="31314" y="11816"/>
                    <a:pt x="52043" y="22401"/>
                    <a:pt x="39694" y="26812"/>
                  </a:cubicBezTo>
                  <a:cubicBezTo>
                    <a:pt x="33519" y="29017"/>
                    <a:pt x="14554" y="27253"/>
                    <a:pt x="0" y="21519"/>
                  </a:cubicBezTo>
                  <a:cubicBezTo>
                    <a:pt x="30432" y="27694"/>
                    <a:pt x="11908" y="14022"/>
                    <a:pt x="22052" y="6083"/>
                  </a:cubicBezTo>
                  <a:cubicBezTo>
                    <a:pt x="14554" y="2114"/>
                    <a:pt x="7498" y="5201"/>
                    <a:pt x="441" y="6083"/>
                  </a:cubicBezTo>
                  <a:close/>
                </a:path>
              </a:pathLst>
            </a:custGeom>
            <a:solidFill>
              <a:srgbClr val="362F2D"/>
            </a:solidFill>
            <a:ln w="4402"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8BF8101-2E20-45CF-8442-FD304C648BF6}"/>
                </a:ext>
              </a:extLst>
            </p:cNvPr>
            <p:cNvSpPr/>
            <p:nvPr/>
          </p:nvSpPr>
          <p:spPr>
            <a:xfrm>
              <a:off x="1057301" y="3565365"/>
              <a:ext cx="69243" cy="13740"/>
            </a:xfrm>
            <a:custGeom>
              <a:avLst/>
              <a:gdLst>
                <a:gd name="connsiteX0" fmla="*/ 0 w 69243"/>
                <a:gd name="connsiteY0" fmla="*/ 12417 h 13740"/>
                <a:gd name="connsiteX1" fmla="*/ 69243 w 69243"/>
                <a:gd name="connsiteY1" fmla="*/ 13740 h 13740"/>
                <a:gd name="connsiteX2" fmla="*/ 0 w 69243"/>
                <a:gd name="connsiteY2" fmla="*/ 12417 h 13740"/>
              </a:gdLst>
              <a:ahLst/>
              <a:cxnLst>
                <a:cxn ang="0">
                  <a:pos x="connsiteX0" y="connsiteY0"/>
                </a:cxn>
                <a:cxn ang="0">
                  <a:pos x="connsiteX1" y="connsiteY1"/>
                </a:cxn>
                <a:cxn ang="0">
                  <a:pos x="connsiteX2" y="connsiteY2"/>
                </a:cxn>
              </a:cxnLst>
              <a:rect l="l" t="t" r="r" b="b"/>
              <a:pathLst>
                <a:path w="69243" h="13740">
                  <a:moveTo>
                    <a:pt x="0" y="12417"/>
                  </a:moveTo>
                  <a:cubicBezTo>
                    <a:pt x="22493" y="-4783"/>
                    <a:pt x="44986" y="-3901"/>
                    <a:pt x="69243" y="13740"/>
                  </a:cubicBezTo>
                  <a:cubicBezTo>
                    <a:pt x="45868" y="5802"/>
                    <a:pt x="22934" y="68"/>
                    <a:pt x="0" y="12417"/>
                  </a:cubicBezTo>
                  <a:close/>
                </a:path>
              </a:pathLst>
            </a:custGeom>
            <a:solidFill>
              <a:srgbClr val="5D3A38"/>
            </a:solidFill>
            <a:ln w="4402"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757A85C-3E87-4BB3-96D8-9C98E582BDCE}"/>
                </a:ext>
              </a:extLst>
            </p:cNvPr>
            <p:cNvSpPr/>
            <p:nvPr/>
          </p:nvSpPr>
          <p:spPr>
            <a:xfrm>
              <a:off x="1208137" y="3540800"/>
              <a:ext cx="39693" cy="13166"/>
            </a:xfrm>
            <a:custGeom>
              <a:avLst/>
              <a:gdLst>
                <a:gd name="connsiteX0" fmla="*/ 39694 w 39693"/>
                <a:gd name="connsiteY0" fmla="*/ 2140 h 13166"/>
                <a:gd name="connsiteX1" fmla="*/ 0 w 39693"/>
                <a:gd name="connsiteY1" fmla="*/ 13166 h 13166"/>
                <a:gd name="connsiteX2" fmla="*/ 39694 w 39693"/>
                <a:gd name="connsiteY2" fmla="*/ 2140 h 13166"/>
              </a:gdLst>
              <a:ahLst/>
              <a:cxnLst>
                <a:cxn ang="0">
                  <a:pos x="connsiteX0" y="connsiteY0"/>
                </a:cxn>
                <a:cxn ang="0">
                  <a:pos x="connsiteX1" y="connsiteY1"/>
                </a:cxn>
                <a:cxn ang="0">
                  <a:pos x="connsiteX2" y="connsiteY2"/>
                </a:cxn>
              </a:cxnLst>
              <a:rect l="l" t="t" r="r" b="b"/>
              <a:pathLst>
                <a:path w="39693" h="13166">
                  <a:moveTo>
                    <a:pt x="39694" y="2140"/>
                  </a:moveTo>
                  <a:cubicBezTo>
                    <a:pt x="26462" y="5227"/>
                    <a:pt x="12349" y="5227"/>
                    <a:pt x="0" y="13166"/>
                  </a:cubicBezTo>
                  <a:cubicBezTo>
                    <a:pt x="10585" y="-1388"/>
                    <a:pt x="24698" y="-1829"/>
                    <a:pt x="39694" y="2140"/>
                  </a:cubicBezTo>
                  <a:close/>
                </a:path>
              </a:pathLst>
            </a:custGeom>
            <a:solidFill>
              <a:srgbClr val="654343"/>
            </a:solidFill>
            <a:ln w="4402"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A226F05-B9F0-4C54-9315-B8E9E07BD16D}"/>
                </a:ext>
              </a:extLst>
            </p:cNvPr>
            <p:cNvSpPr/>
            <p:nvPr/>
          </p:nvSpPr>
          <p:spPr>
            <a:xfrm>
              <a:off x="5108548" y="5579443"/>
              <a:ext cx="349104" cy="693425"/>
            </a:xfrm>
            <a:custGeom>
              <a:avLst/>
              <a:gdLst>
                <a:gd name="connsiteX0" fmla="*/ 347539 w 349104"/>
                <a:gd name="connsiteY0" fmla="*/ 491318 h 693425"/>
                <a:gd name="connsiteX1" fmla="*/ 329457 w 349104"/>
                <a:gd name="connsiteY1" fmla="*/ 486026 h 693425"/>
                <a:gd name="connsiteX2" fmla="*/ 284912 w 349104"/>
                <a:gd name="connsiteY2" fmla="*/ 538510 h 693425"/>
                <a:gd name="connsiteX3" fmla="*/ 293733 w 349104"/>
                <a:gd name="connsiteY3" fmla="*/ 555269 h 693425"/>
                <a:gd name="connsiteX4" fmla="*/ 305200 w 349104"/>
                <a:gd name="connsiteY4" fmla="*/ 572029 h 693425"/>
                <a:gd name="connsiteX5" fmla="*/ 254039 w 349104"/>
                <a:gd name="connsiteY5" fmla="*/ 637744 h 693425"/>
                <a:gd name="connsiteX6" fmla="*/ 188324 w 349104"/>
                <a:gd name="connsiteY6" fmla="*/ 654062 h 693425"/>
                <a:gd name="connsiteX7" fmla="*/ 68361 w 349104"/>
                <a:gd name="connsiteY7" fmla="*/ 518663 h 693425"/>
                <a:gd name="connsiteX8" fmla="*/ 67920 w 349104"/>
                <a:gd name="connsiteY8" fmla="*/ 202437 h 693425"/>
                <a:gd name="connsiteX9" fmla="*/ 59982 w 349104"/>
                <a:gd name="connsiteY9" fmla="*/ 193617 h 693425"/>
                <a:gd name="connsiteX10" fmla="*/ 59982 w 349104"/>
                <a:gd name="connsiteY10" fmla="*/ 96588 h 693425"/>
                <a:gd name="connsiteX11" fmla="*/ 97911 w 349104"/>
                <a:gd name="connsiteY11" fmla="*/ 48956 h 693425"/>
                <a:gd name="connsiteX12" fmla="*/ 48956 w 349104"/>
                <a:gd name="connsiteY12" fmla="*/ 0 h 693425"/>
                <a:gd name="connsiteX13" fmla="*/ 0 w 349104"/>
                <a:gd name="connsiteY13" fmla="*/ 48956 h 693425"/>
                <a:gd name="connsiteX14" fmla="*/ 37930 w 349104"/>
                <a:gd name="connsiteY14" fmla="*/ 96588 h 693425"/>
                <a:gd name="connsiteX15" fmla="*/ 37930 w 349104"/>
                <a:gd name="connsiteY15" fmla="*/ 193617 h 693425"/>
                <a:gd name="connsiteX16" fmla="*/ 29991 w 349104"/>
                <a:gd name="connsiteY16" fmla="*/ 202437 h 693425"/>
                <a:gd name="connsiteX17" fmla="*/ 31314 w 349104"/>
                <a:gd name="connsiteY17" fmla="*/ 536746 h 693425"/>
                <a:gd name="connsiteX18" fmla="*/ 111142 w 349104"/>
                <a:gd name="connsiteY18" fmla="*/ 669940 h 693425"/>
                <a:gd name="connsiteX19" fmla="*/ 277855 w 349104"/>
                <a:gd name="connsiteY19" fmla="*/ 667293 h 693425"/>
                <a:gd name="connsiteX20" fmla="*/ 320636 w 349104"/>
                <a:gd name="connsiteY20" fmla="*/ 626277 h 693425"/>
                <a:gd name="connsiteX21" fmla="*/ 347539 w 349104"/>
                <a:gd name="connsiteY21" fmla="*/ 491318 h 693425"/>
                <a:gd name="connsiteX22" fmla="*/ 25580 w 349104"/>
                <a:gd name="connsiteY22" fmla="*/ 49838 h 693425"/>
                <a:gd name="connsiteX23" fmla="*/ 49397 w 349104"/>
                <a:gd name="connsiteY23" fmla="*/ 26021 h 693425"/>
                <a:gd name="connsiteX24" fmla="*/ 73213 w 349104"/>
                <a:gd name="connsiteY24" fmla="*/ 49838 h 693425"/>
                <a:gd name="connsiteX25" fmla="*/ 49397 w 349104"/>
                <a:gd name="connsiteY25" fmla="*/ 73654 h 693425"/>
                <a:gd name="connsiteX26" fmla="*/ 25580 w 349104"/>
                <a:gd name="connsiteY26" fmla="*/ 49838 h 69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9104" h="693425">
                  <a:moveTo>
                    <a:pt x="347539" y="491318"/>
                  </a:moveTo>
                  <a:cubicBezTo>
                    <a:pt x="346657" y="478087"/>
                    <a:pt x="338719" y="475882"/>
                    <a:pt x="329457" y="486026"/>
                  </a:cubicBezTo>
                  <a:cubicBezTo>
                    <a:pt x="313579" y="502785"/>
                    <a:pt x="298584" y="520427"/>
                    <a:pt x="284912" y="538510"/>
                  </a:cubicBezTo>
                  <a:cubicBezTo>
                    <a:pt x="276091" y="550418"/>
                    <a:pt x="279178" y="555710"/>
                    <a:pt x="293733" y="555269"/>
                  </a:cubicBezTo>
                  <a:cubicBezTo>
                    <a:pt x="307846" y="554828"/>
                    <a:pt x="309169" y="561444"/>
                    <a:pt x="305200" y="572029"/>
                  </a:cubicBezTo>
                  <a:cubicBezTo>
                    <a:pt x="295938" y="599814"/>
                    <a:pt x="280060" y="622748"/>
                    <a:pt x="254039" y="637744"/>
                  </a:cubicBezTo>
                  <a:cubicBezTo>
                    <a:pt x="233310" y="648329"/>
                    <a:pt x="212140" y="655826"/>
                    <a:pt x="188324" y="654062"/>
                  </a:cubicBezTo>
                  <a:cubicBezTo>
                    <a:pt x="116876" y="648770"/>
                    <a:pt x="66156" y="593199"/>
                    <a:pt x="68361" y="518663"/>
                  </a:cubicBezTo>
                  <a:cubicBezTo>
                    <a:pt x="69243" y="489995"/>
                    <a:pt x="67920" y="202437"/>
                    <a:pt x="67920" y="202437"/>
                  </a:cubicBezTo>
                  <a:cubicBezTo>
                    <a:pt x="67920" y="198027"/>
                    <a:pt x="64392" y="194058"/>
                    <a:pt x="59982" y="193617"/>
                  </a:cubicBezTo>
                  <a:lnTo>
                    <a:pt x="59982" y="96588"/>
                  </a:lnTo>
                  <a:cubicBezTo>
                    <a:pt x="81592" y="91736"/>
                    <a:pt x="97911" y="72331"/>
                    <a:pt x="97911" y="48956"/>
                  </a:cubicBezTo>
                  <a:cubicBezTo>
                    <a:pt x="97911" y="22052"/>
                    <a:pt x="75859" y="0"/>
                    <a:pt x="48956" y="0"/>
                  </a:cubicBezTo>
                  <a:cubicBezTo>
                    <a:pt x="22052" y="0"/>
                    <a:pt x="0" y="22052"/>
                    <a:pt x="0" y="48956"/>
                  </a:cubicBezTo>
                  <a:cubicBezTo>
                    <a:pt x="0" y="71890"/>
                    <a:pt x="16319" y="91295"/>
                    <a:pt x="37930" y="96588"/>
                  </a:cubicBezTo>
                  <a:lnTo>
                    <a:pt x="37930" y="193617"/>
                  </a:lnTo>
                  <a:cubicBezTo>
                    <a:pt x="33519" y="194058"/>
                    <a:pt x="29991" y="197586"/>
                    <a:pt x="29991" y="202437"/>
                  </a:cubicBezTo>
                  <a:cubicBezTo>
                    <a:pt x="29991" y="202437"/>
                    <a:pt x="31314" y="509401"/>
                    <a:pt x="31314" y="536746"/>
                  </a:cubicBezTo>
                  <a:cubicBezTo>
                    <a:pt x="31755" y="595845"/>
                    <a:pt x="58217" y="641713"/>
                    <a:pt x="111142" y="669940"/>
                  </a:cubicBezTo>
                  <a:cubicBezTo>
                    <a:pt x="166713" y="699930"/>
                    <a:pt x="222725" y="703458"/>
                    <a:pt x="277855" y="667293"/>
                  </a:cubicBezTo>
                  <a:cubicBezTo>
                    <a:pt x="294615" y="655826"/>
                    <a:pt x="308728" y="643036"/>
                    <a:pt x="320636" y="626277"/>
                  </a:cubicBezTo>
                  <a:cubicBezTo>
                    <a:pt x="351068" y="585701"/>
                    <a:pt x="351068" y="538951"/>
                    <a:pt x="347539" y="491318"/>
                  </a:cubicBezTo>
                  <a:close/>
                  <a:moveTo>
                    <a:pt x="25580" y="49838"/>
                  </a:moveTo>
                  <a:cubicBezTo>
                    <a:pt x="25580" y="36607"/>
                    <a:pt x="36165" y="26021"/>
                    <a:pt x="49397" y="26021"/>
                  </a:cubicBezTo>
                  <a:cubicBezTo>
                    <a:pt x="62628" y="26021"/>
                    <a:pt x="73213" y="36607"/>
                    <a:pt x="73213" y="49838"/>
                  </a:cubicBezTo>
                  <a:cubicBezTo>
                    <a:pt x="73213" y="63069"/>
                    <a:pt x="62628" y="73654"/>
                    <a:pt x="49397" y="73654"/>
                  </a:cubicBezTo>
                  <a:cubicBezTo>
                    <a:pt x="36165" y="73654"/>
                    <a:pt x="25580" y="63069"/>
                    <a:pt x="25580" y="49838"/>
                  </a:cubicBezTo>
                  <a:close/>
                </a:path>
              </a:pathLst>
            </a:custGeom>
            <a:solidFill>
              <a:srgbClr val="010101"/>
            </a:solidFill>
            <a:ln w="4402" cap="flat">
              <a:noFill/>
              <a:prstDash val="solid"/>
              <a:miter/>
            </a:ln>
          </p:spPr>
          <p:txBody>
            <a:bodyPr rtlCol="0" anchor="ctr"/>
            <a:lstStyle/>
            <a:p>
              <a:endParaRPr lang="en-US"/>
            </a:p>
          </p:txBody>
        </p:sp>
      </p:grpSp>
      <p:sp>
        <p:nvSpPr>
          <p:cNvPr id="71" name="&quot;Not Allowed&quot; Symbol 70">
            <a:extLst>
              <a:ext uri="{FF2B5EF4-FFF2-40B4-BE49-F238E27FC236}">
                <a16:creationId xmlns:a16="http://schemas.microsoft.com/office/drawing/2014/main" id="{3488D99D-F21B-4558-9FDA-75BA61085D05}"/>
              </a:ext>
            </a:extLst>
          </p:cNvPr>
          <p:cNvSpPr/>
          <p:nvPr/>
        </p:nvSpPr>
        <p:spPr>
          <a:xfrm>
            <a:off x="1042441" y="2224604"/>
            <a:ext cx="1267006" cy="1267006"/>
          </a:xfrm>
          <a:prstGeom prst="noSmoking">
            <a:avLst>
              <a:gd name="adj" fmla="val 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5" name="Group 2">
            <a:extLst>
              <a:ext uri="{FF2B5EF4-FFF2-40B4-BE49-F238E27FC236}">
                <a16:creationId xmlns:a16="http://schemas.microsoft.com/office/drawing/2014/main" id="{3D284BF9-48CE-408B-B5EC-985AC6D3A142}"/>
              </a:ext>
            </a:extLst>
          </p:cNvPr>
          <p:cNvGrpSpPr/>
          <p:nvPr/>
        </p:nvGrpSpPr>
        <p:grpSpPr>
          <a:xfrm>
            <a:off x="6179695" y="4482897"/>
            <a:ext cx="1437812" cy="1412058"/>
            <a:chOff x="1619672" y="1450893"/>
            <a:chExt cx="931911" cy="915215"/>
          </a:xfrm>
          <a:scene3d>
            <a:camera prst="isometricOffAxis2Right">
              <a:rot lat="0" lon="18600000" rev="1080000"/>
            </a:camera>
            <a:lightRig rig="threePt" dir="t"/>
          </a:scene3d>
        </p:grpSpPr>
        <p:grpSp>
          <p:nvGrpSpPr>
            <p:cNvPr id="96" name="Group 13">
              <a:extLst>
                <a:ext uri="{FF2B5EF4-FFF2-40B4-BE49-F238E27FC236}">
                  <a16:creationId xmlns:a16="http://schemas.microsoft.com/office/drawing/2014/main" id="{6CA693B0-C6E8-458F-A1BB-584B078750E1}"/>
                </a:ext>
              </a:extLst>
            </p:cNvPr>
            <p:cNvGrpSpPr/>
            <p:nvPr/>
          </p:nvGrpSpPr>
          <p:grpSpPr>
            <a:xfrm>
              <a:off x="1619672" y="1450893"/>
              <a:ext cx="931911" cy="803372"/>
              <a:chOff x="2731306" y="5021709"/>
              <a:chExt cx="1863824" cy="1606745"/>
            </a:xfrm>
          </p:grpSpPr>
          <p:sp>
            <p:nvSpPr>
              <p:cNvPr id="98" name="Isosceles Triangle 11">
                <a:extLst>
                  <a:ext uri="{FF2B5EF4-FFF2-40B4-BE49-F238E27FC236}">
                    <a16:creationId xmlns:a16="http://schemas.microsoft.com/office/drawing/2014/main" id="{7784821E-F45F-451A-8EAB-8D70EB3F2706}"/>
                  </a:ext>
                </a:extLst>
              </p:cNvPr>
              <p:cNvSpPr/>
              <p:nvPr/>
            </p:nvSpPr>
            <p:spPr>
              <a:xfrm>
                <a:off x="2843808" y="5156793"/>
                <a:ext cx="1638820" cy="141277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9" name="Isosceles Triangle 12">
                <a:extLst>
                  <a:ext uri="{FF2B5EF4-FFF2-40B4-BE49-F238E27FC236}">
                    <a16:creationId xmlns:a16="http://schemas.microsoft.com/office/drawing/2014/main" id="{4005D109-FC5C-4309-8348-16CB2F0C4127}"/>
                  </a:ext>
                </a:extLst>
              </p:cNvPr>
              <p:cNvSpPr/>
              <p:nvPr/>
            </p:nvSpPr>
            <p:spPr>
              <a:xfrm>
                <a:off x="2731306" y="5021709"/>
                <a:ext cx="1863824" cy="1606745"/>
              </a:xfrm>
              <a:prstGeom prst="triangl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97" name="TextBox 96">
              <a:extLst>
                <a:ext uri="{FF2B5EF4-FFF2-40B4-BE49-F238E27FC236}">
                  <a16:creationId xmlns:a16="http://schemas.microsoft.com/office/drawing/2014/main" id="{E7B5EA61-8060-429D-A7A3-281DEC1D19D7}"/>
                </a:ext>
              </a:extLst>
            </p:cNvPr>
            <p:cNvSpPr txBox="1"/>
            <p:nvPr/>
          </p:nvSpPr>
          <p:spPr>
            <a:xfrm>
              <a:off x="1840076" y="1491605"/>
              <a:ext cx="510152" cy="874503"/>
            </a:xfrm>
            <a:prstGeom prst="rect">
              <a:avLst/>
            </a:prstGeom>
            <a:noFill/>
          </p:spPr>
          <p:txBody>
            <a:bodyPr wrap="square" rtlCol="0" anchor="ctr">
              <a:spAutoFit/>
            </a:bodyPr>
            <a:lstStyle/>
            <a:p>
              <a:pPr algn="ctr"/>
              <a:r>
                <a:rPr lang="en-US" altLang="ko-KR" sz="4800" b="1">
                  <a:solidFill>
                    <a:schemeClr val="tx1">
                      <a:lumMod val="75000"/>
                      <a:lumOff val="25000"/>
                    </a:schemeClr>
                  </a:solidFill>
                  <a:cs typeface="Arial" pitchFamily="34" charset="0"/>
                </a:rPr>
                <a:t>!</a:t>
              </a:r>
              <a:endParaRPr lang="ko-KR" altLang="en-US" sz="4800" b="1">
                <a:solidFill>
                  <a:schemeClr val="tx1">
                    <a:lumMod val="75000"/>
                    <a:lumOff val="25000"/>
                  </a:schemeClr>
                </a:solidFill>
                <a:cs typeface="Arial" pitchFamily="34" charset="0"/>
              </a:endParaRPr>
            </a:p>
          </p:txBody>
        </p:sp>
      </p:grpSp>
      <p:sp>
        <p:nvSpPr>
          <p:cNvPr id="117" name="TextBox 116">
            <a:extLst>
              <a:ext uri="{FF2B5EF4-FFF2-40B4-BE49-F238E27FC236}">
                <a16:creationId xmlns:a16="http://schemas.microsoft.com/office/drawing/2014/main" id="{7C84A273-0B0E-408C-8887-629AD325CC2A}"/>
              </a:ext>
            </a:extLst>
          </p:cNvPr>
          <p:cNvSpPr txBox="1"/>
          <p:nvPr/>
        </p:nvSpPr>
        <p:spPr>
          <a:xfrm>
            <a:off x="6546135" y="1508534"/>
            <a:ext cx="3054574" cy="2677656"/>
          </a:xfrm>
          <a:prstGeom prst="rect">
            <a:avLst/>
          </a:prstGeom>
          <a:noFill/>
        </p:spPr>
        <p:txBody>
          <a:bodyPr wrap="square" lIns="91440" tIns="45720" rIns="91440" bIns="45720" rtlCol="0" anchor="t">
            <a:spAutoFit/>
          </a:bodyPr>
          <a:lstStyle/>
          <a:p>
            <a:pPr algn="l">
              <a:buFont typeface="Arial" panose="020B0604020202020204" pitchFamily="34" charset="0"/>
              <a:buChar char="•"/>
            </a:pPr>
            <a:r>
              <a:rPr lang="en-GB" sz="2800">
                <a:solidFill>
                  <a:srgbClr val="202124"/>
                </a:solidFill>
                <a:latin typeface="Google Sans"/>
              </a:rPr>
              <a:t>A</a:t>
            </a:r>
            <a:r>
              <a:rPr lang="en-GB" sz="2800" b="0" i="0">
                <a:solidFill>
                  <a:srgbClr val="202124"/>
                </a:solidFill>
                <a:effectLst/>
                <a:latin typeface="Google Sans"/>
              </a:rPr>
              <a:t>ntivirus software</a:t>
            </a:r>
          </a:p>
          <a:p>
            <a:pPr algn="l">
              <a:buFont typeface="Arial" panose="020B0604020202020204" pitchFamily="34" charset="0"/>
              <a:buChar char="•"/>
            </a:pPr>
            <a:r>
              <a:rPr lang="en-GB" sz="2800">
                <a:solidFill>
                  <a:srgbClr val="202124"/>
                </a:solidFill>
                <a:latin typeface="Google Sans"/>
              </a:rPr>
              <a:t>F</a:t>
            </a:r>
            <a:r>
              <a:rPr lang="en-GB" sz="2800" b="0" i="0">
                <a:solidFill>
                  <a:srgbClr val="202124"/>
                </a:solidFill>
                <a:effectLst/>
                <a:latin typeface="Google Sans"/>
              </a:rPr>
              <a:t>irewalls</a:t>
            </a:r>
          </a:p>
          <a:p>
            <a:pPr algn="l">
              <a:buFont typeface="Arial" panose="020B0604020202020204" pitchFamily="34" charset="0"/>
              <a:buChar char="•"/>
            </a:pPr>
            <a:r>
              <a:rPr lang="en-GB" sz="2800" b="0" i="0">
                <a:solidFill>
                  <a:srgbClr val="202124"/>
                </a:solidFill>
                <a:effectLst/>
                <a:latin typeface="Google Sans"/>
              </a:rPr>
              <a:t>Stay alert</a:t>
            </a:r>
          </a:p>
          <a:p>
            <a:pPr algn="l">
              <a:buFont typeface="Arial" panose="020B0604020202020204" pitchFamily="34" charset="0"/>
              <a:buChar char="•"/>
            </a:pPr>
            <a:r>
              <a:rPr lang="en-GB" sz="2800" b="0" i="0">
                <a:solidFill>
                  <a:srgbClr val="202124"/>
                </a:solidFill>
                <a:effectLst/>
                <a:latin typeface="Google Sans"/>
              </a:rPr>
              <a:t>Update your operating system.</a:t>
            </a:r>
          </a:p>
          <a:p>
            <a:pPr>
              <a:buFont typeface="Arial" panose="020B0604020202020204" pitchFamily="34" charset="0"/>
              <a:buChar char="•"/>
            </a:pPr>
            <a:endParaRPr lang="en-GB" sz="2800">
              <a:solidFill>
                <a:srgbClr val="202124"/>
              </a:solidFill>
              <a:latin typeface="Google Sans"/>
            </a:endParaRPr>
          </a:p>
        </p:txBody>
      </p:sp>
      <p:sp>
        <p:nvSpPr>
          <p:cNvPr id="119" name="TextBox 118">
            <a:extLst>
              <a:ext uri="{FF2B5EF4-FFF2-40B4-BE49-F238E27FC236}">
                <a16:creationId xmlns:a16="http://schemas.microsoft.com/office/drawing/2014/main" id="{1815406A-A6F5-43D4-9C89-CEFB151A3CA4}"/>
              </a:ext>
            </a:extLst>
          </p:cNvPr>
          <p:cNvSpPr txBox="1"/>
          <p:nvPr/>
        </p:nvSpPr>
        <p:spPr>
          <a:xfrm>
            <a:off x="3469519" y="1110747"/>
            <a:ext cx="2101200" cy="338554"/>
          </a:xfrm>
          <a:prstGeom prst="rect">
            <a:avLst/>
          </a:prstGeom>
          <a:noFill/>
        </p:spPr>
        <p:txBody>
          <a:bodyPr wrap="square" lIns="91440" tIns="45720" rIns="91440" bIns="45720" rtlCol="0" anchor="ctr">
            <a:spAutoFit/>
          </a:bodyPr>
          <a:lstStyle/>
          <a:p>
            <a:endParaRPr lang="en-US" altLang="ko-KR" sz="1600" b="1">
              <a:cs typeface="Arial" pitchFamily="34" charset="0"/>
            </a:endParaRPr>
          </a:p>
        </p:txBody>
      </p:sp>
      <p:sp>
        <p:nvSpPr>
          <p:cNvPr id="123" name="TextBox 122">
            <a:extLst>
              <a:ext uri="{FF2B5EF4-FFF2-40B4-BE49-F238E27FC236}">
                <a16:creationId xmlns:a16="http://schemas.microsoft.com/office/drawing/2014/main" id="{BEEB6339-1327-4766-A308-D12BC0989075}"/>
              </a:ext>
            </a:extLst>
          </p:cNvPr>
          <p:cNvSpPr txBox="1"/>
          <p:nvPr/>
        </p:nvSpPr>
        <p:spPr>
          <a:xfrm>
            <a:off x="6608639" y="2146511"/>
            <a:ext cx="2345719" cy="264688"/>
          </a:xfrm>
          <a:prstGeom prst="rect">
            <a:avLst/>
          </a:prstGeom>
          <a:noFill/>
        </p:spPr>
        <p:txBody>
          <a:bodyPr wrap="square" lIns="91440" tIns="45720" rIns="91440" bIns="45720" rtlCol="0" anchor="t">
            <a:spAutoFit/>
          </a:bodyPr>
          <a:lstStyle/>
          <a:p>
            <a:pPr>
              <a:lnSpc>
                <a:spcPct val="80000"/>
              </a:lnSpc>
            </a:pPr>
            <a:endParaRPr lang="en-US" altLang="ko-KR" sz="1400">
              <a:cs typeface="Arial" pitchFamily="34" charset="0"/>
            </a:endParaRPr>
          </a:p>
        </p:txBody>
      </p:sp>
      <p:sp>
        <p:nvSpPr>
          <p:cNvPr id="125" name="TextBox 124">
            <a:extLst>
              <a:ext uri="{FF2B5EF4-FFF2-40B4-BE49-F238E27FC236}">
                <a16:creationId xmlns:a16="http://schemas.microsoft.com/office/drawing/2014/main" id="{D6BF17CA-5E0B-4839-9FBE-9769E9512D0B}"/>
              </a:ext>
            </a:extLst>
          </p:cNvPr>
          <p:cNvSpPr txBox="1"/>
          <p:nvPr/>
        </p:nvSpPr>
        <p:spPr>
          <a:xfrm>
            <a:off x="6608639" y="3443702"/>
            <a:ext cx="2345719" cy="264688"/>
          </a:xfrm>
          <a:prstGeom prst="rect">
            <a:avLst/>
          </a:prstGeom>
          <a:noFill/>
        </p:spPr>
        <p:txBody>
          <a:bodyPr wrap="square" lIns="91440" tIns="45720" rIns="91440" bIns="45720" rtlCol="0" anchor="t">
            <a:spAutoFit/>
          </a:bodyPr>
          <a:lstStyle/>
          <a:p>
            <a:pPr>
              <a:lnSpc>
                <a:spcPct val="80000"/>
              </a:lnSpc>
            </a:pPr>
            <a:endParaRPr lang="en-US" altLang="ko-KR" sz="1400">
              <a:solidFill>
                <a:schemeClr val="tx1">
                  <a:lumMod val="75000"/>
                  <a:lumOff val="25000"/>
                </a:schemeClr>
              </a:solidFill>
              <a:cs typeface="Arial" pitchFamily="34" charset="0"/>
            </a:endParaRPr>
          </a:p>
        </p:txBody>
      </p:sp>
      <p:sp>
        <p:nvSpPr>
          <p:cNvPr id="2" name="TextBox 1">
            <a:extLst>
              <a:ext uri="{FF2B5EF4-FFF2-40B4-BE49-F238E27FC236}">
                <a16:creationId xmlns:a16="http://schemas.microsoft.com/office/drawing/2014/main" id="{50A36F47-9880-B8F6-C11B-8220FBF6A181}"/>
              </a:ext>
            </a:extLst>
          </p:cNvPr>
          <p:cNvSpPr txBox="1"/>
          <p:nvPr/>
        </p:nvSpPr>
        <p:spPr>
          <a:xfrm>
            <a:off x="6519749" y="414788"/>
            <a:ext cx="5746344" cy="646331"/>
          </a:xfrm>
          <a:prstGeom prst="rect">
            <a:avLst/>
          </a:prstGeom>
          <a:noFill/>
        </p:spPr>
        <p:txBody>
          <a:bodyPr wrap="square" rtlCol="0">
            <a:spAutoFit/>
          </a:bodyPr>
          <a:lstStyle/>
          <a:p>
            <a:r>
              <a:rPr lang="en-GB" sz="3600">
                <a:latin typeface="ADLaM Display" panose="020F0502020204030204" pitchFamily="2" charset="0"/>
                <a:ea typeface="ADLaM Display" panose="020F0502020204030204" pitchFamily="2" charset="0"/>
                <a:cs typeface="ADLaM Display" panose="020F0502020204030204" pitchFamily="2" charset="0"/>
              </a:rPr>
              <a:t>Cyber-attack Prevention</a:t>
            </a:r>
            <a:endParaRPr lang="en-IE" sz="3600">
              <a:latin typeface="ADLaM Display" panose="020F0502020204030204" pitchFamily="2"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18988959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6CFD74-CCBC-CE81-340D-FC0899A1DEFA}"/>
              </a:ext>
            </a:extLst>
          </p:cNvPr>
          <p:cNvSpPr txBox="1"/>
          <p:nvPr/>
        </p:nvSpPr>
        <p:spPr>
          <a:xfrm>
            <a:off x="2941983" y="1114047"/>
            <a:ext cx="6096000" cy="1200329"/>
          </a:xfrm>
          <a:prstGeom prst="rect">
            <a:avLst/>
          </a:prstGeom>
          <a:noFill/>
        </p:spPr>
        <p:txBody>
          <a:bodyPr wrap="square">
            <a:spAutoFit/>
          </a:bodyPr>
          <a:lstStyle/>
          <a:p>
            <a:r>
              <a:rPr lang="en-US" altLang="ko-KR" sz="7200" b="1">
                <a:solidFill>
                  <a:schemeClr val="bg1"/>
                </a:solidFill>
                <a:highlight>
                  <a:srgbClr val="C0C0C0"/>
                </a:highlight>
                <a:latin typeface="+mj-lt"/>
                <a:cs typeface="Arial" pitchFamily="34" charset="0"/>
              </a:rPr>
              <a:t>Sony Attacks </a:t>
            </a:r>
            <a:endParaRPr lang="ko-KR" altLang="en-US" sz="7200" b="1">
              <a:solidFill>
                <a:schemeClr val="bg1"/>
              </a:solidFill>
              <a:highlight>
                <a:srgbClr val="C0C0C0"/>
              </a:highlight>
              <a:latin typeface="+mj-lt"/>
              <a:cs typeface="Arial" pitchFamily="34" charset="0"/>
            </a:endParaRPr>
          </a:p>
        </p:txBody>
      </p:sp>
    </p:spTree>
    <p:extLst>
      <p:ext uri="{BB962C8B-B14F-4D97-AF65-F5344CB8AC3E}">
        <p14:creationId xmlns:p14="http://schemas.microsoft.com/office/powerpoint/2010/main" val="70582363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a:t>Sony Data Breaches Timeline </a:t>
            </a:r>
          </a:p>
        </p:txBody>
      </p:sp>
      <p:sp>
        <p:nvSpPr>
          <p:cNvPr id="3" name="Rounded Rectangle 1">
            <a:extLst>
              <a:ext uri="{FF2B5EF4-FFF2-40B4-BE49-F238E27FC236}">
                <a16:creationId xmlns:a16="http://schemas.microsoft.com/office/drawing/2014/main" id="{C764B49E-C1B8-4637-A382-31B55D998655}"/>
              </a:ext>
            </a:extLst>
          </p:cNvPr>
          <p:cNvSpPr/>
          <p:nvPr/>
        </p:nvSpPr>
        <p:spPr>
          <a:xfrm>
            <a:off x="949611" y="3869228"/>
            <a:ext cx="10332000" cy="96391"/>
          </a:xfrm>
          <a:prstGeom prst="roundRect">
            <a:avLst>
              <a:gd name="adj" fmla="val 50000"/>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111150F9-7F06-4C77-8B30-44A86B25F715}"/>
              </a:ext>
            </a:extLst>
          </p:cNvPr>
          <p:cNvSpPr/>
          <p:nvPr/>
        </p:nvSpPr>
        <p:spPr>
          <a:xfrm flipH="1">
            <a:off x="1476455" y="3787396"/>
            <a:ext cx="261716" cy="261716"/>
          </a:xfrm>
          <a:prstGeom prst="ellipse">
            <a:avLst/>
          </a:prstGeom>
          <a:solidFill>
            <a:schemeClr val="accent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5" name="Rounded Rectangle 8">
            <a:extLst>
              <a:ext uri="{FF2B5EF4-FFF2-40B4-BE49-F238E27FC236}">
                <a16:creationId xmlns:a16="http://schemas.microsoft.com/office/drawing/2014/main" id="{CE22BD83-6058-4EB4-A481-D2EFD59C8582}"/>
              </a:ext>
            </a:extLst>
          </p:cNvPr>
          <p:cNvSpPr/>
          <p:nvPr/>
        </p:nvSpPr>
        <p:spPr>
          <a:xfrm>
            <a:off x="977243" y="4201526"/>
            <a:ext cx="1260140" cy="1079103"/>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6"/>
          </a:solidFill>
          <a:ln w="12700">
            <a:gradFill flip="none" rotWithShape="1">
              <a:gsLst>
                <a:gs pos="0">
                  <a:schemeClr val="bg1"/>
                </a:gs>
                <a:gs pos="100000">
                  <a:schemeClr val="bg1">
                    <a:alpha val="98000"/>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id="{026F05CD-7226-4C62-A7AB-BA6F07FF54BB}"/>
              </a:ext>
            </a:extLst>
          </p:cNvPr>
          <p:cNvSpPr txBox="1"/>
          <p:nvPr/>
        </p:nvSpPr>
        <p:spPr>
          <a:xfrm>
            <a:off x="949611" y="4564766"/>
            <a:ext cx="1260140" cy="523220"/>
          </a:xfrm>
          <a:prstGeom prst="rect">
            <a:avLst/>
          </a:prstGeom>
          <a:noFill/>
        </p:spPr>
        <p:txBody>
          <a:bodyPr wrap="square" rtlCol="0">
            <a:spAutoFit/>
          </a:bodyPr>
          <a:lstStyle/>
          <a:p>
            <a:pPr algn="ctr"/>
            <a:r>
              <a:rPr lang="en-US" altLang="ko-KR" sz="1400" b="1">
                <a:solidFill>
                  <a:schemeClr val="bg1"/>
                </a:solidFill>
                <a:latin typeface="Calibri" pitchFamily="34" charset="0"/>
                <a:cs typeface="Calibri" pitchFamily="34" charset="0"/>
              </a:rPr>
              <a:t>PlayStation Network Hack</a:t>
            </a:r>
            <a:endParaRPr lang="ko-KR" altLang="en-US" sz="1400" b="1">
              <a:solidFill>
                <a:schemeClr val="bg1"/>
              </a:solidFill>
              <a:latin typeface="Calibri" pitchFamily="34" charset="0"/>
              <a:cs typeface="Calibri" pitchFamily="34" charset="0"/>
            </a:endParaRPr>
          </a:p>
        </p:txBody>
      </p:sp>
      <p:sp>
        <p:nvSpPr>
          <p:cNvPr id="9" name="TextBox 8">
            <a:extLst>
              <a:ext uri="{FF2B5EF4-FFF2-40B4-BE49-F238E27FC236}">
                <a16:creationId xmlns:a16="http://schemas.microsoft.com/office/drawing/2014/main" id="{8595513D-D3EA-4FB0-A4AE-FBF7343CDAFD}"/>
              </a:ext>
            </a:extLst>
          </p:cNvPr>
          <p:cNvSpPr txBox="1"/>
          <p:nvPr/>
        </p:nvSpPr>
        <p:spPr>
          <a:xfrm>
            <a:off x="977243" y="3321737"/>
            <a:ext cx="1260140" cy="338554"/>
          </a:xfrm>
          <a:prstGeom prst="rect">
            <a:avLst/>
          </a:prstGeom>
          <a:noFill/>
        </p:spPr>
        <p:txBody>
          <a:bodyPr wrap="square" rtlCol="0">
            <a:spAutoFit/>
          </a:bodyPr>
          <a:lstStyle/>
          <a:p>
            <a:pPr algn="ctr"/>
            <a:r>
              <a:rPr lang="en-US" altLang="ko-KR" sz="1600" b="1">
                <a:solidFill>
                  <a:schemeClr val="tx1">
                    <a:lumMod val="65000"/>
                    <a:lumOff val="35000"/>
                  </a:schemeClr>
                </a:solidFill>
                <a:latin typeface="Calibri" pitchFamily="34" charset="0"/>
                <a:cs typeface="Calibri" pitchFamily="34" charset="0"/>
              </a:rPr>
              <a:t>2011</a:t>
            </a:r>
            <a:endParaRPr lang="ko-KR" altLang="en-US" sz="1600" b="1">
              <a:solidFill>
                <a:schemeClr val="tx1">
                  <a:lumMod val="65000"/>
                  <a:lumOff val="35000"/>
                </a:schemeClr>
              </a:solidFill>
              <a:latin typeface="Calibri" pitchFamily="34" charset="0"/>
              <a:cs typeface="Calibri" pitchFamily="34" charset="0"/>
            </a:endParaRPr>
          </a:p>
        </p:txBody>
      </p:sp>
      <p:sp>
        <p:nvSpPr>
          <p:cNvPr id="10" name="Oval 9">
            <a:extLst>
              <a:ext uri="{FF2B5EF4-FFF2-40B4-BE49-F238E27FC236}">
                <a16:creationId xmlns:a16="http://schemas.microsoft.com/office/drawing/2014/main" id="{03778983-9DCA-4F53-A3A1-11ACAAAB3451}"/>
              </a:ext>
            </a:extLst>
          </p:cNvPr>
          <p:cNvSpPr/>
          <p:nvPr/>
        </p:nvSpPr>
        <p:spPr>
          <a:xfrm flipH="1">
            <a:off x="7931559" y="3781232"/>
            <a:ext cx="261716" cy="261716"/>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1" name="Rounded Rectangle 8">
            <a:extLst>
              <a:ext uri="{FF2B5EF4-FFF2-40B4-BE49-F238E27FC236}">
                <a16:creationId xmlns:a16="http://schemas.microsoft.com/office/drawing/2014/main" id="{2CAC82EB-B75B-4C65-AE7F-21A40C72C56C}"/>
              </a:ext>
            </a:extLst>
          </p:cNvPr>
          <p:cNvSpPr/>
          <p:nvPr/>
        </p:nvSpPr>
        <p:spPr>
          <a:xfrm>
            <a:off x="7432347" y="4205167"/>
            <a:ext cx="1260140" cy="1872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2" name="그룹 9">
            <a:extLst>
              <a:ext uri="{FF2B5EF4-FFF2-40B4-BE49-F238E27FC236}">
                <a16:creationId xmlns:a16="http://schemas.microsoft.com/office/drawing/2014/main" id="{3782C3AC-C0AD-4CBF-BCCD-6B55BB8D0915}"/>
              </a:ext>
            </a:extLst>
          </p:cNvPr>
          <p:cNvGrpSpPr/>
          <p:nvPr/>
        </p:nvGrpSpPr>
        <p:grpSpPr>
          <a:xfrm>
            <a:off x="7359269" y="4650078"/>
            <a:ext cx="1406295" cy="1463254"/>
            <a:chOff x="3917183" y="4344904"/>
            <a:chExt cx="1406295" cy="1463254"/>
          </a:xfrm>
        </p:grpSpPr>
        <p:sp>
          <p:nvSpPr>
            <p:cNvPr id="13" name="TextBox 12">
              <a:extLst>
                <a:ext uri="{FF2B5EF4-FFF2-40B4-BE49-F238E27FC236}">
                  <a16:creationId xmlns:a16="http://schemas.microsoft.com/office/drawing/2014/main" id="{BDF17BBB-4ADB-452F-923D-01483892C64B}"/>
                </a:ext>
              </a:extLst>
            </p:cNvPr>
            <p:cNvSpPr txBox="1"/>
            <p:nvPr/>
          </p:nvSpPr>
          <p:spPr>
            <a:xfrm>
              <a:off x="3917183" y="4344904"/>
              <a:ext cx="1406295" cy="1169551"/>
            </a:xfrm>
            <a:prstGeom prst="rect">
              <a:avLst/>
            </a:prstGeom>
            <a:noFill/>
          </p:spPr>
          <p:txBody>
            <a:bodyPr wrap="square" rtlCol="0">
              <a:spAutoFit/>
            </a:bodyPr>
            <a:lstStyle/>
            <a:p>
              <a:pPr algn="ctr"/>
              <a:r>
                <a:rPr lang="en-US" altLang="ko-KR" sz="1400" b="1">
                  <a:solidFill>
                    <a:schemeClr val="bg1"/>
                  </a:solidFill>
                  <a:latin typeface="Calibri" pitchFamily="34" charset="0"/>
                  <a:cs typeface="Calibri" pitchFamily="34" charset="0"/>
                </a:rPr>
                <a:t>Sony PlayStation social media accounts compromisation</a:t>
              </a:r>
              <a:endParaRPr lang="ko-KR" altLang="en-US" sz="1400" b="1">
                <a:solidFill>
                  <a:schemeClr val="bg1"/>
                </a:solidFill>
                <a:latin typeface="Calibri" pitchFamily="34" charset="0"/>
                <a:cs typeface="Calibri" pitchFamily="34" charset="0"/>
              </a:endParaRPr>
            </a:p>
          </p:txBody>
        </p:sp>
        <p:sp>
          <p:nvSpPr>
            <p:cNvPr id="14" name="TextBox 13">
              <a:extLst>
                <a:ext uri="{FF2B5EF4-FFF2-40B4-BE49-F238E27FC236}">
                  <a16:creationId xmlns:a16="http://schemas.microsoft.com/office/drawing/2014/main" id="{BBF38912-FFED-4DBC-9496-B207A420D5EE}"/>
                </a:ext>
              </a:extLst>
            </p:cNvPr>
            <p:cNvSpPr txBox="1"/>
            <p:nvPr/>
          </p:nvSpPr>
          <p:spPr>
            <a:xfrm>
              <a:off x="3967628" y="5561937"/>
              <a:ext cx="1260140" cy="246221"/>
            </a:xfrm>
            <a:prstGeom prst="rect">
              <a:avLst/>
            </a:prstGeom>
            <a:noFill/>
          </p:spPr>
          <p:txBody>
            <a:bodyPr wrap="square" rtlCol="0">
              <a:spAutoFit/>
            </a:bodyPr>
            <a:lstStyle/>
            <a:p>
              <a:pPr algn="ctr"/>
              <a:endParaRPr lang="ko-KR" altLang="en-US" sz="1000">
                <a:solidFill>
                  <a:schemeClr val="bg1"/>
                </a:solidFill>
              </a:endParaRPr>
            </a:p>
          </p:txBody>
        </p:sp>
      </p:grpSp>
      <p:sp>
        <p:nvSpPr>
          <p:cNvPr id="15" name="TextBox 14">
            <a:extLst>
              <a:ext uri="{FF2B5EF4-FFF2-40B4-BE49-F238E27FC236}">
                <a16:creationId xmlns:a16="http://schemas.microsoft.com/office/drawing/2014/main" id="{2479A752-0D5F-4169-943B-697ABBB10780}"/>
              </a:ext>
            </a:extLst>
          </p:cNvPr>
          <p:cNvSpPr txBox="1"/>
          <p:nvPr/>
        </p:nvSpPr>
        <p:spPr>
          <a:xfrm>
            <a:off x="7432347" y="3284967"/>
            <a:ext cx="1260140" cy="338554"/>
          </a:xfrm>
          <a:prstGeom prst="rect">
            <a:avLst/>
          </a:prstGeom>
          <a:noFill/>
        </p:spPr>
        <p:txBody>
          <a:bodyPr wrap="square" rtlCol="0">
            <a:spAutoFit/>
          </a:bodyPr>
          <a:lstStyle/>
          <a:p>
            <a:pPr algn="ctr"/>
            <a:r>
              <a:rPr lang="en-US" altLang="ko-KR" sz="1600" b="1">
                <a:solidFill>
                  <a:schemeClr val="tx1">
                    <a:lumMod val="65000"/>
                    <a:lumOff val="35000"/>
                  </a:schemeClr>
                </a:solidFill>
                <a:latin typeface="Calibri" pitchFamily="34" charset="0"/>
                <a:cs typeface="Calibri" pitchFamily="34" charset="0"/>
              </a:rPr>
              <a:t>2017</a:t>
            </a:r>
            <a:endParaRPr lang="ko-KR" altLang="en-US" sz="1600" b="1">
              <a:solidFill>
                <a:schemeClr val="tx1">
                  <a:lumMod val="65000"/>
                  <a:lumOff val="35000"/>
                </a:schemeClr>
              </a:solidFill>
              <a:latin typeface="Calibri" pitchFamily="34" charset="0"/>
              <a:cs typeface="Calibri" pitchFamily="34" charset="0"/>
            </a:endParaRPr>
          </a:p>
        </p:txBody>
      </p:sp>
      <p:grpSp>
        <p:nvGrpSpPr>
          <p:cNvPr id="18" name="그룹 26">
            <a:extLst>
              <a:ext uri="{FF2B5EF4-FFF2-40B4-BE49-F238E27FC236}">
                <a16:creationId xmlns:a16="http://schemas.microsoft.com/office/drawing/2014/main" id="{1DAB0E7B-21F5-4B2E-BA7A-DAB02B009755}"/>
              </a:ext>
            </a:extLst>
          </p:cNvPr>
          <p:cNvGrpSpPr/>
          <p:nvPr/>
        </p:nvGrpSpPr>
        <p:grpSpPr>
          <a:xfrm>
            <a:off x="9907361" y="4626410"/>
            <a:ext cx="1260140" cy="1186259"/>
            <a:chOff x="7332687" y="4345057"/>
            <a:chExt cx="1260140" cy="1186259"/>
          </a:xfrm>
        </p:grpSpPr>
        <p:sp>
          <p:nvSpPr>
            <p:cNvPr id="19" name="TextBox 18">
              <a:extLst>
                <a:ext uri="{FF2B5EF4-FFF2-40B4-BE49-F238E27FC236}">
                  <a16:creationId xmlns:a16="http://schemas.microsoft.com/office/drawing/2014/main" id="{C277358F-8F24-45C3-9955-20886CB9EDE6}"/>
                </a:ext>
              </a:extLst>
            </p:cNvPr>
            <p:cNvSpPr txBox="1"/>
            <p:nvPr/>
          </p:nvSpPr>
          <p:spPr>
            <a:xfrm>
              <a:off x="7332687" y="4345057"/>
              <a:ext cx="1260140" cy="307777"/>
            </a:xfrm>
            <a:prstGeom prst="rect">
              <a:avLst/>
            </a:prstGeom>
            <a:noFill/>
          </p:spPr>
          <p:txBody>
            <a:bodyPr wrap="square" rtlCol="0">
              <a:spAutoFit/>
            </a:bodyPr>
            <a:lstStyle/>
            <a:p>
              <a:pPr algn="ctr"/>
              <a:r>
                <a:rPr lang="en-US" altLang="ko-KR" sz="1400" b="1">
                  <a:solidFill>
                    <a:schemeClr val="bg1"/>
                  </a:solidFill>
                  <a:latin typeface="Calibri" pitchFamily="34" charset="0"/>
                  <a:cs typeface="Calibri" pitchFamily="34" charset="0"/>
                </a:rPr>
                <a:t>Your Text</a:t>
              </a:r>
              <a:endParaRPr lang="ko-KR" altLang="en-US" sz="1400" b="1">
                <a:solidFill>
                  <a:schemeClr val="bg1"/>
                </a:solidFill>
                <a:latin typeface="Calibri" pitchFamily="34" charset="0"/>
                <a:cs typeface="Calibri" pitchFamily="34" charset="0"/>
              </a:endParaRPr>
            </a:p>
          </p:txBody>
        </p:sp>
        <p:sp>
          <p:nvSpPr>
            <p:cNvPr id="20" name="TextBox 19">
              <a:extLst>
                <a:ext uri="{FF2B5EF4-FFF2-40B4-BE49-F238E27FC236}">
                  <a16:creationId xmlns:a16="http://schemas.microsoft.com/office/drawing/2014/main" id="{4167B71A-879F-4077-91F6-A1905947BD01}"/>
                </a:ext>
              </a:extLst>
            </p:cNvPr>
            <p:cNvSpPr txBox="1"/>
            <p:nvPr/>
          </p:nvSpPr>
          <p:spPr>
            <a:xfrm>
              <a:off x="7332687" y="4669542"/>
              <a:ext cx="1260140" cy="861774"/>
            </a:xfrm>
            <a:prstGeom prst="rect">
              <a:avLst/>
            </a:prstGeom>
            <a:noFill/>
          </p:spPr>
          <p:txBody>
            <a:bodyPr wrap="square" rtlCol="0">
              <a:spAutoFit/>
            </a:bodyPr>
            <a:lstStyle/>
            <a:p>
              <a:pPr algn="ctr"/>
              <a:r>
                <a:rPr lang="en-US" altLang="ko-KR" sz="1000">
                  <a:solidFill>
                    <a:schemeClr val="bg1"/>
                  </a:solidFill>
                </a:rPr>
                <a:t>Example Text : </a:t>
              </a:r>
            </a:p>
            <a:p>
              <a:pPr algn="ctr"/>
              <a:r>
                <a:rPr lang="en-US" altLang="ko-KR" sz="1000">
                  <a:solidFill>
                    <a:schemeClr val="bg1"/>
                  </a:solidFill>
                </a:rPr>
                <a:t>Get a modern PowerPoint  Presentation that is beautifully designed.</a:t>
              </a:r>
              <a:endParaRPr lang="ko-KR" altLang="en-US" sz="1000">
                <a:solidFill>
                  <a:schemeClr val="bg1"/>
                </a:solidFill>
              </a:endParaRPr>
            </a:p>
          </p:txBody>
        </p:sp>
      </p:grpSp>
      <p:sp>
        <p:nvSpPr>
          <p:cNvPr id="22" name="Oval 21">
            <a:extLst>
              <a:ext uri="{FF2B5EF4-FFF2-40B4-BE49-F238E27FC236}">
                <a16:creationId xmlns:a16="http://schemas.microsoft.com/office/drawing/2014/main" id="{AF7423F3-768C-4CD1-847E-79EED30FC91D}"/>
              </a:ext>
            </a:extLst>
          </p:cNvPr>
          <p:cNvSpPr/>
          <p:nvPr/>
        </p:nvSpPr>
        <p:spPr>
          <a:xfrm rot="10800000" flipH="1">
            <a:off x="4704007" y="3797421"/>
            <a:ext cx="261716" cy="261716"/>
          </a:xfrm>
          <a:prstGeom prst="ellipse">
            <a:avLst/>
          </a:prstGeom>
          <a:solidFill>
            <a:schemeClr val="accent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3" name="Rounded Rectangle 8">
            <a:extLst>
              <a:ext uri="{FF2B5EF4-FFF2-40B4-BE49-F238E27FC236}">
                <a16:creationId xmlns:a16="http://schemas.microsoft.com/office/drawing/2014/main" id="{E48DF0E8-2FAA-4CD9-A4CB-00963E468BEC}"/>
              </a:ext>
            </a:extLst>
          </p:cNvPr>
          <p:cNvSpPr/>
          <p:nvPr/>
        </p:nvSpPr>
        <p:spPr>
          <a:xfrm rot="10800000">
            <a:off x="4213153" y="2458799"/>
            <a:ext cx="1260140" cy="1169553"/>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1"/>
          </a:solidFill>
          <a:ln w="12700">
            <a:gradFill flip="none" rotWithShape="1">
              <a:gsLst>
                <a:gs pos="0">
                  <a:schemeClr val="bg1">
                    <a:alpha val="0"/>
                  </a:schemeClr>
                </a:gs>
                <a:gs pos="100000">
                  <a:schemeClr val="bg1">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TextBox 24">
            <a:extLst>
              <a:ext uri="{FF2B5EF4-FFF2-40B4-BE49-F238E27FC236}">
                <a16:creationId xmlns:a16="http://schemas.microsoft.com/office/drawing/2014/main" id="{FA2069DF-F57E-4A9F-A9B7-0E4196569E00}"/>
              </a:ext>
            </a:extLst>
          </p:cNvPr>
          <p:cNvSpPr txBox="1"/>
          <p:nvPr/>
        </p:nvSpPr>
        <p:spPr>
          <a:xfrm>
            <a:off x="4204794" y="2564566"/>
            <a:ext cx="1260140" cy="738664"/>
          </a:xfrm>
          <a:prstGeom prst="rect">
            <a:avLst/>
          </a:prstGeom>
          <a:noFill/>
        </p:spPr>
        <p:txBody>
          <a:bodyPr wrap="square" rtlCol="0">
            <a:spAutoFit/>
          </a:bodyPr>
          <a:lstStyle/>
          <a:p>
            <a:pPr algn="ctr"/>
            <a:r>
              <a:rPr lang="en-US" altLang="ko-KR" sz="1400" b="1">
                <a:solidFill>
                  <a:schemeClr val="bg1"/>
                </a:solidFill>
                <a:latin typeface="Calibri" pitchFamily="34" charset="0"/>
                <a:cs typeface="Calibri" pitchFamily="34" charset="0"/>
              </a:rPr>
              <a:t>Sony Pictures Entertainment Breach</a:t>
            </a:r>
            <a:endParaRPr lang="ko-KR" altLang="en-US" sz="1400" b="1">
              <a:solidFill>
                <a:schemeClr val="bg1"/>
              </a:solidFill>
              <a:latin typeface="Calibri" pitchFamily="34" charset="0"/>
              <a:cs typeface="Calibri" pitchFamily="34" charset="0"/>
            </a:endParaRPr>
          </a:p>
        </p:txBody>
      </p:sp>
      <p:sp>
        <p:nvSpPr>
          <p:cNvPr id="27" name="TextBox 26">
            <a:extLst>
              <a:ext uri="{FF2B5EF4-FFF2-40B4-BE49-F238E27FC236}">
                <a16:creationId xmlns:a16="http://schemas.microsoft.com/office/drawing/2014/main" id="{ABF4984A-621C-451A-A9CD-8DA45C12E22F}"/>
              </a:ext>
            </a:extLst>
          </p:cNvPr>
          <p:cNvSpPr txBox="1"/>
          <p:nvPr/>
        </p:nvSpPr>
        <p:spPr>
          <a:xfrm>
            <a:off x="4213153" y="4167273"/>
            <a:ext cx="1260140" cy="338554"/>
          </a:xfrm>
          <a:prstGeom prst="rect">
            <a:avLst/>
          </a:prstGeom>
          <a:noFill/>
        </p:spPr>
        <p:txBody>
          <a:bodyPr wrap="square" rtlCol="0">
            <a:spAutoFit/>
          </a:bodyPr>
          <a:lstStyle/>
          <a:p>
            <a:pPr algn="ctr"/>
            <a:r>
              <a:rPr lang="en-US" altLang="ko-KR" sz="1600" b="1">
                <a:solidFill>
                  <a:schemeClr val="tx1">
                    <a:lumMod val="65000"/>
                    <a:lumOff val="35000"/>
                  </a:schemeClr>
                </a:solidFill>
                <a:latin typeface="Calibri" pitchFamily="34" charset="0"/>
                <a:cs typeface="Calibri" pitchFamily="34" charset="0"/>
              </a:rPr>
              <a:t>2014</a:t>
            </a:r>
            <a:endParaRPr lang="ko-KR" altLang="en-US" sz="1600" b="1">
              <a:solidFill>
                <a:schemeClr val="tx1">
                  <a:lumMod val="65000"/>
                  <a:lumOff val="35000"/>
                </a:schemeClr>
              </a:solidFill>
              <a:latin typeface="Calibri" pitchFamily="34" charset="0"/>
              <a:cs typeface="Calibri" pitchFamily="34" charset="0"/>
            </a:endParaRPr>
          </a:p>
        </p:txBody>
      </p:sp>
      <p:sp>
        <p:nvSpPr>
          <p:cNvPr id="28" name="Oval 27">
            <a:extLst>
              <a:ext uri="{FF2B5EF4-FFF2-40B4-BE49-F238E27FC236}">
                <a16:creationId xmlns:a16="http://schemas.microsoft.com/office/drawing/2014/main" id="{113A7903-F910-4136-9ACA-87A877D4A2A9}"/>
              </a:ext>
            </a:extLst>
          </p:cNvPr>
          <p:cNvSpPr/>
          <p:nvPr/>
        </p:nvSpPr>
        <p:spPr>
          <a:xfrm rot="10800000" flipH="1">
            <a:off x="11111531" y="3787836"/>
            <a:ext cx="261716" cy="261716"/>
          </a:xfrm>
          <a:prstGeom prst="ellipse">
            <a:avLst/>
          </a:prstGeom>
          <a:solidFill>
            <a:schemeClr val="accent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9" name="Rounded Rectangle 8">
            <a:extLst>
              <a:ext uri="{FF2B5EF4-FFF2-40B4-BE49-F238E27FC236}">
                <a16:creationId xmlns:a16="http://schemas.microsoft.com/office/drawing/2014/main" id="{366206C6-7E04-4BFA-A040-BEA054A14090}"/>
              </a:ext>
            </a:extLst>
          </p:cNvPr>
          <p:cNvSpPr/>
          <p:nvPr/>
        </p:nvSpPr>
        <p:spPr>
          <a:xfrm rot="10800000">
            <a:off x="10612319" y="2564565"/>
            <a:ext cx="1260140" cy="113566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0" name="그룹 2">
            <a:extLst>
              <a:ext uri="{FF2B5EF4-FFF2-40B4-BE49-F238E27FC236}">
                <a16:creationId xmlns:a16="http://schemas.microsoft.com/office/drawing/2014/main" id="{E53D9EF8-ADB7-43A9-A0F9-947D9ACB6AB0}"/>
              </a:ext>
            </a:extLst>
          </p:cNvPr>
          <p:cNvGrpSpPr/>
          <p:nvPr/>
        </p:nvGrpSpPr>
        <p:grpSpPr>
          <a:xfrm>
            <a:off x="10281846" y="2721883"/>
            <a:ext cx="1590613" cy="830045"/>
            <a:chOff x="5688124" y="2131320"/>
            <a:chExt cx="1590613" cy="830045"/>
          </a:xfrm>
        </p:grpSpPr>
        <p:sp>
          <p:nvSpPr>
            <p:cNvPr id="31" name="TextBox 30">
              <a:extLst>
                <a:ext uri="{FF2B5EF4-FFF2-40B4-BE49-F238E27FC236}">
                  <a16:creationId xmlns:a16="http://schemas.microsoft.com/office/drawing/2014/main" id="{C05429D2-A206-4B69-9467-A853D1F92879}"/>
                </a:ext>
              </a:extLst>
            </p:cNvPr>
            <p:cNvSpPr txBox="1"/>
            <p:nvPr/>
          </p:nvSpPr>
          <p:spPr>
            <a:xfrm>
              <a:off x="6018597" y="2131320"/>
              <a:ext cx="1260140" cy="523220"/>
            </a:xfrm>
            <a:prstGeom prst="rect">
              <a:avLst/>
            </a:prstGeom>
            <a:noFill/>
          </p:spPr>
          <p:txBody>
            <a:bodyPr wrap="square" rtlCol="0">
              <a:spAutoFit/>
            </a:bodyPr>
            <a:lstStyle/>
            <a:p>
              <a:pPr algn="ctr"/>
              <a:r>
                <a:rPr lang="en-GB" altLang="ko-KR" sz="1400" b="1">
                  <a:solidFill>
                    <a:schemeClr val="bg1"/>
                  </a:solidFill>
                  <a:latin typeface="Calibri" pitchFamily="34" charset="0"/>
                  <a:cs typeface="Calibri" pitchFamily="34" charset="0"/>
                </a:rPr>
                <a:t>Alleged full system breach</a:t>
              </a:r>
              <a:endParaRPr lang="ko-KR" altLang="en-US" sz="1400" b="1">
                <a:solidFill>
                  <a:schemeClr val="bg1"/>
                </a:solidFill>
                <a:latin typeface="Calibri" pitchFamily="34" charset="0"/>
                <a:cs typeface="Calibri" pitchFamily="34" charset="0"/>
              </a:endParaRPr>
            </a:p>
          </p:txBody>
        </p:sp>
        <p:sp>
          <p:nvSpPr>
            <p:cNvPr id="32" name="TextBox 31">
              <a:extLst>
                <a:ext uri="{FF2B5EF4-FFF2-40B4-BE49-F238E27FC236}">
                  <a16:creationId xmlns:a16="http://schemas.microsoft.com/office/drawing/2014/main" id="{95BBA36C-447E-43FC-89A3-F9EE5F8D92B8}"/>
                </a:ext>
              </a:extLst>
            </p:cNvPr>
            <p:cNvSpPr txBox="1"/>
            <p:nvPr/>
          </p:nvSpPr>
          <p:spPr>
            <a:xfrm>
              <a:off x="5688124" y="2715144"/>
              <a:ext cx="1260140" cy="246221"/>
            </a:xfrm>
            <a:prstGeom prst="rect">
              <a:avLst/>
            </a:prstGeom>
            <a:noFill/>
          </p:spPr>
          <p:txBody>
            <a:bodyPr wrap="square" rtlCol="0">
              <a:spAutoFit/>
            </a:bodyPr>
            <a:lstStyle/>
            <a:p>
              <a:pPr algn="ctr"/>
              <a:endParaRPr lang="ko-KR" altLang="en-US" sz="1000">
                <a:solidFill>
                  <a:schemeClr val="bg1"/>
                </a:solidFill>
              </a:endParaRPr>
            </a:p>
          </p:txBody>
        </p:sp>
      </p:grpSp>
      <p:sp>
        <p:nvSpPr>
          <p:cNvPr id="33" name="TextBox 32">
            <a:extLst>
              <a:ext uri="{FF2B5EF4-FFF2-40B4-BE49-F238E27FC236}">
                <a16:creationId xmlns:a16="http://schemas.microsoft.com/office/drawing/2014/main" id="{73EB1827-1226-46A4-8988-5071421A2F50}"/>
              </a:ext>
            </a:extLst>
          </p:cNvPr>
          <p:cNvSpPr txBox="1"/>
          <p:nvPr/>
        </p:nvSpPr>
        <p:spPr>
          <a:xfrm>
            <a:off x="10651541" y="4110864"/>
            <a:ext cx="1260140" cy="338554"/>
          </a:xfrm>
          <a:prstGeom prst="rect">
            <a:avLst/>
          </a:prstGeom>
          <a:noFill/>
        </p:spPr>
        <p:txBody>
          <a:bodyPr wrap="square" rtlCol="0">
            <a:spAutoFit/>
          </a:bodyPr>
          <a:lstStyle/>
          <a:p>
            <a:pPr algn="ctr"/>
            <a:r>
              <a:rPr lang="en-US" altLang="ko-KR" sz="1600" b="1">
                <a:solidFill>
                  <a:schemeClr val="tx1">
                    <a:lumMod val="65000"/>
                    <a:lumOff val="35000"/>
                  </a:schemeClr>
                </a:solidFill>
                <a:latin typeface="Calibri" pitchFamily="34" charset="0"/>
                <a:cs typeface="Calibri" pitchFamily="34" charset="0"/>
              </a:rPr>
              <a:t>2023</a:t>
            </a:r>
            <a:endParaRPr lang="ko-KR" altLang="en-US" sz="1600" b="1">
              <a:solidFill>
                <a:schemeClr val="tx1">
                  <a:lumMod val="65000"/>
                  <a:lumOff val="35000"/>
                </a:schemeClr>
              </a:solidFill>
              <a:latin typeface="Calibri" pitchFamily="34" charset="0"/>
              <a:cs typeface="Calibri" pitchFamily="34" charset="0"/>
            </a:endParaRPr>
          </a:p>
        </p:txBody>
      </p:sp>
    </p:spTree>
    <p:extLst>
      <p:ext uri="{BB962C8B-B14F-4D97-AF65-F5344CB8AC3E}">
        <p14:creationId xmlns:p14="http://schemas.microsoft.com/office/powerpoint/2010/main" val="39796494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additive="base">
                                        <p:cTn id="57" dur="500" fill="hold"/>
                                        <p:tgtEl>
                                          <p:spTgt spid="29"/>
                                        </p:tgtEl>
                                        <p:attrNameLst>
                                          <p:attrName>ppt_x</p:attrName>
                                        </p:attrNameLst>
                                      </p:cBhvr>
                                      <p:tavLst>
                                        <p:tav tm="0">
                                          <p:val>
                                            <p:strVal val="#ppt_x"/>
                                          </p:val>
                                        </p:tav>
                                        <p:tav tm="100000">
                                          <p:val>
                                            <p:strVal val="#ppt_x"/>
                                          </p:val>
                                        </p:tav>
                                      </p:tavLst>
                                    </p:anim>
                                    <p:anim calcmode="lin" valueType="num">
                                      <p:cBhvr additive="base">
                                        <p:cTn id="5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p:bldP spid="10" grpId="0" animBg="1"/>
      <p:bldP spid="11" grpId="0" animBg="1"/>
      <p:bldP spid="15" grpId="0"/>
      <p:bldP spid="22" grpId="0" animBg="1"/>
      <p:bldP spid="23" grpId="0" animBg="1"/>
      <p:bldP spid="27" grpId="0"/>
      <p:bldP spid="28" grpId="0" animBg="1"/>
      <p:bldP spid="29" grpId="0" animBg="1"/>
      <p:bldP spid="33" grpId="0"/>
    </p:bldLst>
  </p:timing>
</p:sld>
</file>

<file path=ppt/theme/theme1.xml><?xml version="1.0" encoding="utf-8"?>
<a:theme xmlns:a="http://schemas.openxmlformats.org/drawingml/2006/main" name="Cover and End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2202</Words>
  <Application>Microsoft Office PowerPoint</Application>
  <PresentationFormat>Widescreen</PresentationFormat>
  <Paragraphs>232</Paragraphs>
  <Slides>32</Slides>
  <Notes>12</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32</vt:i4>
      </vt:variant>
    </vt:vector>
  </HeadingPairs>
  <TitlesOfParts>
    <vt:vector size="45" baseType="lpstr">
      <vt:lpstr>맑은 고딕</vt:lpstr>
      <vt:lpstr>ADLaM Display</vt:lpstr>
      <vt:lpstr>Arial</vt:lpstr>
      <vt:lpstr>Arial,Sans-Serif</vt:lpstr>
      <vt:lpstr>Bahnschrift SemiBold SemiConden</vt:lpstr>
      <vt:lpstr>Calibri</vt:lpstr>
      <vt:lpstr>Calibri Light</vt:lpstr>
      <vt:lpstr>Courier New</vt:lpstr>
      <vt:lpstr>Google Sans</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Emma Kelly</cp:lastModifiedBy>
  <cp:revision>2</cp:revision>
  <dcterms:created xsi:type="dcterms:W3CDTF">2020-01-20T05:08:25Z</dcterms:created>
  <dcterms:modified xsi:type="dcterms:W3CDTF">2023-11-18T19:16:02Z</dcterms:modified>
</cp:coreProperties>
</file>