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16"/>
  </p:notesMasterIdLst>
  <p:sldIdLst>
    <p:sldId id="256" r:id="rId6"/>
    <p:sldId id="259" r:id="rId7"/>
    <p:sldId id="257" r:id="rId8"/>
    <p:sldId id="260" r:id="rId9"/>
    <p:sldId id="258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48" d="100"/>
          <a:sy n="48" d="100"/>
        </p:scale>
        <p:origin x="70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39ED9-37A7-456E-832C-CA60D361EB9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F56F-D3FC-467C-9262-FE9387A2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F56F-D3FC-467C-9262-FE9387A21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71AF5-22A1-87B9-E28C-53F1A6AC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A97E68-C8CE-0BEA-6313-8D822E753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3B8A8-3566-6B95-E9BC-41309772C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6C3E4-04FB-24D1-0A41-99BA54BE3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F56F-D3FC-467C-9262-FE9387A21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2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A9DE7-48A3-6ABC-DBEC-8D9A5B95A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F2718-00BA-2CB5-7F5C-6184058E6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F50078-B6AA-4E51-6D10-2CB8709D8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D579D-6670-38D5-9F87-3B5F4CB13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F56F-D3FC-467C-9262-FE9387A21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D148-5CED-6B3B-2893-17B480A55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9B39-282D-CE6D-D268-F56A711B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0924-CFA9-66A6-9CEA-16D0EAC9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9B85-4393-CAEC-FAF0-370E7AD8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9377-800F-4862-009A-4D7D2AAA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968-3154-74EC-0E75-21A32412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714E-8C97-45A7-DCEB-C31E549F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19EE-4798-1F2C-31D7-9336B4B5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D4FD-F6FB-D87A-9D3C-8662A3F6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5FCC-9E97-1F3C-6062-578B6236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30F5B-1302-C3FF-0AD5-8797BB827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98187-2382-80F6-EFCD-262B0121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F83A-DB35-C7D7-2235-79470E6A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78B3-F5FE-EAF0-8691-F2E87E78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88E7-3147-9A07-8BE7-93A8F88E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9679-9C0E-C0C1-1C4F-1CB4A460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7741-3687-0233-9356-98B5D0E1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383B-D2DC-BC02-F4C0-DC90C30A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FD73-C77A-4E63-A60D-200065C56D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DEA1-E68C-96CB-6E82-85A8C38D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9591-CFD8-362D-27A5-098548CE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DEC-93D3-4F73-9128-7314360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C7A-A9E0-5F0C-3600-98605F39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945C-8825-C88E-F6A3-009FD6B7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4A59-B1FD-0FFF-ADB1-B728A565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629C-88FD-0E0F-EFB6-175484D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C7DD-C4CA-8537-0372-83E148CD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A4C-E961-6CD3-9C02-340A9F8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5CEB-87CC-DD4B-1C1F-82DAE6A8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5DB1-0942-D7C1-F327-D8EB4BD8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5AAA-C445-4B67-4804-0BB75C89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CA3A-0968-11C6-9050-A26149E9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DA47-4035-005D-FFFB-9911B3DA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8CB7-84B8-A0A4-0B3A-CD49F0088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774E-56AF-E540-476F-C0A5B927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0825-4DAE-1895-390B-75E1046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FE48-A281-1282-8F4E-9EB8F798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2FB8F-FA95-476C-9F2E-995A24D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4651-8ECB-075C-0B04-050D8811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9115-CD0B-959F-C823-2C856856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C88A-4A84-5E3D-A9C2-76016E96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0886C-5630-44F4-9737-F146ED350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E4673-3A22-C900-2EB8-8CF80A84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7BDBE-3CDB-83DE-DDFC-7F9ED4C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8E125-782A-C369-66C2-FAE7C344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DD654-DB27-887D-7827-97FD895F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6088-09B7-8AE5-8DB0-04B6012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D44AB-4461-FDCC-169F-AFE5CF14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A7F71-DD08-54E8-C8B7-894EA6F4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D1A6D-9C61-B155-FFEA-E8DBB224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BFAC-D8D3-7F34-3258-79EBB0BA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01B62-D67B-35AA-7E84-4D9D18BD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97C9-E21C-64F5-66B0-BB8B961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04EE-9C7F-7EEF-F646-18DBD876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1487-A890-F867-28BC-52DC9888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3ADE-2CA4-1217-EFB2-2B062EE1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CB3FB-DE65-56FE-739D-E6AFDF29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1DBA-88E2-9362-2A25-421CF9F3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3EAE-3F7A-70EB-A631-1B075C1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31E6-90FE-0918-9867-165945A6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1A484-4DAD-9ACB-5763-B93CE23F5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54E84-4D21-4AF0-D149-E373BAE8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3145-52E1-5E2F-C7F6-B31C3CA3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F55A2-AF87-CBF3-8F85-1ED5AC58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54FB9-D3D9-DE25-86D5-EB422AF5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E55DF-537F-9957-5AC3-DC8098BE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C94D-AB9A-F7BC-BB83-88ED5591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3C6F-471A-76A4-F9EF-A3FD85A25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3B85A-CEF3-4813-BB31-0E48052507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0373-CE96-5024-D40B-D7785712B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509-E19B-A41D-836D-E648FFCD1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C521F-CCC8-454E-B74F-534E701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78914-0565-3611-39D1-0259A86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7A59-9D15-2C86-A29B-8E3CE824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12DC-FFB7-1C46-E5C8-FC9766D7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0FD73-C77A-4E63-A60D-200065C56D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E3E7-9015-123E-3C88-FCBFC63C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15A6-6B4F-35BE-5D1B-FF9D9E2E1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46DEC-93D3-4F73-9128-73143607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insyard.blogspot.com/2012/09/lemna-minor-and-spirodela-polyrhiz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%203390/microorganisms91122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90/biology1006047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khaolao.la/kb/000082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nmbiology2/chapter/documented-results-of-climate-chang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swamp with moss and tree branches&#10;&#10;Description automatically generated with medium confidence">
            <a:extLst>
              <a:ext uri="{FF2B5EF4-FFF2-40B4-BE49-F238E27FC236}">
                <a16:creationId xmlns:a16="http://schemas.microsoft.com/office/drawing/2014/main" id="{7B4D1268-A6CE-574F-C954-60D7E960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690" b="173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B2949-A012-6423-BDAC-7E8E4AFD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Seasonal Microbe Effects on Duckweed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15C05-07AF-96F6-AE90-B58F75A4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Emma Kinerson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BF54A-A98E-939B-4C0F-792DD04B1007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robinsyard.blogspot.com/2012/09/lemna-minor-and-spirodela-polyrhiz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D4C28-64A3-FC07-31F7-40197B51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ACC0AD-6497-6501-3B33-265503BB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E07C5-4E0C-DE9A-CEA3-172A83D92766}"/>
              </a:ext>
            </a:extLst>
          </p:cNvPr>
          <p:cNvSpPr txBox="1"/>
          <p:nvPr/>
        </p:nvSpPr>
        <p:spPr>
          <a:xfrm>
            <a:off x="838201" y="2188029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Ma, </a:t>
            </a:r>
            <a:r>
              <a:rPr lang="en-US" sz="1600" dirty="0" err="1"/>
              <a:t>Wenxu</a:t>
            </a:r>
            <a:r>
              <a:rPr lang="en-US" sz="1600" dirty="0"/>
              <a:t>, Zhen Yang, </a:t>
            </a:r>
            <a:r>
              <a:rPr lang="en-US" sz="1600" dirty="0" err="1"/>
              <a:t>Lisong</a:t>
            </a:r>
            <a:r>
              <a:rPr lang="en-US" sz="1600" dirty="0"/>
              <a:t> Liang, </a:t>
            </a:r>
            <a:r>
              <a:rPr lang="en-US" sz="1600" dirty="0" err="1"/>
              <a:t>Qinghua</a:t>
            </a:r>
            <a:r>
              <a:rPr lang="en-US" sz="1600" dirty="0"/>
              <a:t> Ma, </a:t>
            </a:r>
            <a:r>
              <a:rPr lang="en-US" sz="1600" dirty="0" err="1"/>
              <a:t>Guixi</a:t>
            </a:r>
            <a:r>
              <a:rPr lang="en-US" sz="1600" dirty="0"/>
              <a:t> Wang, and </a:t>
            </a:r>
            <a:r>
              <a:rPr lang="en-US" sz="1600" dirty="0" err="1"/>
              <a:t>Tiantian</a:t>
            </a:r>
            <a:r>
              <a:rPr lang="en-US" sz="1600" dirty="0"/>
              <a:t> Zhao. 2021. “Seasonal Changes in Soil Microbial Community and Co-Occurrence Network of Species of the Genus Corylus.” Microorganisms 9 (11): 2228. </a:t>
            </a:r>
            <a:r>
              <a:rPr lang="en-US" sz="1600" dirty="0">
                <a:hlinkClick r:id="rId3"/>
              </a:rPr>
              <a:t>https://doi.org/10. 3390/microorganisms9112228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Mira, Portia, Pamela Yeh, and Barry G. Hall. 2022. “Estimating Microbial Population Data from Optical Density.” PLOS ONE 17 (10): e0276040. https://doi.org/10. 1371/journal.pone.0276040.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O’Brien, Anna M., Jason </a:t>
            </a:r>
            <a:r>
              <a:rPr lang="en-US" sz="1600" dirty="0" err="1"/>
              <a:t>Laurich</a:t>
            </a:r>
            <a:r>
              <a:rPr lang="en-US" sz="1600" dirty="0"/>
              <a:t>, Emma Lash, and Megan E. Frederickson. 2020. “Mutualistic Outcomes Across Plant Populations, Microbes, and Environments in the Duckweed </a:t>
            </a:r>
            <a:r>
              <a:rPr lang="en-US" sz="1600" dirty="0" err="1"/>
              <a:t>Lemna</a:t>
            </a:r>
            <a:r>
              <a:rPr lang="en-US" sz="1600" dirty="0"/>
              <a:t> Minor.” Microbial Ecology 80 (2): 384–97. https://doi.org/10. 1007/s00248-019-01452-1.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Ruan, Yang, Yakov </a:t>
            </a:r>
            <a:r>
              <a:rPr lang="en-US" sz="1600" dirty="0" err="1"/>
              <a:t>Kuzyakov</a:t>
            </a:r>
            <a:r>
              <a:rPr lang="en-US" sz="1600" dirty="0"/>
              <a:t>, </a:t>
            </a:r>
            <a:r>
              <a:rPr lang="en-US" sz="1600" dirty="0" err="1"/>
              <a:t>Xiaoyu</a:t>
            </a:r>
            <a:r>
              <a:rPr lang="en-US" sz="1600" dirty="0"/>
              <a:t> Liu, Xuhui Zhang, </a:t>
            </a:r>
            <a:r>
              <a:rPr lang="en-US" sz="1600" dirty="0" err="1"/>
              <a:t>Qicheng</a:t>
            </a:r>
            <a:r>
              <a:rPr lang="en-US" sz="1600" dirty="0"/>
              <a:t> Xu, Junjie Guo, </a:t>
            </a:r>
            <a:r>
              <a:rPr lang="en-US" sz="1600" dirty="0" err="1"/>
              <a:t>Shiwei</a:t>
            </a:r>
            <a:r>
              <a:rPr lang="en-US" sz="1600" dirty="0"/>
              <a:t> Guo, </a:t>
            </a:r>
            <a:r>
              <a:rPr lang="en-US" sz="1600" dirty="0" err="1"/>
              <a:t>Qirong</a:t>
            </a:r>
            <a:r>
              <a:rPr lang="en-US" sz="1600" dirty="0"/>
              <a:t> Shen, </a:t>
            </a:r>
            <a:r>
              <a:rPr lang="en-US" sz="1600" dirty="0" err="1"/>
              <a:t>Yunfeng</a:t>
            </a:r>
            <a:r>
              <a:rPr lang="en-US" sz="1600" dirty="0"/>
              <a:t> Yang, and Ning Ling. 2023. “Elevated Temperature and CO2 Strongly Affect the Growth Strategies of Soil Bacteria.” Nature Communications 14 (1): 391. https://doi.org/10.1038/s41467-023-36086-y.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Santoyo, Gustavo, Carlos Alberto </a:t>
            </a:r>
            <a:r>
              <a:rPr lang="en-US" sz="1600" dirty="0" err="1"/>
              <a:t>Urtis</a:t>
            </a:r>
            <a:r>
              <a:rPr lang="en-US" sz="1600" dirty="0"/>
              <a:t>-Flores, Pedro Damián </a:t>
            </a:r>
            <a:r>
              <a:rPr lang="en-US" sz="1600" dirty="0" err="1"/>
              <a:t>Loeza</a:t>
            </a:r>
            <a:r>
              <a:rPr lang="en-US" sz="1600" dirty="0"/>
              <a:t>-Lara, Ma Del Carmen Orozco-Mosqueda, and Bernard R. Glick. 2021. “Rhizosphere Colonization Determinants by Plant Growth-Promoting Rhizobacteria (PGPR).” Biology 10 (6): 475. </a:t>
            </a:r>
            <a:r>
              <a:rPr lang="en-US" sz="1600" dirty="0">
                <a:hlinkClick r:id="rId4"/>
              </a:rPr>
              <a:t>https://doi.org/10.3390/biology10060475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Thingujam</a:t>
            </a:r>
            <a:r>
              <a:rPr lang="en-US" sz="1600" dirty="0"/>
              <a:t>, Doni, Karolina M. </a:t>
            </a:r>
            <a:r>
              <a:rPr lang="en-US" sz="1600" dirty="0" err="1"/>
              <a:t>Pajerowska</a:t>
            </a:r>
            <a:r>
              <a:rPr lang="en-US" sz="1600" dirty="0"/>
              <a:t>-Mukhtar, and M. Shahid Mukhtar. 2024. “Duckweed: Beyond an Efficient Plant Model System.” Biomolecules 14 (6): 628. https://doi.org/10.3390/biom14060628.</a:t>
            </a:r>
          </a:p>
        </p:txBody>
      </p:sp>
    </p:spTree>
    <p:extLst>
      <p:ext uri="{BB962C8B-B14F-4D97-AF65-F5344CB8AC3E}">
        <p14:creationId xmlns:p14="http://schemas.microsoft.com/office/powerpoint/2010/main" val="100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53E2-CAEB-3494-BED5-B36BDC5C35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Background</a:t>
            </a:r>
          </a:p>
        </p:txBody>
      </p:sp>
      <p:pic>
        <p:nvPicPr>
          <p:cNvPr id="5" name="Content Placeholder 4" descr="A group of green leaves&#10;&#10;Description automatically generated">
            <a:extLst>
              <a:ext uri="{FF2B5EF4-FFF2-40B4-BE49-F238E27FC236}">
                <a16:creationId xmlns:a16="http://schemas.microsoft.com/office/drawing/2014/main" id="{C0041185-8BB7-C7F6-4511-034763E4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84372" y="2441178"/>
            <a:ext cx="7069428" cy="3711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BC0C0-D71F-BA3F-97DA-556C4E5DD962}"/>
              </a:ext>
            </a:extLst>
          </p:cNvPr>
          <p:cNvSpPr txBox="1"/>
          <p:nvPr/>
        </p:nvSpPr>
        <p:spPr>
          <a:xfrm>
            <a:off x="8391304" y="5921797"/>
            <a:ext cx="3141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phakhaolao.la/kb/0000823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F3487-79DC-091E-C4C7-5EEB727D9DEA}"/>
              </a:ext>
            </a:extLst>
          </p:cNvPr>
          <p:cNvSpPr txBox="1"/>
          <p:nvPr/>
        </p:nvSpPr>
        <p:spPr>
          <a:xfrm>
            <a:off x="838200" y="3004241"/>
            <a:ext cx="3144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542C"/>
                </a:solidFill>
              </a:rPr>
              <a:t>Duckweed:</a:t>
            </a:r>
          </a:p>
          <a:p>
            <a:endParaRPr lang="en-US" dirty="0"/>
          </a:p>
          <a:p>
            <a:r>
              <a:rPr lang="en-US" dirty="0"/>
              <a:t>-small aquatic plant</a:t>
            </a:r>
          </a:p>
          <a:p>
            <a:endParaRPr lang="en-US" dirty="0"/>
          </a:p>
          <a:p>
            <a:r>
              <a:rPr lang="en-US" dirty="0"/>
              <a:t>-simple microbiome compared to terrestrial plants </a:t>
            </a:r>
          </a:p>
          <a:p>
            <a:endParaRPr lang="en-US" dirty="0"/>
          </a:p>
          <a:p>
            <a:r>
              <a:rPr lang="en-US" dirty="0"/>
              <a:t>-quick growth rate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6A6FF-2B26-8E27-B30E-D2321C750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683" y="1930128"/>
            <a:ext cx="5563651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329F99-8610-1CC2-F4B3-1D6A41FA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C5142-8997-D369-92CC-F1CE84566207}"/>
              </a:ext>
            </a:extLst>
          </p:cNvPr>
          <p:cNvSpPr txBox="1"/>
          <p:nvPr/>
        </p:nvSpPr>
        <p:spPr>
          <a:xfrm>
            <a:off x="1107837" y="2105956"/>
            <a:ext cx="3010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changes have been previously found to impact microbial community composition (Ma et al., (2021)). </a:t>
            </a:r>
          </a:p>
        </p:txBody>
      </p:sp>
    </p:spTree>
    <p:extLst>
      <p:ext uri="{BB962C8B-B14F-4D97-AF65-F5344CB8AC3E}">
        <p14:creationId xmlns:p14="http://schemas.microsoft.com/office/powerpoint/2010/main" val="324269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53E2-CAEB-3494-BED5-B36BDC5C35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0542C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Background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4" name="Picture 13" descr="A collage of a mountain landscape">
            <a:extLst>
              <a:ext uri="{FF2B5EF4-FFF2-40B4-BE49-F238E27FC236}">
                <a16:creationId xmlns:a16="http://schemas.microsoft.com/office/drawing/2014/main" id="{5955EB9D-DCAF-7D0F-A4C7-7F084F3A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2975" y="2690298"/>
            <a:ext cx="8320825" cy="32828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06EF5F-A3B2-200A-91F2-D608D88F70D2}"/>
              </a:ext>
            </a:extLst>
          </p:cNvPr>
          <p:cNvSpPr txBox="1"/>
          <p:nvPr/>
        </p:nvSpPr>
        <p:spPr>
          <a:xfrm>
            <a:off x="8451756" y="2731533"/>
            <a:ext cx="3060155" cy="23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urses.lumenlearning.com/wm-nmbiology2/chapter/documented-results-of-climate-chang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98DA5-6F1A-B08B-CD3D-A39C62336322}"/>
              </a:ext>
            </a:extLst>
          </p:cNvPr>
          <p:cNvSpPr txBox="1"/>
          <p:nvPr/>
        </p:nvSpPr>
        <p:spPr>
          <a:xfrm>
            <a:off x="838200" y="2346553"/>
            <a:ext cx="17089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542C"/>
                </a:solidFill>
              </a:rPr>
              <a:t>Climate change:</a:t>
            </a:r>
          </a:p>
          <a:p>
            <a:endParaRPr lang="en-US" dirty="0">
              <a:solidFill>
                <a:srgbClr val="50542C"/>
              </a:solidFill>
            </a:endParaRPr>
          </a:p>
          <a:p>
            <a:r>
              <a:rPr lang="en-US" dirty="0">
                <a:solidFill>
                  <a:srgbClr val="50542C"/>
                </a:solidFill>
              </a:rPr>
              <a:t>-causing the earth to warm significantly over the past couple years</a:t>
            </a:r>
          </a:p>
          <a:p>
            <a:endParaRPr lang="en-US" dirty="0">
              <a:solidFill>
                <a:srgbClr val="50542C"/>
              </a:solidFill>
            </a:endParaRPr>
          </a:p>
          <a:p>
            <a:r>
              <a:rPr lang="en-US" dirty="0">
                <a:solidFill>
                  <a:srgbClr val="50542C"/>
                </a:solidFill>
              </a:rPr>
              <a:t>-threatens ecosystems and the natural diversity of our planet </a:t>
            </a:r>
          </a:p>
        </p:txBody>
      </p:sp>
    </p:spTree>
    <p:extLst>
      <p:ext uri="{BB962C8B-B14F-4D97-AF65-F5344CB8AC3E}">
        <p14:creationId xmlns:p14="http://schemas.microsoft.com/office/powerpoint/2010/main" val="34941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a farm&#10;&#10;Description automatically generated">
            <a:extLst>
              <a:ext uri="{FF2B5EF4-FFF2-40B4-BE49-F238E27FC236}">
                <a16:creationId xmlns:a16="http://schemas.microsoft.com/office/drawing/2014/main" id="{32C26018-60B5-1858-BF9B-6FD64311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66" y="2010830"/>
            <a:ext cx="5684534" cy="42634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9D9FDB-7F1B-07EF-55B5-90F5856C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C27F-8B8F-E996-F919-9ADAEC9D1EDE}"/>
              </a:ext>
            </a:extLst>
          </p:cNvPr>
          <p:cNvSpPr txBox="1"/>
          <p:nvPr/>
        </p:nvSpPr>
        <p:spPr>
          <a:xfrm>
            <a:off x="927462" y="2010830"/>
            <a:ext cx="4663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Microbes were sampled from two different locations across all four seasons.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Sterile duckweed were grown from plants taken at each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Microbes were isolated from crushed up duckweed tissue.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 plates containing sterile duckweed were inoculated with treatments comprised of the seasonal microbes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experiment, media from each well containing the microbes were tested for optical density.</a:t>
            </a:r>
          </a:p>
        </p:txBody>
      </p:sp>
    </p:spTree>
    <p:extLst>
      <p:ext uri="{BB962C8B-B14F-4D97-AF65-F5344CB8AC3E}">
        <p14:creationId xmlns:p14="http://schemas.microsoft.com/office/powerpoint/2010/main" val="94713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6508F7-38C2-70DE-EDF7-9F09262F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F5C589D-1672-2653-68C9-48B30893E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31CF8-E8AE-499E-103A-E6903A1E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83" y="2016076"/>
            <a:ext cx="7226446" cy="46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08EBA5-92B0-CC7F-6E25-0C515F9C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9C33A-BBBB-147A-3D6D-97168294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17" y="2063013"/>
            <a:ext cx="8575766" cy="3876562"/>
          </a:xfrm>
          <a:prstGeom prst="rect">
            <a:avLst/>
          </a:prstGeom>
        </p:spPr>
      </p:pic>
      <p:sp>
        <p:nvSpPr>
          <p:cNvPr id="8" name="Star: 4 Points 7">
            <a:extLst>
              <a:ext uri="{FF2B5EF4-FFF2-40B4-BE49-F238E27FC236}">
                <a16:creationId xmlns:a16="http://schemas.microsoft.com/office/drawing/2014/main" id="{E583F470-39DA-72DA-45FB-37340E735CDD}"/>
              </a:ext>
            </a:extLst>
          </p:cNvPr>
          <p:cNvSpPr/>
          <p:nvPr/>
        </p:nvSpPr>
        <p:spPr>
          <a:xfrm>
            <a:off x="9679577" y="4330337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B167D3AA-69A5-1485-E845-58AB802BD68C}"/>
              </a:ext>
            </a:extLst>
          </p:cNvPr>
          <p:cNvSpPr/>
          <p:nvPr/>
        </p:nvSpPr>
        <p:spPr>
          <a:xfrm>
            <a:off x="9679577" y="5134956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E8C4741E-51B1-A297-78A5-40F2CE39D97A}"/>
              </a:ext>
            </a:extLst>
          </p:cNvPr>
          <p:cNvSpPr/>
          <p:nvPr/>
        </p:nvSpPr>
        <p:spPr>
          <a:xfrm>
            <a:off x="9679577" y="3430253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5C7A0C95-8BC9-F2EF-D4EF-AB42FBE56B8C}"/>
              </a:ext>
            </a:extLst>
          </p:cNvPr>
          <p:cNvSpPr/>
          <p:nvPr/>
        </p:nvSpPr>
        <p:spPr>
          <a:xfrm>
            <a:off x="9679577" y="4732646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86BCA-CEA0-9B77-61FE-FD38CE27B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52C3E7-9053-FE46-B636-8247CC19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AA85B-51E1-1DC6-FED1-2750C278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9" y="1933092"/>
            <a:ext cx="5259642" cy="4683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D5B40-11B9-870E-4BA2-CA86CFBD4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3092"/>
            <a:ext cx="5846324" cy="1279843"/>
          </a:xfrm>
          <a:prstGeom prst="rect">
            <a:avLst/>
          </a:prstGeom>
        </p:spPr>
      </p:pic>
      <p:sp>
        <p:nvSpPr>
          <p:cNvPr id="8" name="Star: 4 Points 7">
            <a:extLst>
              <a:ext uri="{FF2B5EF4-FFF2-40B4-BE49-F238E27FC236}">
                <a16:creationId xmlns:a16="http://schemas.microsoft.com/office/drawing/2014/main" id="{0E06103F-7F29-29B7-97E6-310DD119377A}"/>
              </a:ext>
            </a:extLst>
          </p:cNvPr>
          <p:cNvSpPr/>
          <p:nvPr/>
        </p:nvSpPr>
        <p:spPr>
          <a:xfrm>
            <a:off x="11815355" y="2821577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E8F620F7-412C-5088-EBDF-DB0707567CFC}"/>
              </a:ext>
            </a:extLst>
          </p:cNvPr>
          <p:cNvSpPr/>
          <p:nvPr/>
        </p:nvSpPr>
        <p:spPr>
          <a:xfrm>
            <a:off x="6041571" y="5590903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4448C7C2-6772-8371-BB2F-2C2E0F7E64F6}"/>
              </a:ext>
            </a:extLst>
          </p:cNvPr>
          <p:cNvSpPr/>
          <p:nvPr/>
        </p:nvSpPr>
        <p:spPr>
          <a:xfrm>
            <a:off x="6078585" y="3621148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F3D52339-31EF-735C-D30C-126B4D8C021C}"/>
              </a:ext>
            </a:extLst>
          </p:cNvPr>
          <p:cNvSpPr/>
          <p:nvPr/>
        </p:nvSpPr>
        <p:spPr>
          <a:xfrm>
            <a:off x="6078585" y="4029361"/>
            <a:ext cx="71846" cy="104503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4DE3C-14EC-8BFC-0194-E1F37DD1B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A369A4-5D2A-C123-767B-B2FDE625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0542C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C0B2B-6A3B-6600-85CA-C0EBF030A30D}"/>
              </a:ext>
            </a:extLst>
          </p:cNvPr>
          <p:cNvSpPr txBox="1"/>
          <p:nvPr/>
        </p:nvSpPr>
        <p:spPr>
          <a:xfrm>
            <a:off x="838201" y="2188029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OD600 was used for analysis.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variation does influence function of microbial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largest limitation of this study was slight non-normality which could have impacted robustness of statistical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analysis will be conducted on data to examine relationship between seasonal microbes and their effect on duckweed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study contributes to understanding the role of environmental factors on microbial communities and, in turn, their effects on plant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2AB07F11B494BA4EF64748621B3DC" ma:contentTypeVersion="6" ma:contentTypeDescription="Create a new document." ma:contentTypeScope="" ma:versionID="1a7a38a9ccd045ecb4cee3812bb8e377">
  <xsd:schema xmlns:xsd="http://www.w3.org/2001/XMLSchema" xmlns:xs="http://www.w3.org/2001/XMLSchema" xmlns:p="http://schemas.microsoft.com/office/2006/metadata/properties" xmlns:ns3="736a7288-4779-42f1-97ee-c6728757e9c2" targetNamespace="http://schemas.microsoft.com/office/2006/metadata/properties" ma:root="true" ma:fieldsID="a0238c6b6804b087f78f1fe085fc7395" ns3:_="">
    <xsd:import namespace="736a7288-4779-42f1-97ee-c6728757e9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a7288-4779-42f1-97ee-c6728757e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6a7288-4779-42f1-97ee-c6728757e9c2" xsi:nil="true"/>
  </documentManagement>
</p:properties>
</file>

<file path=customXml/itemProps1.xml><?xml version="1.0" encoding="utf-8"?>
<ds:datastoreItem xmlns:ds="http://schemas.openxmlformats.org/officeDocument/2006/customXml" ds:itemID="{863E544F-FE7F-44B1-9476-FAE98AF91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6a7288-4779-42f1-97ee-c6728757e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DB25E-28D2-4629-B483-573F0FC47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337245-08DC-48C0-9C7D-2F34C573E98F}">
  <ds:schemaRefs>
    <ds:schemaRef ds:uri="736a7288-4779-42f1-97ee-c6728757e9c2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575</Words>
  <Application>Microsoft Office PowerPoint</Application>
  <PresentationFormat>Widescreen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Office Theme</vt:lpstr>
      <vt:lpstr>Seasonal Microbe Effects on Duckweed</vt:lpstr>
      <vt:lpstr>Background</vt:lpstr>
      <vt:lpstr>Background</vt:lpstr>
      <vt:lpstr>Background</vt:lpstr>
      <vt:lpstr>Methods</vt:lpstr>
      <vt:lpstr>Results</vt:lpstr>
      <vt:lpstr>Results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Kinerson</dc:creator>
  <cp:lastModifiedBy>Emma Kinerson</cp:lastModifiedBy>
  <cp:revision>1</cp:revision>
  <dcterms:created xsi:type="dcterms:W3CDTF">2024-12-05T15:41:40Z</dcterms:created>
  <dcterms:modified xsi:type="dcterms:W3CDTF">2024-12-05T17:18:38Z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0x010100A922AB07F11B494BA4EF64748621B3DC</vt:lpwstr>
  </property>
</Properties>
</file>