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14728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696"/>
    <a:srgbClr val="F2DA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27" d="100"/>
          <a:sy n="127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108" y="1122363"/>
            <a:ext cx="8604647" cy="2387600"/>
          </a:xfrm>
        </p:spPr>
        <p:txBody>
          <a:bodyPr anchor="b"/>
          <a:lstStyle>
            <a:lvl1pPr algn="ctr">
              <a:defRPr sz="5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4108" y="3602038"/>
            <a:ext cx="8604647" cy="1655762"/>
          </a:xfrm>
        </p:spPr>
        <p:txBody>
          <a:bodyPr/>
          <a:lstStyle>
            <a:lvl1pPr marL="0" indent="0" algn="ctr">
              <a:buNone/>
              <a:defRPr sz="2258"/>
            </a:lvl1pPr>
            <a:lvl2pPr marL="430225" indent="0" algn="ctr">
              <a:buNone/>
              <a:defRPr sz="1882"/>
            </a:lvl2pPr>
            <a:lvl3pPr marL="860450" indent="0" algn="ctr">
              <a:buNone/>
              <a:defRPr sz="1694"/>
            </a:lvl3pPr>
            <a:lvl4pPr marL="1290676" indent="0" algn="ctr">
              <a:buNone/>
              <a:defRPr sz="1506"/>
            </a:lvl4pPr>
            <a:lvl5pPr marL="1720901" indent="0" algn="ctr">
              <a:buNone/>
              <a:defRPr sz="1506"/>
            </a:lvl5pPr>
            <a:lvl6pPr marL="2151126" indent="0" algn="ctr">
              <a:buNone/>
              <a:defRPr sz="1506"/>
            </a:lvl6pPr>
            <a:lvl7pPr marL="2581351" indent="0" algn="ctr">
              <a:buNone/>
              <a:defRPr sz="1506"/>
            </a:lvl7pPr>
            <a:lvl8pPr marL="3011576" indent="0" algn="ctr">
              <a:buNone/>
              <a:defRPr sz="1506"/>
            </a:lvl8pPr>
            <a:lvl9pPr marL="3441802" indent="0" algn="ctr">
              <a:buNone/>
              <a:defRPr sz="1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D7D-AA1C-4545-BCF3-1B4089B292E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D101-E249-AC47-A190-BE812818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9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D7D-AA1C-4545-BCF3-1B4089B292E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D101-E249-AC47-A190-BE812818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4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10268" y="365125"/>
            <a:ext cx="247383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8760" y="365125"/>
            <a:ext cx="7278097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D7D-AA1C-4545-BCF3-1B4089B292E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D101-E249-AC47-A190-BE812818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4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D7D-AA1C-4545-BCF3-1B4089B292E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D101-E249-AC47-A190-BE812818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3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4" y="1709739"/>
            <a:ext cx="9895344" cy="2852737"/>
          </a:xfrm>
        </p:spPr>
        <p:txBody>
          <a:bodyPr anchor="b"/>
          <a:lstStyle>
            <a:lvl1pPr>
              <a:defRPr sz="5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784" y="4589464"/>
            <a:ext cx="9895344" cy="1500187"/>
          </a:xfrm>
        </p:spPr>
        <p:txBody>
          <a:bodyPr/>
          <a:lstStyle>
            <a:lvl1pPr marL="0" indent="0">
              <a:buNone/>
              <a:defRPr sz="2258">
                <a:solidFill>
                  <a:schemeClr val="tx1">
                    <a:tint val="75000"/>
                  </a:schemeClr>
                </a:solidFill>
              </a:defRPr>
            </a:lvl1pPr>
            <a:lvl2pPr marL="430225" indent="0">
              <a:buNone/>
              <a:defRPr sz="1882">
                <a:solidFill>
                  <a:schemeClr val="tx1">
                    <a:tint val="75000"/>
                  </a:schemeClr>
                </a:solidFill>
              </a:defRPr>
            </a:lvl2pPr>
            <a:lvl3pPr marL="860450" indent="0">
              <a:buNone/>
              <a:defRPr sz="1694">
                <a:solidFill>
                  <a:schemeClr val="tx1">
                    <a:tint val="75000"/>
                  </a:schemeClr>
                </a:solidFill>
              </a:defRPr>
            </a:lvl3pPr>
            <a:lvl4pPr marL="1290676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4pPr>
            <a:lvl5pPr marL="1720901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5pPr>
            <a:lvl6pPr marL="2151126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6pPr>
            <a:lvl7pPr marL="2581351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7pPr>
            <a:lvl8pPr marL="3011576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8pPr>
            <a:lvl9pPr marL="3441802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D7D-AA1C-4545-BCF3-1B4089B292E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D101-E249-AC47-A190-BE812818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8759" y="1825625"/>
            <a:ext cx="4875967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7" y="1825625"/>
            <a:ext cx="4875967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D7D-AA1C-4545-BCF3-1B4089B292E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D101-E249-AC47-A190-BE812818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1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254" y="365126"/>
            <a:ext cx="989534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0254" y="1681163"/>
            <a:ext cx="4853558" cy="823912"/>
          </a:xfrm>
        </p:spPr>
        <p:txBody>
          <a:bodyPr anchor="b"/>
          <a:lstStyle>
            <a:lvl1pPr marL="0" indent="0">
              <a:buNone/>
              <a:defRPr sz="2258" b="1"/>
            </a:lvl1pPr>
            <a:lvl2pPr marL="430225" indent="0">
              <a:buNone/>
              <a:defRPr sz="1882" b="1"/>
            </a:lvl2pPr>
            <a:lvl3pPr marL="860450" indent="0">
              <a:buNone/>
              <a:defRPr sz="1694" b="1"/>
            </a:lvl3pPr>
            <a:lvl4pPr marL="1290676" indent="0">
              <a:buNone/>
              <a:defRPr sz="1506" b="1"/>
            </a:lvl4pPr>
            <a:lvl5pPr marL="1720901" indent="0">
              <a:buNone/>
              <a:defRPr sz="1506" b="1"/>
            </a:lvl5pPr>
            <a:lvl6pPr marL="2151126" indent="0">
              <a:buNone/>
              <a:defRPr sz="1506" b="1"/>
            </a:lvl6pPr>
            <a:lvl7pPr marL="2581351" indent="0">
              <a:buNone/>
              <a:defRPr sz="1506" b="1"/>
            </a:lvl7pPr>
            <a:lvl8pPr marL="3011576" indent="0">
              <a:buNone/>
              <a:defRPr sz="1506" b="1"/>
            </a:lvl8pPr>
            <a:lvl9pPr marL="3441802" indent="0">
              <a:buNone/>
              <a:defRPr sz="150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254" y="2505075"/>
            <a:ext cx="485355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8137" y="1681163"/>
            <a:ext cx="4877461" cy="823912"/>
          </a:xfrm>
        </p:spPr>
        <p:txBody>
          <a:bodyPr anchor="b"/>
          <a:lstStyle>
            <a:lvl1pPr marL="0" indent="0">
              <a:buNone/>
              <a:defRPr sz="2258" b="1"/>
            </a:lvl1pPr>
            <a:lvl2pPr marL="430225" indent="0">
              <a:buNone/>
              <a:defRPr sz="1882" b="1"/>
            </a:lvl2pPr>
            <a:lvl3pPr marL="860450" indent="0">
              <a:buNone/>
              <a:defRPr sz="1694" b="1"/>
            </a:lvl3pPr>
            <a:lvl4pPr marL="1290676" indent="0">
              <a:buNone/>
              <a:defRPr sz="1506" b="1"/>
            </a:lvl4pPr>
            <a:lvl5pPr marL="1720901" indent="0">
              <a:buNone/>
              <a:defRPr sz="1506" b="1"/>
            </a:lvl5pPr>
            <a:lvl6pPr marL="2151126" indent="0">
              <a:buNone/>
              <a:defRPr sz="1506" b="1"/>
            </a:lvl6pPr>
            <a:lvl7pPr marL="2581351" indent="0">
              <a:buNone/>
              <a:defRPr sz="1506" b="1"/>
            </a:lvl7pPr>
            <a:lvl8pPr marL="3011576" indent="0">
              <a:buNone/>
              <a:defRPr sz="1506" b="1"/>
            </a:lvl8pPr>
            <a:lvl9pPr marL="3441802" indent="0">
              <a:buNone/>
              <a:defRPr sz="150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8137" y="2505075"/>
            <a:ext cx="48774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D7D-AA1C-4545-BCF3-1B4089B292E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D101-E249-AC47-A190-BE812818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6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D7D-AA1C-4545-BCF3-1B4089B292E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D101-E249-AC47-A190-BE812818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6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D7D-AA1C-4545-BCF3-1B4089B292E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D101-E249-AC47-A190-BE812818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254" y="457200"/>
            <a:ext cx="3700297" cy="1600200"/>
          </a:xfrm>
        </p:spPr>
        <p:txBody>
          <a:bodyPr anchor="b"/>
          <a:lstStyle>
            <a:lvl1pPr>
              <a:defRPr sz="30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461" y="987426"/>
            <a:ext cx="5808137" cy="4873625"/>
          </a:xfrm>
        </p:spPr>
        <p:txBody>
          <a:bodyPr/>
          <a:lstStyle>
            <a:lvl1pPr>
              <a:defRPr sz="3011"/>
            </a:lvl1pPr>
            <a:lvl2pPr>
              <a:defRPr sz="2635"/>
            </a:lvl2pPr>
            <a:lvl3pPr>
              <a:defRPr sz="2258"/>
            </a:lvl3pPr>
            <a:lvl4pPr>
              <a:defRPr sz="1882"/>
            </a:lvl4pPr>
            <a:lvl5pPr>
              <a:defRPr sz="1882"/>
            </a:lvl5pPr>
            <a:lvl6pPr>
              <a:defRPr sz="1882"/>
            </a:lvl6pPr>
            <a:lvl7pPr>
              <a:defRPr sz="1882"/>
            </a:lvl7pPr>
            <a:lvl8pPr>
              <a:defRPr sz="1882"/>
            </a:lvl8pPr>
            <a:lvl9pPr>
              <a:defRPr sz="188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254" y="2057400"/>
            <a:ext cx="3700297" cy="3811588"/>
          </a:xfrm>
        </p:spPr>
        <p:txBody>
          <a:bodyPr/>
          <a:lstStyle>
            <a:lvl1pPr marL="0" indent="0">
              <a:buNone/>
              <a:defRPr sz="1506"/>
            </a:lvl1pPr>
            <a:lvl2pPr marL="430225" indent="0">
              <a:buNone/>
              <a:defRPr sz="1317"/>
            </a:lvl2pPr>
            <a:lvl3pPr marL="860450" indent="0">
              <a:buNone/>
              <a:defRPr sz="1129"/>
            </a:lvl3pPr>
            <a:lvl4pPr marL="1290676" indent="0">
              <a:buNone/>
              <a:defRPr sz="941"/>
            </a:lvl4pPr>
            <a:lvl5pPr marL="1720901" indent="0">
              <a:buNone/>
              <a:defRPr sz="941"/>
            </a:lvl5pPr>
            <a:lvl6pPr marL="2151126" indent="0">
              <a:buNone/>
              <a:defRPr sz="941"/>
            </a:lvl6pPr>
            <a:lvl7pPr marL="2581351" indent="0">
              <a:buNone/>
              <a:defRPr sz="941"/>
            </a:lvl7pPr>
            <a:lvl8pPr marL="3011576" indent="0">
              <a:buNone/>
              <a:defRPr sz="941"/>
            </a:lvl8pPr>
            <a:lvl9pPr marL="3441802" indent="0">
              <a:buNone/>
              <a:defRPr sz="94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D7D-AA1C-4545-BCF3-1B4089B292E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D101-E249-AC47-A190-BE812818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6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254" y="457200"/>
            <a:ext cx="3700297" cy="1600200"/>
          </a:xfrm>
        </p:spPr>
        <p:txBody>
          <a:bodyPr anchor="b"/>
          <a:lstStyle>
            <a:lvl1pPr>
              <a:defRPr sz="30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461" y="987426"/>
            <a:ext cx="5808137" cy="4873625"/>
          </a:xfrm>
        </p:spPr>
        <p:txBody>
          <a:bodyPr anchor="t"/>
          <a:lstStyle>
            <a:lvl1pPr marL="0" indent="0">
              <a:buNone/>
              <a:defRPr sz="3011"/>
            </a:lvl1pPr>
            <a:lvl2pPr marL="430225" indent="0">
              <a:buNone/>
              <a:defRPr sz="2635"/>
            </a:lvl2pPr>
            <a:lvl3pPr marL="860450" indent="0">
              <a:buNone/>
              <a:defRPr sz="2258"/>
            </a:lvl3pPr>
            <a:lvl4pPr marL="1290676" indent="0">
              <a:buNone/>
              <a:defRPr sz="1882"/>
            </a:lvl4pPr>
            <a:lvl5pPr marL="1720901" indent="0">
              <a:buNone/>
              <a:defRPr sz="1882"/>
            </a:lvl5pPr>
            <a:lvl6pPr marL="2151126" indent="0">
              <a:buNone/>
              <a:defRPr sz="1882"/>
            </a:lvl6pPr>
            <a:lvl7pPr marL="2581351" indent="0">
              <a:buNone/>
              <a:defRPr sz="1882"/>
            </a:lvl7pPr>
            <a:lvl8pPr marL="3011576" indent="0">
              <a:buNone/>
              <a:defRPr sz="1882"/>
            </a:lvl8pPr>
            <a:lvl9pPr marL="3441802" indent="0">
              <a:buNone/>
              <a:defRPr sz="188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254" y="2057400"/>
            <a:ext cx="3700297" cy="3811588"/>
          </a:xfrm>
        </p:spPr>
        <p:txBody>
          <a:bodyPr/>
          <a:lstStyle>
            <a:lvl1pPr marL="0" indent="0">
              <a:buNone/>
              <a:defRPr sz="1506"/>
            </a:lvl1pPr>
            <a:lvl2pPr marL="430225" indent="0">
              <a:buNone/>
              <a:defRPr sz="1317"/>
            </a:lvl2pPr>
            <a:lvl3pPr marL="860450" indent="0">
              <a:buNone/>
              <a:defRPr sz="1129"/>
            </a:lvl3pPr>
            <a:lvl4pPr marL="1290676" indent="0">
              <a:buNone/>
              <a:defRPr sz="941"/>
            </a:lvl4pPr>
            <a:lvl5pPr marL="1720901" indent="0">
              <a:buNone/>
              <a:defRPr sz="941"/>
            </a:lvl5pPr>
            <a:lvl6pPr marL="2151126" indent="0">
              <a:buNone/>
              <a:defRPr sz="941"/>
            </a:lvl6pPr>
            <a:lvl7pPr marL="2581351" indent="0">
              <a:buNone/>
              <a:defRPr sz="941"/>
            </a:lvl7pPr>
            <a:lvl8pPr marL="3011576" indent="0">
              <a:buNone/>
              <a:defRPr sz="941"/>
            </a:lvl8pPr>
            <a:lvl9pPr marL="3441802" indent="0">
              <a:buNone/>
              <a:defRPr sz="94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D7D-AA1C-4545-BCF3-1B4089B292E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D101-E249-AC47-A190-BE812818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8760" y="365126"/>
            <a:ext cx="9895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8760" y="1825625"/>
            <a:ext cx="98953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8759" y="6356351"/>
            <a:ext cx="2581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CD7D-AA1C-4545-BCF3-1B4089B292E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00386" y="6356351"/>
            <a:ext cx="38720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2710" y="6356351"/>
            <a:ext cx="2581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0D101-E249-AC47-A190-BE8128188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0450" rtl="0" eaLnBrk="1" latinLnBrk="0" hangingPunct="1">
        <a:lnSpc>
          <a:spcPct val="90000"/>
        </a:lnSpc>
        <a:spcBef>
          <a:spcPct val="0"/>
        </a:spcBef>
        <a:buNone/>
        <a:defRPr sz="41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113" indent="-215113" algn="l" defTabSz="860450" rtl="0" eaLnBrk="1" latinLnBrk="0" hangingPunct="1">
        <a:lnSpc>
          <a:spcPct val="90000"/>
        </a:lnSpc>
        <a:spcBef>
          <a:spcPts val="941"/>
        </a:spcBef>
        <a:buFont typeface="Arial" panose="020B0604020202020204" pitchFamily="34" charset="0"/>
        <a:buChar char="•"/>
        <a:defRPr sz="2635" kern="1200">
          <a:solidFill>
            <a:schemeClr val="tx1"/>
          </a:solidFill>
          <a:latin typeface="+mn-lt"/>
          <a:ea typeface="+mn-ea"/>
          <a:cs typeface="+mn-cs"/>
        </a:defRPr>
      </a:lvl1pPr>
      <a:lvl2pPr marL="645338" indent="-215113" algn="l" defTabSz="860450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2pPr>
      <a:lvl3pPr marL="1075563" indent="-215113" algn="l" defTabSz="860450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3pPr>
      <a:lvl4pPr marL="1505788" indent="-215113" algn="l" defTabSz="860450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1694" kern="1200">
          <a:solidFill>
            <a:schemeClr val="tx1"/>
          </a:solidFill>
          <a:latin typeface="+mn-lt"/>
          <a:ea typeface="+mn-ea"/>
          <a:cs typeface="+mn-cs"/>
        </a:defRPr>
      </a:lvl4pPr>
      <a:lvl5pPr marL="1936013" indent="-215113" algn="l" defTabSz="860450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1694" kern="1200">
          <a:solidFill>
            <a:schemeClr val="tx1"/>
          </a:solidFill>
          <a:latin typeface="+mn-lt"/>
          <a:ea typeface="+mn-ea"/>
          <a:cs typeface="+mn-cs"/>
        </a:defRPr>
      </a:lvl5pPr>
      <a:lvl6pPr marL="2366239" indent="-215113" algn="l" defTabSz="860450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1694" kern="1200">
          <a:solidFill>
            <a:schemeClr val="tx1"/>
          </a:solidFill>
          <a:latin typeface="+mn-lt"/>
          <a:ea typeface="+mn-ea"/>
          <a:cs typeface="+mn-cs"/>
        </a:defRPr>
      </a:lvl6pPr>
      <a:lvl7pPr marL="2796464" indent="-215113" algn="l" defTabSz="860450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1694" kern="1200">
          <a:solidFill>
            <a:schemeClr val="tx1"/>
          </a:solidFill>
          <a:latin typeface="+mn-lt"/>
          <a:ea typeface="+mn-ea"/>
          <a:cs typeface="+mn-cs"/>
        </a:defRPr>
      </a:lvl7pPr>
      <a:lvl8pPr marL="3226689" indent="-215113" algn="l" defTabSz="860450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1694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indent="-215113" algn="l" defTabSz="860450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16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0450" rtl="0" eaLnBrk="1" latinLnBrk="0" hangingPunct="1">
        <a:defRPr sz="1694" kern="1200">
          <a:solidFill>
            <a:schemeClr val="tx1"/>
          </a:solidFill>
          <a:latin typeface="+mn-lt"/>
          <a:ea typeface="+mn-ea"/>
          <a:cs typeface="+mn-cs"/>
        </a:defRPr>
      </a:lvl1pPr>
      <a:lvl2pPr marL="430225" algn="l" defTabSz="860450" rtl="0" eaLnBrk="1" latinLnBrk="0" hangingPunct="1">
        <a:defRPr sz="1694" kern="1200">
          <a:solidFill>
            <a:schemeClr val="tx1"/>
          </a:solidFill>
          <a:latin typeface="+mn-lt"/>
          <a:ea typeface="+mn-ea"/>
          <a:cs typeface="+mn-cs"/>
        </a:defRPr>
      </a:lvl2pPr>
      <a:lvl3pPr marL="860450" algn="l" defTabSz="860450" rtl="0" eaLnBrk="1" latinLnBrk="0" hangingPunct="1">
        <a:defRPr sz="1694" kern="1200">
          <a:solidFill>
            <a:schemeClr val="tx1"/>
          </a:solidFill>
          <a:latin typeface="+mn-lt"/>
          <a:ea typeface="+mn-ea"/>
          <a:cs typeface="+mn-cs"/>
        </a:defRPr>
      </a:lvl3pPr>
      <a:lvl4pPr marL="1290676" algn="l" defTabSz="860450" rtl="0" eaLnBrk="1" latinLnBrk="0" hangingPunct="1">
        <a:defRPr sz="1694" kern="1200">
          <a:solidFill>
            <a:schemeClr val="tx1"/>
          </a:solidFill>
          <a:latin typeface="+mn-lt"/>
          <a:ea typeface="+mn-ea"/>
          <a:cs typeface="+mn-cs"/>
        </a:defRPr>
      </a:lvl4pPr>
      <a:lvl5pPr marL="1720901" algn="l" defTabSz="860450" rtl="0" eaLnBrk="1" latinLnBrk="0" hangingPunct="1">
        <a:defRPr sz="1694" kern="1200">
          <a:solidFill>
            <a:schemeClr val="tx1"/>
          </a:solidFill>
          <a:latin typeface="+mn-lt"/>
          <a:ea typeface="+mn-ea"/>
          <a:cs typeface="+mn-cs"/>
        </a:defRPr>
      </a:lvl5pPr>
      <a:lvl6pPr marL="2151126" algn="l" defTabSz="860450" rtl="0" eaLnBrk="1" latinLnBrk="0" hangingPunct="1">
        <a:defRPr sz="1694" kern="1200">
          <a:solidFill>
            <a:schemeClr val="tx1"/>
          </a:solidFill>
          <a:latin typeface="+mn-lt"/>
          <a:ea typeface="+mn-ea"/>
          <a:cs typeface="+mn-cs"/>
        </a:defRPr>
      </a:lvl6pPr>
      <a:lvl7pPr marL="2581351" algn="l" defTabSz="860450" rtl="0" eaLnBrk="1" latinLnBrk="0" hangingPunct="1">
        <a:defRPr sz="1694" kern="1200">
          <a:solidFill>
            <a:schemeClr val="tx1"/>
          </a:solidFill>
          <a:latin typeface="+mn-lt"/>
          <a:ea typeface="+mn-ea"/>
          <a:cs typeface="+mn-cs"/>
        </a:defRPr>
      </a:lvl7pPr>
      <a:lvl8pPr marL="3011576" algn="l" defTabSz="860450" rtl="0" eaLnBrk="1" latinLnBrk="0" hangingPunct="1">
        <a:defRPr sz="1694" kern="1200">
          <a:solidFill>
            <a:schemeClr val="tx1"/>
          </a:solidFill>
          <a:latin typeface="+mn-lt"/>
          <a:ea typeface="+mn-ea"/>
          <a:cs typeface="+mn-cs"/>
        </a:defRPr>
      </a:lvl8pPr>
      <a:lvl9pPr marL="3441802" algn="l" defTabSz="860450" rtl="0" eaLnBrk="1" latinLnBrk="0" hangingPunct="1">
        <a:defRPr sz="16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c 20">
            <a:extLst>
              <a:ext uri="{FF2B5EF4-FFF2-40B4-BE49-F238E27FC236}">
                <a16:creationId xmlns:a16="http://schemas.microsoft.com/office/drawing/2014/main" id="{EFED7CE3-D932-B94C-83DC-49CA5B920F07}"/>
              </a:ext>
            </a:extLst>
          </p:cNvPr>
          <p:cNvSpPr/>
          <p:nvPr/>
        </p:nvSpPr>
        <p:spPr>
          <a:xfrm rot="19022134">
            <a:off x="745097" y="587141"/>
            <a:ext cx="5137416" cy="4847908"/>
          </a:xfrm>
          <a:prstGeom prst="arc">
            <a:avLst>
              <a:gd name="adj1" fmla="val 14694028"/>
              <a:gd name="adj2" fmla="val 19582578"/>
            </a:avLst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BC30F3A9-FEDC-CB43-A571-C16B8642CA62}"/>
              </a:ext>
            </a:extLst>
          </p:cNvPr>
          <p:cNvSpPr/>
          <p:nvPr/>
        </p:nvSpPr>
        <p:spPr>
          <a:xfrm rot="1392534">
            <a:off x="4935794" y="514541"/>
            <a:ext cx="5137416" cy="4847908"/>
          </a:xfrm>
          <a:prstGeom prst="arc">
            <a:avLst>
              <a:gd name="adj1" fmla="val 14694028"/>
              <a:gd name="adj2" fmla="val 19582578"/>
            </a:avLst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9804C51E-2792-AF4E-805A-396CE443E99B}"/>
              </a:ext>
            </a:extLst>
          </p:cNvPr>
          <p:cNvSpPr/>
          <p:nvPr/>
        </p:nvSpPr>
        <p:spPr>
          <a:xfrm rot="7893770">
            <a:off x="5046823" y="1428091"/>
            <a:ext cx="5137416" cy="4847908"/>
          </a:xfrm>
          <a:prstGeom prst="arc">
            <a:avLst>
              <a:gd name="adj1" fmla="val 14694028"/>
              <a:gd name="adj2" fmla="val 19582578"/>
            </a:avLst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0209CB-CBAA-D147-8F09-43EDA307C51E}"/>
              </a:ext>
            </a:extLst>
          </p:cNvPr>
          <p:cNvGrpSpPr/>
          <p:nvPr/>
        </p:nvGrpSpPr>
        <p:grpSpPr>
          <a:xfrm>
            <a:off x="373505" y="136897"/>
            <a:ext cx="10755544" cy="6579134"/>
            <a:chOff x="373505" y="136897"/>
            <a:chExt cx="10755544" cy="6579134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263541F4-1A10-3948-887B-0ABB71E99F9E}"/>
                </a:ext>
              </a:extLst>
            </p:cNvPr>
            <p:cNvSpPr/>
            <p:nvPr/>
          </p:nvSpPr>
          <p:spPr>
            <a:xfrm>
              <a:off x="8034560" y="5023799"/>
              <a:ext cx="2172052" cy="10569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168E41FC-C720-6848-8A02-79008F60F4B0}"/>
                </a:ext>
              </a:extLst>
            </p:cNvPr>
            <p:cNvSpPr/>
            <p:nvPr/>
          </p:nvSpPr>
          <p:spPr>
            <a:xfrm>
              <a:off x="1004978" y="5480758"/>
              <a:ext cx="2331896" cy="73961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F03544CF-BF0A-244E-AF87-09226E0E1B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661" t="79001" r="47093" b="9357"/>
            <a:stretch/>
          </p:blipFill>
          <p:spPr>
            <a:xfrm rot="21281913">
              <a:off x="9994309" y="3625537"/>
              <a:ext cx="846164" cy="798324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07FBCB2-AD4F-774D-96D9-9EC34694EB87}"/>
                </a:ext>
              </a:extLst>
            </p:cNvPr>
            <p:cNvGrpSpPr/>
            <p:nvPr/>
          </p:nvGrpSpPr>
          <p:grpSpPr>
            <a:xfrm>
              <a:off x="4554336" y="136897"/>
              <a:ext cx="819312" cy="1588638"/>
              <a:chOff x="2176136" y="1685394"/>
              <a:chExt cx="1653362" cy="3298086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2BCEE2F2-1A73-DB4D-9A63-9F5C3A9F7B0C}"/>
                  </a:ext>
                </a:extLst>
              </p:cNvPr>
              <p:cNvSpPr/>
              <p:nvPr/>
            </p:nvSpPr>
            <p:spPr>
              <a:xfrm rot="10800000">
                <a:off x="2176136" y="2846336"/>
                <a:ext cx="1653362" cy="213714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4000">
                    <a:srgbClr val="F0BDB7"/>
                  </a:gs>
                  <a:gs pos="57000">
                    <a:srgbClr val="FF0000"/>
                  </a:gs>
                  <a:gs pos="99000">
                    <a:srgbClr val="C00000"/>
                  </a:gs>
                </a:gsLst>
                <a:lin ang="5400000" scaled="1"/>
                <a:tileRect/>
              </a:gradFill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CA8228E-E4C8-E449-BA2D-E638911CBDCC}"/>
                  </a:ext>
                </a:extLst>
              </p:cNvPr>
              <p:cNvSpPr/>
              <p:nvPr/>
            </p:nvSpPr>
            <p:spPr>
              <a:xfrm>
                <a:off x="2433975" y="1685394"/>
                <a:ext cx="1137684" cy="1137683"/>
              </a:xfrm>
              <a:prstGeom prst="ellipse">
                <a:avLst/>
              </a:prstGeom>
              <a:solidFill>
                <a:srgbClr val="C00000"/>
              </a:solidFill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AE9BE6-C022-E648-99BA-4551D0EB10F4}"/>
                </a:ext>
              </a:extLst>
            </p:cNvPr>
            <p:cNvSpPr txBox="1"/>
            <p:nvPr/>
          </p:nvSpPr>
          <p:spPr>
            <a:xfrm>
              <a:off x="5518562" y="192024"/>
              <a:ext cx="185285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Take 1 </a:t>
              </a:r>
            </a:p>
            <a:p>
              <a:pPr algn="ctr"/>
              <a:r>
                <a:rPr lang="en-US" b="1" dirty="0"/>
                <a:t>Infectious person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69380D2-3106-E84F-B776-33A452CCACA6}"/>
                </a:ext>
              </a:extLst>
            </p:cNvPr>
            <p:cNvGrpSpPr/>
            <p:nvPr/>
          </p:nvGrpSpPr>
          <p:grpSpPr>
            <a:xfrm>
              <a:off x="373505" y="2064979"/>
              <a:ext cx="1982333" cy="1891670"/>
              <a:chOff x="112128" y="2371726"/>
              <a:chExt cx="2271576" cy="224763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78D09E6-0F6D-6E43-9183-485188BC860C}"/>
                  </a:ext>
                </a:extLst>
              </p:cNvPr>
              <p:cNvGrpSpPr/>
              <p:nvPr/>
            </p:nvGrpSpPr>
            <p:grpSpPr>
              <a:xfrm>
                <a:off x="112128" y="2371726"/>
                <a:ext cx="819312" cy="1588638"/>
                <a:chOff x="2176136" y="1685394"/>
                <a:chExt cx="1653362" cy="3298086"/>
              </a:xfrm>
            </p:grpSpPr>
            <p:sp>
              <p:nvSpPr>
                <p:cNvPr id="40" name="Rounded Rectangle 39">
                  <a:extLst>
                    <a:ext uri="{FF2B5EF4-FFF2-40B4-BE49-F238E27FC236}">
                      <a16:creationId xmlns:a16="http://schemas.microsoft.com/office/drawing/2014/main" id="{D2C84C75-324C-E34F-9491-A147F4BF1744}"/>
                    </a:ext>
                  </a:extLst>
                </p:cNvPr>
                <p:cNvSpPr/>
                <p:nvPr/>
              </p:nvSpPr>
              <p:spPr>
                <a:xfrm rot="10800000">
                  <a:off x="2176136" y="2846336"/>
                  <a:ext cx="1653362" cy="2137144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14000">
                      <a:srgbClr val="F0BDB7"/>
                    </a:gs>
                    <a:gs pos="57000">
                      <a:srgbClr val="FF0000"/>
                    </a:gs>
                    <a:gs pos="99000">
                      <a:srgbClr val="C00000"/>
                    </a:gs>
                  </a:gsLst>
                  <a:lin ang="54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FAD865B-F10E-B445-BF3C-73CBF0BEC55B}"/>
                    </a:ext>
                  </a:extLst>
                </p:cNvPr>
                <p:cNvSpPr/>
                <p:nvPr/>
              </p:nvSpPr>
              <p:spPr>
                <a:xfrm>
                  <a:off x="2433975" y="1685394"/>
                  <a:ext cx="1137684" cy="1137683"/>
                </a:xfrm>
                <a:prstGeom prst="ellipse">
                  <a:avLst/>
                </a:prstGeom>
                <a:solidFill>
                  <a:srgbClr val="C00000"/>
                </a:solidFill>
                <a:ln w="317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8DBE1B3-AFE2-834B-A63A-3E1402A73BE7}"/>
                  </a:ext>
                </a:extLst>
              </p:cNvPr>
              <p:cNvGrpSpPr/>
              <p:nvPr/>
            </p:nvGrpSpPr>
            <p:grpSpPr>
              <a:xfrm>
                <a:off x="1215656" y="2371726"/>
                <a:ext cx="819312" cy="1588638"/>
                <a:chOff x="1215656" y="2371726"/>
                <a:chExt cx="819312" cy="1588638"/>
              </a:xfrm>
            </p:grpSpPr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945C47EA-C577-1540-9EA5-2582AF38F28C}"/>
                    </a:ext>
                  </a:extLst>
                </p:cNvPr>
                <p:cNvSpPr/>
                <p:nvPr/>
              </p:nvSpPr>
              <p:spPr>
                <a:xfrm rot="10800000">
                  <a:off x="1215656" y="2930934"/>
                  <a:ext cx="819312" cy="102943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9000">
                      <a:srgbClr val="F0BDB7"/>
                    </a:gs>
                    <a:gs pos="43000">
                      <a:srgbClr val="FF0000"/>
                    </a:gs>
                    <a:gs pos="86000">
                      <a:srgbClr val="C00000"/>
                    </a:gs>
                  </a:gsLst>
                  <a:lin ang="54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E80CB07-703D-574E-87E6-6DF86E25C732}"/>
                    </a:ext>
                  </a:extLst>
                </p:cNvPr>
                <p:cNvSpPr/>
                <p:nvPr/>
              </p:nvSpPr>
              <p:spPr>
                <a:xfrm>
                  <a:off x="1343426" y="2371726"/>
                  <a:ext cx="563771" cy="548005"/>
                </a:xfrm>
                <a:prstGeom prst="ellipse">
                  <a:avLst/>
                </a:prstGeom>
                <a:solidFill>
                  <a:srgbClr val="C00000"/>
                </a:solidFill>
                <a:ln w="317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A7EB9411-E53F-C54F-A684-761ECFC5F543}"/>
                  </a:ext>
                </a:extLst>
              </p:cNvPr>
              <p:cNvGrpSpPr/>
              <p:nvPr/>
            </p:nvGrpSpPr>
            <p:grpSpPr>
              <a:xfrm>
                <a:off x="1564392" y="3030726"/>
                <a:ext cx="819312" cy="1588638"/>
                <a:chOff x="4353400" y="2799546"/>
                <a:chExt cx="819312" cy="1588638"/>
              </a:xfrm>
            </p:grpSpPr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80167184-303B-C64B-A47F-B160A1614861}"/>
                    </a:ext>
                  </a:extLst>
                </p:cNvPr>
                <p:cNvSpPr/>
                <p:nvPr/>
              </p:nvSpPr>
              <p:spPr>
                <a:xfrm rot="10800000">
                  <a:off x="4353400" y="3358754"/>
                  <a:ext cx="819312" cy="102943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48000">
                      <a:srgbClr val="F0BDB7"/>
                    </a:gs>
                    <a:gs pos="92000">
                      <a:srgbClr val="FF0000"/>
                    </a:gs>
                    <a:gs pos="99000">
                      <a:srgbClr val="C00000"/>
                    </a:gs>
                  </a:gsLst>
                  <a:lin ang="54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1DFEA50D-9793-D348-B0F2-071011A4278B}"/>
                    </a:ext>
                  </a:extLst>
                </p:cNvPr>
                <p:cNvSpPr/>
                <p:nvPr/>
              </p:nvSpPr>
              <p:spPr>
                <a:xfrm>
                  <a:off x="4481170" y="2799546"/>
                  <a:ext cx="563771" cy="548005"/>
                </a:xfrm>
                <a:prstGeom prst="ellipse">
                  <a:avLst/>
                </a:prstGeom>
                <a:solidFill>
                  <a:srgbClr val="C00000"/>
                </a:solidFill>
                <a:ln w="317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828C21A-EACC-BD4C-8B8A-57FFF3BC3464}"/>
                  </a:ext>
                </a:extLst>
              </p:cNvPr>
              <p:cNvGrpSpPr/>
              <p:nvPr/>
            </p:nvGrpSpPr>
            <p:grpSpPr>
              <a:xfrm>
                <a:off x="545769" y="2919731"/>
                <a:ext cx="819312" cy="1588638"/>
                <a:chOff x="2933698" y="2799546"/>
                <a:chExt cx="819312" cy="1588638"/>
              </a:xfrm>
            </p:grpSpPr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C51F239E-676C-0F45-8C3D-7EA077723A5C}"/>
                    </a:ext>
                  </a:extLst>
                </p:cNvPr>
                <p:cNvSpPr/>
                <p:nvPr/>
              </p:nvSpPr>
              <p:spPr>
                <a:xfrm rot="10800000">
                  <a:off x="2933698" y="3358754"/>
                  <a:ext cx="819312" cy="102943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/>
                    </a:gs>
                    <a:gs pos="24000">
                      <a:srgbClr val="F0BDB7"/>
                    </a:gs>
                    <a:gs pos="81000">
                      <a:srgbClr val="FF0000"/>
                    </a:gs>
                    <a:gs pos="99000">
                      <a:srgbClr val="C00000"/>
                    </a:gs>
                  </a:gsLst>
                  <a:lin ang="5400000" scaled="1"/>
                  <a:tileRect/>
                </a:gradFill>
                <a:ln w="317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EE5FCCAA-4B8F-1D42-A4E7-9245968BEACE}"/>
                    </a:ext>
                  </a:extLst>
                </p:cNvPr>
                <p:cNvSpPr/>
                <p:nvPr/>
              </p:nvSpPr>
              <p:spPr>
                <a:xfrm>
                  <a:off x="3061468" y="2799546"/>
                  <a:ext cx="563771" cy="548005"/>
                </a:xfrm>
                <a:prstGeom prst="ellipse">
                  <a:avLst/>
                </a:prstGeom>
                <a:solidFill>
                  <a:srgbClr val="C00000"/>
                </a:solidFill>
                <a:ln w="317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0ACCF5A3-CA53-C54D-9510-16F4A6767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661" t="79001" r="47093" b="9357"/>
            <a:stretch/>
          </p:blipFill>
          <p:spPr>
            <a:xfrm rot="652523">
              <a:off x="8977999" y="2485699"/>
              <a:ext cx="846164" cy="79832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B44F49B-66F1-AC46-9779-2E93F0BFCC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661" t="79001" r="47093" b="9357"/>
            <a:stretch/>
          </p:blipFill>
          <p:spPr>
            <a:xfrm rot="639531">
              <a:off x="9131121" y="3572131"/>
              <a:ext cx="846164" cy="798324"/>
            </a:xfrm>
            <a:prstGeom prst="rect">
              <a:avLst/>
            </a:prstGeom>
          </p:spPr>
        </p:pic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19510E9-5A34-2243-BA29-CE1DBC4F2059}"/>
                </a:ext>
              </a:extLst>
            </p:cNvPr>
            <p:cNvSpPr/>
            <p:nvPr/>
          </p:nvSpPr>
          <p:spPr>
            <a:xfrm rot="11747588">
              <a:off x="1036361" y="1642809"/>
              <a:ext cx="5137416" cy="4847908"/>
            </a:xfrm>
            <a:prstGeom prst="arc">
              <a:avLst>
                <a:gd name="adj1" fmla="val 14694028"/>
                <a:gd name="adj2" fmla="val 19582578"/>
              </a:avLst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DE1EBEC-9E75-5041-9CC8-18A560113413}"/>
                </a:ext>
              </a:extLst>
            </p:cNvPr>
            <p:cNvGrpSpPr/>
            <p:nvPr/>
          </p:nvGrpSpPr>
          <p:grpSpPr>
            <a:xfrm>
              <a:off x="4252103" y="5584729"/>
              <a:ext cx="1646048" cy="801179"/>
              <a:chOff x="4448311" y="5780688"/>
              <a:chExt cx="1854639" cy="960046"/>
            </a:xfrm>
          </p:grpSpPr>
          <p:cxnSp>
            <p:nvCxnSpPr>
              <p:cNvPr id="24" name="Curved Connector 23">
                <a:extLst>
                  <a:ext uri="{FF2B5EF4-FFF2-40B4-BE49-F238E27FC236}">
                    <a16:creationId xmlns:a16="http://schemas.microsoft.com/office/drawing/2014/main" id="{5B4D1E9B-61A3-DE48-A8AA-23C81353A6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8311" y="5780688"/>
                <a:ext cx="996843" cy="607584"/>
              </a:xfrm>
              <a:prstGeom prst="curvedConnector3">
                <a:avLst/>
              </a:prstGeom>
              <a:ln w="66675">
                <a:solidFill>
                  <a:srgbClr val="EAC696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>
                <a:extLst>
                  <a:ext uri="{FF2B5EF4-FFF2-40B4-BE49-F238E27FC236}">
                    <a16:creationId xmlns:a16="http://schemas.microsoft.com/office/drawing/2014/main" id="{B0448752-E133-2A40-8E9B-DAFB6B655B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1332" y="6101746"/>
                <a:ext cx="1101618" cy="339162"/>
              </a:xfrm>
              <a:prstGeom prst="curvedConnector3">
                <a:avLst>
                  <a:gd name="adj1" fmla="val 66860"/>
                </a:avLst>
              </a:prstGeom>
              <a:ln w="66675">
                <a:solidFill>
                  <a:srgbClr val="EAC696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>
                <a:extLst>
                  <a:ext uri="{FF2B5EF4-FFF2-40B4-BE49-F238E27FC236}">
                    <a16:creationId xmlns:a16="http://schemas.microsoft.com/office/drawing/2014/main" id="{C23EE58B-315C-6944-A94F-37F6EB85E8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0985" y="6283458"/>
                <a:ext cx="668711" cy="457276"/>
              </a:xfrm>
              <a:prstGeom prst="curvedConnector3">
                <a:avLst>
                  <a:gd name="adj1" fmla="val 50000"/>
                </a:avLst>
              </a:prstGeom>
              <a:ln w="66675">
                <a:solidFill>
                  <a:srgbClr val="EAC696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E3392C20-DAC7-3946-A32C-BA7065F252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661" t="79001" r="47093" b="9357"/>
            <a:stretch/>
          </p:blipFill>
          <p:spPr>
            <a:xfrm rot="20710759">
              <a:off x="10282885" y="2506226"/>
              <a:ext cx="846164" cy="798324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6F3E512-8085-1B42-ABD7-CEDD245FC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661" t="79001" r="47093" b="9357"/>
            <a:stretch/>
          </p:blipFill>
          <p:spPr>
            <a:xfrm>
              <a:off x="8385503" y="3307584"/>
              <a:ext cx="846164" cy="798324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A53362-6A78-A046-B5E4-BCF0AFE28DD2}"/>
                </a:ext>
              </a:extLst>
            </p:cNvPr>
            <p:cNvSpPr txBox="1"/>
            <p:nvPr/>
          </p:nvSpPr>
          <p:spPr>
            <a:xfrm>
              <a:off x="5295998" y="5854257"/>
              <a:ext cx="187409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Y</a:t>
              </a:r>
              <a:r>
                <a:rPr lang="en-US" b="1" dirty="0"/>
                <a:t> </a:t>
              </a:r>
            </a:p>
            <a:p>
              <a:pPr algn="ctr"/>
              <a:r>
                <a:rPr lang="en-US" b="1" dirty="0"/>
                <a:t>New adult worms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7347BFC-FAE5-ED42-BF18-610CB98B5FBB}"/>
                </a:ext>
              </a:extLst>
            </p:cNvPr>
            <p:cNvSpPr txBox="1"/>
            <p:nvPr/>
          </p:nvSpPr>
          <p:spPr>
            <a:xfrm>
              <a:off x="459247" y="3852045"/>
              <a:ext cx="187409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= Z</a:t>
              </a:r>
              <a:r>
                <a:rPr lang="en-US" b="1" dirty="0"/>
                <a:t> </a:t>
              </a:r>
            </a:p>
            <a:p>
              <a:pPr algn="ctr"/>
              <a:r>
                <a:rPr lang="en-US" b="1" dirty="0"/>
                <a:t>New cases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DD13AC2-49E6-BA4F-B456-CEED6A7394FA}"/>
                </a:ext>
              </a:extLst>
            </p:cNvPr>
            <p:cNvSpPr txBox="1"/>
            <p:nvPr/>
          </p:nvSpPr>
          <p:spPr>
            <a:xfrm>
              <a:off x="9120589" y="2772226"/>
              <a:ext cx="187409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X</a:t>
              </a:r>
              <a:r>
                <a:rPr lang="en-US" b="1" dirty="0"/>
                <a:t> </a:t>
              </a:r>
            </a:p>
            <a:p>
              <a:pPr algn="ctr"/>
              <a:r>
                <a:rPr lang="en-US" b="1" dirty="0"/>
                <a:t>Infectious vectors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B66D7FB-D9D3-C84F-A424-29C235672C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661" t="79001" r="47093" b="9357"/>
            <a:stretch/>
          </p:blipFill>
          <p:spPr>
            <a:xfrm rot="20834595">
              <a:off x="8205105" y="2526056"/>
              <a:ext cx="846164" cy="798324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B8E78C0-A471-234B-9029-BF7559A8AE32}"/>
                </a:ext>
              </a:extLst>
            </p:cNvPr>
            <p:cNvSpPr txBox="1"/>
            <p:nvPr/>
          </p:nvSpPr>
          <p:spPr>
            <a:xfrm>
              <a:off x="3126290" y="2235990"/>
              <a:ext cx="45500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Q. </a:t>
              </a:r>
            </a:p>
            <a:p>
              <a:pPr algn="ctr"/>
              <a:r>
                <a:rPr lang="en-US" sz="3200" b="1" dirty="0"/>
                <a:t>How many new cases from one infectious case?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385AB67-54F8-CE4D-AF7F-B72CA668F77B}"/>
                </a:ext>
              </a:extLst>
            </p:cNvPr>
            <p:cNvSpPr txBox="1"/>
            <p:nvPr/>
          </p:nvSpPr>
          <p:spPr>
            <a:xfrm>
              <a:off x="3933434" y="3948274"/>
              <a:ext cx="2945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(given 1% mf prevalence)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D13BF57-E3E9-F941-98B4-7A72B600BE5E}"/>
                </a:ext>
              </a:extLst>
            </p:cNvPr>
            <p:cNvSpPr txBox="1"/>
            <p:nvPr/>
          </p:nvSpPr>
          <p:spPr>
            <a:xfrm>
              <a:off x="8162935" y="5087787"/>
              <a:ext cx="24465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Survive EIP?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Life span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Transmissibility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482CEAC-8D30-D049-B0DE-F74A33E7E2A9}"/>
                </a:ext>
              </a:extLst>
            </p:cNvPr>
            <p:cNvSpPr txBox="1"/>
            <p:nvPr/>
          </p:nvSpPr>
          <p:spPr>
            <a:xfrm>
              <a:off x="1159428" y="5532248"/>
              <a:ext cx="22483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Sample population and allocate worms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DDF83CB-3126-3D49-A03A-623388C748AE}"/>
                </a:ext>
              </a:extLst>
            </p:cNvPr>
            <p:cNvSpPr/>
            <p:nvPr/>
          </p:nvSpPr>
          <p:spPr>
            <a:xfrm>
              <a:off x="1462780" y="624702"/>
              <a:ext cx="1318035" cy="73961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1A8DEBC-0781-F64A-B772-B398181BF6D2}"/>
                </a:ext>
              </a:extLst>
            </p:cNvPr>
            <p:cNvSpPr txBox="1"/>
            <p:nvPr/>
          </p:nvSpPr>
          <p:spPr>
            <a:xfrm>
              <a:off x="1586463" y="763674"/>
              <a:ext cx="1199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Repeat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2DBF0C45-6C7E-6041-8BBC-528C9F5E1C0C}"/>
                </a:ext>
              </a:extLst>
            </p:cNvPr>
            <p:cNvSpPr/>
            <p:nvPr/>
          </p:nvSpPr>
          <p:spPr>
            <a:xfrm>
              <a:off x="8279543" y="784957"/>
              <a:ext cx="1631454" cy="92214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91E572A-E591-7B40-84EA-EB1ECF80E9B6}"/>
                </a:ext>
              </a:extLst>
            </p:cNvPr>
            <p:cNvSpPr txBox="1"/>
            <p:nvPr/>
          </p:nvSpPr>
          <p:spPr>
            <a:xfrm>
              <a:off x="8404842" y="911192"/>
              <a:ext cx="2228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Duration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Bite risk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43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48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Emma</dc:creator>
  <cp:lastModifiedBy>Davis, Emma</cp:lastModifiedBy>
  <cp:revision>9</cp:revision>
  <cp:lastPrinted>2019-02-17T17:51:02Z</cp:lastPrinted>
  <dcterms:created xsi:type="dcterms:W3CDTF">2019-02-17T16:58:32Z</dcterms:created>
  <dcterms:modified xsi:type="dcterms:W3CDTF">2019-02-17T17:51:48Z</dcterms:modified>
</cp:coreProperties>
</file>