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F1C1-BE5F-43D6-9E20-BB1C19654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65B8A-DD20-499C-B702-BA8762A6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5F7D-BD24-4169-948A-3DDB2E4F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0095-AD01-45B0-BBE1-2E181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72BC-57A4-430C-8A5F-6614129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913C-CF3A-4A38-BF25-CBE19EBB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230D8-246A-4DE2-91BF-A15BE31D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7FCA-72B2-4CD5-8B19-768B6A7F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366E-0A77-4778-AA5A-BF5AA197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A492-5354-4D42-A53B-54AFD443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606F4-18A8-485C-A224-BCB018F2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12D33-97BD-4D8B-A64B-4C520EECB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C5DD-B56C-4173-96AC-157B9A15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9F79-C94F-40D8-A936-01EEE977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0A2C-6B96-453E-8898-CF8B994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9193-7315-4972-B071-BD732DF9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4A81-BD8E-4C87-B164-C7F70BF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26A5-C88F-4552-8F4C-D1244C1F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EFB6-4658-4F26-9409-D5BE5F3E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5AD1-FCA4-4FE8-AD1D-0F1416F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C1E-656F-440E-B5AA-DE056C9B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304A1-7A87-4C2C-AD05-40A84BAF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74D1-DEB5-4C43-AE2D-ECF0F5C8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DCCAC-3E7F-48B9-82E8-46E7416F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9187-DC6A-48AA-B931-C408B4A6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038-53B8-40B2-B3E5-C55F064C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94A3-540E-4415-BC46-A59484163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6D81-1430-45E5-99B1-78AD7021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A8EF-A211-46E1-A23D-7826D0CF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E2FB-68DF-432A-8298-34DFD797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559A0-5ACD-4BEF-8C82-D1C6A47F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B418-B4A4-4BCD-9EC8-FBF7840C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3740-2E63-4DF1-8B5C-5105BF527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D0DA5-A77C-4F7C-B01B-48CD2FA3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2E25-8242-41CE-AB97-44D4D1C8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76502-FC57-4989-B5C5-D3D7587F4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6274F-775D-4F6A-9BF7-48AE38C2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AB5F7-FD5B-4847-B3F9-A078C39C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7B4FA-7910-426D-80D2-37183504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EC52-464D-4552-BF5C-0D4E8BDF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AB581-CDEF-4822-BAE5-92811A61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B491C-E9B9-41DA-8A7D-42F819F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81BE-DF09-4ED8-84EE-8AC0FB66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12880-E93A-4EEC-BD32-224D23B8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F6C99-66F1-461F-8905-17D03120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50455-F528-46C4-87E9-A45C2815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5B86-48E1-4273-BA5C-397D5BB9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C195-F682-476B-A395-5EDCF451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2192A-B05E-4F20-8C03-9DA42D818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7ECBF-1FAF-47DE-B151-3324837D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6C26-1045-485D-88C9-139DDCFF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813F-A88A-4C4F-8A4D-8EF2439B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3A19-3410-49FB-ABC5-97857CB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D6E0D-C960-4550-97A3-7BB2F040E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39A1D-C822-4381-985D-6415CAED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22840-4EBD-4D88-8137-C8039C20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D9DA9-3033-47ED-B532-DE8527E6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E5F63-DF41-4FE9-BAB6-50A7525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5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9BFC3-0333-404D-B152-2BBA9C28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D677F-8865-4BB9-87CB-16C1D583F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9685-6F5B-413D-B774-29B8C23E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FC22-414A-447F-8A5F-F615176A9AD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928F-D3B3-4AF8-8978-C06A420A6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45B2-5A25-4C3B-99B7-D46953A9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FCFE-5C44-4138-874D-C4F7F2FA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5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A7819-3D65-4E05-9998-ECCC6ACE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7" y="131618"/>
            <a:ext cx="8405325" cy="65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1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D672BB-0505-4BCE-97BD-8766C15DA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9" t="23031" r="20101" b="25387"/>
          <a:stretch/>
        </p:blipFill>
        <p:spPr>
          <a:xfrm>
            <a:off x="2322945" y="0"/>
            <a:ext cx="7546109" cy="68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5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Lovett, Emma</dc:creator>
  <cp:lastModifiedBy>Lovett, Emma</cp:lastModifiedBy>
  <cp:revision>1</cp:revision>
  <dcterms:created xsi:type="dcterms:W3CDTF">2024-02-29T18:39:49Z</dcterms:created>
  <dcterms:modified xsi:type="dcterms:W3CDTF">2024-02-29T18:40:08Z</dcterms:modified>
</cp:coreProperties>
</file>