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eaa1633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eaa1633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eaa1633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eaa1633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ceaa1633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ceaa1633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52536" l="0" r="47423" t="0"/>
          <a:stretch/>
        </p:blipFill>
        <p:spPr>
          <a:xfrm>
            <a:off x="46076" y="1093950"/>
            <a:ext cx="4066250" cy="295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11117" l="4738" r="17579" t="2294"/>
          <a:stretch/>
        </p:blipFill>
        <p:spPr>
          <a:xfrm>
            <a:off x="4153200" y="1196638"/>
            <a:ext cx="4934822" cy="27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47349" t="47619"/>
          <a:stretch/>
        </p:blipFill>
        <p:spPr>
          <a:xfrm>
            <a:off x="129375" y="981650"/>
            <a:ext cx="3970075" cy="31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11480" l="5209" r="17505" t="0"/>
          <a:stretch/>
        </p:blipFill>
        <p:spPr>
          <a:xfrm>
            <a:off x="4345125" y="1226388"/>
            <a:ext cx="4698950" cy="26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52536" l="0" r="47423" t="0"/>
          <a:stretch/>
        </p:blipFill>
        <p:spPr>
          <a:xfrm>
            <a:off x="61401" y="1093963"/>
            <a:ext cx="4066250" cy="295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11473" l="3452" r="17726" t="0"/>
          <a:stretch/>
        </p:blipFill>
        <p:spPr>
          <a:xfrm>
            <a:off x="4160875" y="1172513"/>
            <a:ext cx="4983126" cy="279846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469575" y="591125"/>
            <a:ext cx="14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factor of 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47349" t="47619"/>
          <a:stretch/>
        </p:blipFill>
        <p:spPr>
          <a:xfrm>
            <a:off x="129375" y="981650"/>
            <a:ext cx="3970075" cy="31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11582" l="3747" r="17531" t="0"/>
          <a:stretch/>
        </p:blipFill>
        <p:spPr>
          <a:xfrm>
            <a:off x="4151375" y="1191350"/>
            <a:ext cx="4915850" cy="27608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7469575" y="591125"/>
            <a:ext cx="14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factor of 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