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0036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766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0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91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63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61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55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75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58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28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33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42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3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04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510450" y="2559674"/>
            <a:ext cx="8123100" cy="1033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Emma Manchester   Trevor Kinaman   Jodie Burnett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Meghan Hamannwright   Arunima Singh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50" y="770100"/>
            <a:ext cx="91440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Restaurant Automation</a:t>
            </a:r>
          </a:p>
        </p:txBody>
      </p:sp>
      <p:sp>
        <p:nvSpPr>
          <p:cNvPr id="61" name="Shape 61"/>
          <p:cNvSpPr/>
          <p:nvPr/>
        </p:nvSpPr>
        <p:spPr>
          <a:xfrm>
            <a:off x="3732775" y="2832750"/>
            <a:ext cx="71400" cy="71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041800" y="2832750"/>
            <a:ext cx="71400" cy="71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120775" y="3179750"/>
            <a:ext cx="71400" cy="71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21750" y="128325"/>
            <a:ext cx="3114600" cy="41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Detailed Design - Class Diagram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21750" y="1090725"/>
            <a:ext cx="8123100" cy="36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9" y="479375"/>
            <a:ext cx="8760650" cy="44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352" y="1014275"/>
            <a:ext cx="5999301" cy="405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157775" y="157775"/>
            <a:ext cx="6658200" cy="7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Entity-Relationship Diagram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25" y="1064999"/>
            <a:ext cx="6074374" cy="392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252450" y="213000"/>
            <a:ext cx="5506500" cy="6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Tables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53800" y="239525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53800" y="1112100"/>
            <a:ext cx="8123100" cy="3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7975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60750" y="954238"/>
            <a:ext cx="8123100" cy="38364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Record of employees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Managers fire or hire an employee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Menu management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Promotion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Customer Records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Dish promotion &amp; suggestion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Order management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Place an order, update item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Inventory Management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title" idx="4294967295"/>
          </p:nvPr>
        </p:nvSpPr>
        <p:spPr>
          <a:xfrm>
            <a:off x="243125" y="175375"/>
            <a:ext cx="8123100" cy="7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Project Description and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43125" y="175375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 and Requirements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43125" y="1047950"/>
            <a:ext cx="3317700" cy="37428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chemeClr val="lt1"/>
                </a:solidFill>
              </a:rPr>
              <a:t>Functional Use-Cases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n" sz="1100" b="1">
                <a:solidFill>
                  <a:schemeClr val="lt2"/>
                </a:solidFill>
              </a:rPr>
              <a:t>Process hiring an employee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n" sz="1100" b="1">
                <a:solidFill>
                  <a:schemeClr val="lt2"/>
                </a:solidFill>
              </a:rPr>
              <a:t>Process firing an employee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n" sz="1100" b="1">
                <a:solidFill>
                  <a:schemeClr val="lt2"/>
                </a:solidFill>
              </a:rPr>
              <a:t>Process editing employee profile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Employee paycheck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Add inventory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Update or delete inventory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Customer seating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Place order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Record customer’s info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Save customer’s order to their account</a:t>
            </a:r>
            <a:r>
              <a:rPr lang="en" sz="1100">
                <a:solidFill>
                  <a:schemeClr val="lt1"/>
                </a:solidFill>
              </a:rPr>
              <a:t>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Promotions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Record employee shift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AutoNum type="arabicPeriod"/>
            </a:pPr>
            <a:r>
              <a:rPr lang="en" sz="1100" b="1">
                <a:solidFill>
                  <a:schemeClr val="lt2"/>
                </a:solidFill>
              </a:rPr>
              <a:t>Calculate customer tip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Show menu items including specials</a:t>
            </a:r>
            <a:r>
              <a:rPr lang="en" sz="1100">
                <a:solidFill>
                  <a:schemeClr val="lt1"/>
                </a:solidFill>
              </a:rPr>
              <a:t>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Process customer payment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Add/update/remove menu items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Food delivery</a:t>
            </a:r>
            <a:r>
              <a:rPr lang="en" sz="110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699900" y="1047950"/>
            <a:ext cx="4213200" cy="12936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>
                <a:solidFill>
                  <a:schemeClr val="lt1"/>
                </a:solidFill>
              </a:rPr>
              <a:t>Non-functional Requirements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Performance of sale transactions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Accuracy of payroll and business performance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Security of Customer/Employee profiles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1100" b="1">
                <a:solidFill>
                  <a:schemeClr val="lt1"/>
                </a:solidFill>
              </a:rPr>
              <a:t>Speed of processing and sending orders to the kitchen </a:t>
            </a:r>
            <a:r>
              <a:rPr lang="en" sz="1100">
                <a:solidFill>
                  <a:schemeClr val="l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75200" y="4428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High-level Design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System Sequence Diagrams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75200" y="1050500"/>
            <a:ext cx="4818900" cy="9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Case 1: Process Hiring an Employee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18102" t="43759" r="19432" b="14373"/>
          <a:stretch/>
        </p:blipFill>
        <p:spPr>
          <a:xfrm>
            <a:off x="157575" y="1443600"/>
            <a:ext cx="8782075" cy="3558899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75200" y="4428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High-level Design -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System Sequence Diagrams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75200" y="1221600"/>
            <a:ext cx="4818900" cy="9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Case 2: Process Firing an Employee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l="24348" t="23698" r="24521" b="32145"/>
          <a:stretch/>
        </p:blipFill>
        <p:spPr>
          <a:xfrm>
            <a:off x="197012" y="1597975"/>
            <a:ext cx="8749972" cy="337075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75200" y="4428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High-level Design -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System Sequence Diagrams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75200" y="1182525"/>
            <a:ext cx="3542400" cy="3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Case 3: Edit Employee Profile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99" y="1543425"/>
            <a:ext cx="8522600" cy="3395649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75200" y="4428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High-level Design -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System Sequence Diagrams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75200" y="1221600"/>
            <a:ext cx="4818900" cy="9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Case 4: Calculate Customer Tip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17768" t="29139" r="36496" b="25746"/>
          <a:stretch/>
        </p:blipFill>
        <p:spPr>
          <a:xfrm>
            <a:off x="296150" y="1622950"/>
            <a:ext cx="8551699" cy="3270874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1350" y="106925"/>
            <a:ext cx="2975400" cy="36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High-Level Design: Architecture Diagram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5" y="470525"/>
            <a:ext cx="8180399" cy="44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7975" y="21815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Detailed Design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Proxima Nova</vt:lpstr>
      <vt:lpstr>spearmint</vt:lpstr>
      <vt:lpstr>Restaurant Automation</vt:lpstr>
      <vt:lpstr>Project Description and Requirements</vt:lpstr>
      <vt:lpstr>Project Description and Requirements</vt:lpstr>
      <vt:lpstr>High-level Design -  System Sequence Diagrams</vt:lpstr>
      <vt:lpstr>High-level Design -  System Sequence Diagrams</vt:lpstr>
      <vt:lpstr>High-level Design -  System Sequence Diagrams</vt:lpstr>
      <vt:lpstr>High-level Design -  System Sequence Diagrams</vt:lpstr>
      <vt:lpstr>High-Level Design: Architecture Diagram</vt:lpstr>
      <vt:lpstr>Detailed Design</vt:lpstr>
      <vt:lpstr>Detailed Design - Class Diagram</vt:lpstr>
      <vt:lpstr>PowerPoint Presentation</vt:lpstr>
      <vt:lpstr>PowerPoint Presentation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Automation</dc:title>
  <dc:creator>Emma Manchester</dc:creator>
  <cp:lastModifiedBy>Emma Manchester</cp:lastModifiedBy>
  <cp:revision>1</cp:revision>
  <dcterms:modified xsi:type="dcterms:W3CDTF">2016-05-02T01:43:34Z</dcterms:modified>
</cp:coreProperties>
</file>