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Lst>
  <p:notesMasterIdLst>
    <p:notesMasterId r:id="rId15"/>
  </p:notesMasterIdLst>
  <p:handoutMasterIdLst>
    <p:handoutMasterId r:id="rId16"/>
  </p:handoutMasterIdLst>
  <p:sldIdLst>
    <p:sldId id="313" r:id="rId2"/>
    <p:sldId id="257" r:id="rId3"/>
    <p:sldId id="315" r:id="rId4"/>
    <p:sldId id="320" r:id="rId5"/>
    <p:sldId id="316" r:id="rId6"/>
    <p:sldId id="317" r:id="rId7"/>
    <p:sldId id="321" r:id="rId8"/>
    <p:sldId id="318" r:id="rId9"/>
    <p:sldId id="334" r:id="rId10"/>
    <p:sldId id="325" r:id="rId11"/>
    <p:sldId id="319" r:id="rId12"/>
    <p:sldId id="324" r:id="rId13"/>
    <p:sldId id="333" r:id="rId14"/>
  </p:sldIdLst>
  <p:sldSz cx="24384000" cy="13716000"/>
  <p:notesSz cx="6858000" cy="9144000"/>
  <p:defaultTextStyle>
    <a:defPPr>
      <a:defRPr lang="x-none"/>
    </a:defPPr>
    <a:lvl1pPr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1pPr>
    <a:lvl2pPr marL="457200" indent="-2286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2pPr>
    <a:lvl3pPr marL="914400" indent="-4572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3pPr>
    <a:lvl4pPr marL="1371600" indent="-6858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4pPr>
    <a:lvl5pPr marL="1828800" indent="-9144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5pPr>
    <a:lvl6pPr marL="2286000" algn="l" defTabSz="914400" rtl="0" eaLnBrk="1" latinLnBrk="0" hangingPunct="1">
      <a:defRPr sz="2000" kern="1200">
        <a:solidFill>
          <a:srgbClr val="74808C"/>
        </a:solidFill>
        <a:latin typeface="Poppins" charset="0"/>
        <a:ea typeface="Poppins" charset="0"/>
        <a:cs typeface="Poppins" charset="0"/>
        <a:sym typeface="Poppins" charset="0"/>
      </a:defRPr>
    </a:lvl6pPr>
    <a:lvl7pPr marL="2743200" algn="l" defTabSz="914400" rtl="0" eaLnBrk="1" latinLnBrk="0" hangingPunct="1">
      <a:defRPr sz="2000" kern="1200">
        <a:solidFill>
          <a:srgbClr val="74808C"/>
        </a:solidFill>
        <a:latin typeface="Poppins" charset="0"/>
        <a:ea typeface="Poppins" charset="0"/>
        <a:cs typeface="Poppins" charset="0"/>
        <a:sym typeface="Poppins" charset="0"/>
      </a:defRPr>
    </a:lvl7pPr>
    <a:lvl8pPr marL="3200400" algn="l" defTabSz="914400" rtl="0" eaLnBrk="1" latinLnBrk="0" hangingPunct="1">
      <a:defRPr sz="2000" kern="1200">
        <a:solidFill>
          <a:srgbClr val="74808C"/>
        </a:solidFill>
        <a:latin typeface="Poppins" charset="0"/>
        <a:ea typeface="Poppins" charset="0"/>
        <a:cs typeface="Poppins" charset="0"/>
        <a:sym typeface="Poppins" charset="0"/>
      </a:defRPr>
    </a:lvl8pPr>
    <a:lvl9pPr marL="3657600" algn="l" defTabSz="914400" rtl="0" eaLnBrk="1" latinLnBrk="0" hangingPunct="1">
      <a:defRPr sz="2000" kern="1200">
        <a:solidFill>
          <a:srgbClr val="74808C"/>
        </a:solidFill>
        <a:latin typeface="Poppins" charset="0"/>
        <a:ea typeface="Poppins" charset="0"/>
        <a:cs typeface="Poppins" charset="0"/>
        <a:sym typeface="Poppins"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BFB"/>
    <a:srgbClr val="F2F2F2"/>
    <a:srgbClr val="C9DEEA"/>
    <a:srgbClr val="6A7987"/>
    <a:srgbClr val="089BDB"/>
    <a:srgbClr val="EC0753"/>
    <a:srgbClr val="EC6646"/>
    <a:srgbClr val="B56BE3"/>
    <a:srgbClr val="D8F0FE"/>
    <a:srgbClr val="01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25"/>
    <p:restoredTop sz="94249" autoAdjust="0"/>
  </p:normalViewPr>
  <p:slideViewPr>
    <p:cSldViewPr showGuides="1">
      <p:cViewPr>
        <p:scale>
          <a:sx n="40" d="100"/>
          <a:sy n="40" d="100"/>
        </p:scale>
        <p:origin x="642" y="-468"/>
      </p:cViewPr>
      <p:guideLst/>
    </p:cSldViewPr>
  </p:slideViewPr>
  <p:notesTextViewPr>
    <p:cViewPr>
      <p:scale>
        <a:sx n="1" d="1"/>
        <a:sy n="1" d="1"/>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endParaRPr lang="en-US"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fld id="{42DF6680-5C3E-D44D-B5F7-CD83A7367BB1}" type="datetimeFigureOut">
              <a:rPr lang="en-US" altLang="x-none"/>
              <a:pPr/>
              <a:t>12/14/2020</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endParaRPr lang="en-US"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5AE6BB5D-973D-1449-80C8-3885C2A1F8AC}" type="slidenum">
              <a:rPr lang="en-US" altLang="x-none"/>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4098"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x-none" altLang="x-none" noProof="0">
                <a:sym typeface="Helvetica Neue" charset="0"/>
              </a:rPr>
              <a:t>Click to edit Master text styles</a:t>
            </a:r>
          </a:p>
          <a:p>
            <a:pPr lvl="1"/>
            <a:r>
              <a:rPr lang="x-none" altLang="x-none" noProof="0">
                <a:sym typeface="Helvetica Neue" charset="0"/>
              </a:rPr>
              <a:t>Second level</a:t>
            </a:r>
          </a:p>
          <a:p>
            <a:pPr lvl="2"/>
            <a:r>
              <a:rPr lang="x-none" altLang="x-none" noProof="0">
                <a:sym typeface="Helvetica Neue" charset="0"/>
              </a:rPr>
              <a:t>Third level</a:t>
            </a:r>
          </a:p>
          <a:p>
            <a:pPr lvl="3"/>
            <a:r>
              <a:rPr lang="x-none" altLang="x-none" noProof="0">
                <a:sym typeface="Helvetica Neue" charset="0"/>
              </a:rPr>
              <a:t>Fourth level</a:t>
            </a:r>
          </a:p>
          <a:p>
            <a:pPr lvl="4"/>
            <a:r>
              <a:rPr lang="x-none" altLang="x-none"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75148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0900" y="2278063"/>
            <a:ext cx="19504148" cy="2178050"/>
          </a:xfrm>
        </p:spPr>
        <p:txBody>
          <a:bodyPr/>
          <a:lstStyle>
            <a:lvl1pPr>
              <a:lnSpc>
                <a:spcPct val="100000"/>
              </a:lnSpc>
              <a:defRPr b="1" i="0">
                <a:solidFill>
                  <a:srgbClr val="262D30"/>
                </a:solidFill>
                <a:latin typeface="Open Sans Semibold" charset="0"/>
                <a:ea typeface="Open Sans Semibold" charset="0"/>
                <a:cs typeface="Open Sans Semibold" charset="0"/>
              </a:defRPr>
            </a:lvl1pPr>
          </a:lstStyle>
          <a:p>
            <a:r>
              <a:rPr lang="en-US"/>
              <a:t>Click to edit Master title style</a:t>
            </a:r>
          </a:p>
        </p:txBody>
      </p:sp>
      <p:sp>
        <p:nvSpPr>
          <p:cNvPr id="3" name="Content Placeholder 2"/>
          <p:cNvSpPr>
            <a:spLocks noGrp="1"/>
          </p:cNvSpPr>
          <p:nvPr>
            <p:ph idx="1"/>
          </p:nvPr>
        </p:nvSpPr>
        <p:spPr/>
        <p:txBody>
          <a:bodyPr/>
          <a:lstStyle>
            <a:lvl1pPr algn="just">
              <a:lnSpc>
                <a:spcPct val="150000"/>
              </a:lnSpc>
              <a:defRPr sz="2200"/>
            </a:lvl1pPr>
            <a:lvl2pPr algn="just">
              <a:lnSpc>
                <a:spcPct val="150000"/>
              </a:lnSpc>
              <a:defRPr sz="2200"/>
            </a:lvl2pPr>
            <a:lvl3pPr algn="just">
              <a:lnSpc>
                <a:spcPct val="150000"/>
              </a:lnSpc>
              <a:defRPr sz="2200"/>
            </a:lvl3pPr>
            <a:lvl4pPr algn="just">
              <a:lnSpc>
                <a:spcPct val="150000"/>
              </a:lnSpc>
              <a:defRPr sz="2200"/>
            </a:lvl4pPr>
            <a:lvl5pPr algn="just">
              <a:lnSpc>
                <a:spcPct val="150000"/>
              </a:lnSpc>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p:cNvSpPr>
          <p:nvPr userDrawn="1">
            <p:ph type="sldNum" sz="quarter" idx="10"/>
          </p:nvPr>
        </p:nvSpPr>
        <p:spPr>
          <a:xfrm>
            <a:off x="22545675" y="12496800"/>
            <a:ext cx="895350" cy="482600"/>
          </a:xfrm>
        </p:spPr>
        <p:txBody>
          <a:bodyPr/>
          <a:lstStyle>
            <a:lvl1pPr>
              <a:defRPr b="0" i="0">
                <a:solidFill>
                  <a:schemeClr val="accent5"/>
                </a:solidFill>
                <a:latin typeface="Raleway" charset="0"/>
                <a:ea typeface="Raleway" charset="0"/>
                <a:cs typeface="Raleway" charset="0"/>
              </a:defRPr>
            </a:lvl1pPr>
          </a:lstStyle>
          <a:p>
            <a:pPr>
              <a:defRPr/>
            </a:pPr>
            <a:fld id="{47C205F5-B05A-2C4F-8652-025C43E558A2}" type="slidenum">
              <a:rPr lang="x-none" altLang="x-none" smtClean="0"/>
              <a:pPr>
                <a:defRPr/>
              </a:pPr>
              <a:t>‹#›</a:t>
            </a:fld>
            <a:endParaRPr lang="x-none" altLang="x-none"/>
          </a:p>
        </p:txBody>
      </p:sp>
      <p:grpSp>
        <p:nvGrpSpPr>
          <p:cNvPr id="11" name="Group 10"/>
          <p:cNvGrpSpPr/>
          <p:nvPr userDrawn="1"/>
        </p:nvGrpSpPr>
        <p:grpSpPr>
          <a:xfrm>
            <a:off x="886744" y="12186592"/>
            <a:ext cx="3826275" cy="791204"/>
            <a:chOff x="6709540" y="12186592"/>
            <a:chExt cx="3826275" cy="791204"/>
          </a:xfrm>
        </p:grpSpPr>
        <p:sp>
          <p:nvSpPr>
            <p:cNvPr id="12" name="Shape"/>
            <p:cNvSpPr/>
            <p:nvPr/>
          </p:nvSpPr>
          <p:spPr>
            <a:xfrm>
              <a:off x="6709540" y="12218960"/>
              <a:ext cx="758836" cy="758836"/>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gradFill flip="none" rotWithShape="1">
              <a:gsLst>
                <a:gs pos="53992">
                  <a:schemeClr val="accent3"/>
                </a:gs>
                <a:gs pos="19000">
                  <a:schemeClr val="accent2"/>
                </a:gs>
                <a:gs pos="0">
                  <a:schemeClr val="accent1"/>
                </a:gs>
                <a:gs pos="100000">
                  <a:schemeClr val="accent4"/>
                </a:gs>
              </a:gsLst>
              <a:lin ang="18900000" scaled="1"/>
              <a:tileRect/>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 name="Text Box 3"/>
            <p:cNvSpPr txBox="1">
              <a:spLocks/>
            </p:cNvSpPr>
            <p:nvPr/>
          </p:nvSpPr>
          <p:spPr bwMode="auto">
            <a:xfrm>
              <a:off x="7727504" y="12186592"/>
              <a:ext cx="2736304" cy="6906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000">
                  <a:solidFill>
                    <a:schemeClr val="bg2"/>
                  </a:solidFill>
                  <a:latin typeface="Roboto Light" charset="0"/>
                  <a:ea typeface="Roboto Light" charset="0"/>
                  <a:cs typeface="Roboto Light" charset="0"/>
                  <a:sym typeface="Poppins Medium" charset="0"/>
                </a:rPr>
                <a:t>Social Network</a:t>
              </a:r>
              <a:endParaRPr lang="x-none" altLang="x-none" sz="3000" dirty="0">
                <a:solidFill>
                  <a:schemeClr val="bg2"/>
                </a:solidFill>
                <a:latin typeface="Roboto" charset="0"/>
                <a:ea typeface="Roboto" charset="0"/>
                <a:cs typeface="Roboto" charset="0"/>
                <a:sym typeface="Poppins Medium" charset="0"/>
              </a:endParaRPr>
            </a:p>
          </p:txBody>
        </p:sp>
        <p:sp>
          <p:nvSpPr>
            <p:cNvPr id="14" name="Text Box 3"/>
            <p:cNvSpPr txBox="1">
              <a:spLocks/>
            </p:cNvSpPr>
            <p:nvPr/>
          </p:nvSpPr>
          <p:spPr bwMode="auto">
            <a:xfrm>
              <a:off x="7739020" y="12655072"/>
              <a:ext cx="2796795" cy="322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400">
                  <a:solidFill>
                    <a:schemeClr val="bg1"/>
                  </a:solidFill>
                  <a:latin typeface="Roboto" charset="0"/>
                  <a:ea typeface="Roboto" charset="0"/>
                  <a:cs typeface="Roboto" charset="0"/>
                  <a:sym typeface="Poppins Medium" charset="0"/>
                </a:rPr>
                <a:t>Premium PowerPoint </a:t>
              </a:r>
              <a:r>
                <a:rPr lang="en-US" altLang="x-none" sz="1400" dirty="0">
                  <a:solidFill>
                    <a:schemeClr val="bg1"/>
                  </a:solidFill>
                  <a:latin typeface="Roboto" charset="0"/>
                  <a:ea typeface="Roboto" charset="0"/>
                  <a:cs typeface="Roboto" charset="0"/>
                  <a:sym typeface="Poppins Medium" charset="0"/>
                </a:rPr>
                <a:t>Template</a:t>
              </a:r>
              <a:endParaRPr lang="x-none" altLang="x-none" sz="1400" dirty="0">
                <a:solidFill>
                  <a:schemeClr val="bg1"/>
                </a:solidFill>
                <a:latin typeface="Roboto" charset="0"/>
                <a:ea typeface="Roboto" charset="0"/>
                <a:cs typeface="Roboto" charset="0"/>
                <a:sym typeface="Poppins Medium" charset="0"/>
              </a:endParaRPr>
            </a:p>
          </p:txBody>
        </p:sp>
      </p:grpSp>
    </p:spTree>
    <p:extLst>
      <p:ext uri="{BB962C8B-B14F-4D97-AF65-F5344CB8AC3E}">
        <p14:creationId xmlns:p14="http://schemas.microsoft.com/office/powerpoint/2010/main" val="48368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
        <p:nvSpPr>
          <p:cNvPr id="2" name="Rectangle 1"/>
          <p:cNvSpPr>
            <a:spLocks noGrp="1"/>
          </p:cNvSpPr>
          <p:nvPr>
            <p:ph type="sldNum" sz="quarter" idx="10"/>
          </p:nvPr>
        </p:nvSpPr>
        <p:spPr>
          <a:xfrm>
            <a:off x="22545675" y="12496800"/>
            <a:ext cx="895350" cy="482600"/>
          </a:xfrm>
        </p:spPr>
        <p:txBody>
          <a:bodyPr/>
          <a:lstStyle>
            <a:lvl1pPr>
              <a:defRPr b="0" i="0">
                <a:solidFill>
                  <a:schemeClr val="accent5"/>
                </a:solidFill>
                <a:latin typeface="Raleway" charset="0"/>
                <a:ea typeface="Raleway" charset="0"/>
                <a:cs typeface="Raleway" charset="0"/>
              </a:defRPr>
            </a:lvl1pPr>
          </a:lstStyle>
          <a:p>
            <a:pPr>
              <a:defRPr/>
            </a:pPr>
            <a:fld id="{C613AE58-5C94-A744-87B4-3CB9AE0743E2}" type="slidenum">
              <a:rPr lang="x-none" altLang="x-none" smtClean="0"/>
              <a:pPr>
                <a:defRPr/>
              </a:pPr>
              <a:t>‹#›</a:t>
            </a:fld>
            <a:endParaRPr lang="x-none" altLang="x-none"/>
          </a:p>
        </p:txBody>
      </p:sp>
    </p:spTree>
    <p:extLst>
      <p:ext uri="{BB962C8B-B14F-4D97-AF65-F5344CB8AC3E}">
        <p14:creationId xmlns:p14="http://schemas.microsoft.com/office/powerpoint/2010/main" val="96480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lored_Blank">
    <p:bg>
      <p:bgPr>
        <a:solidFill>
          <a:srgbClr val="FFFFFF"/>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15034045" y="-9703840"/>
            <a:ext cx="53050205" cy="34978250"/>
            <a:chOff x="-15034045" y="-9703840"/>
            <a:chExt cx="53050205" cy="34978250"/>
          </a:xfrm>
        </p:grpSpPr>
        <p:sp>
          <p:nvSpPr>
            <p:cNvPr id="4" name="Rectangle 3"/>
            <p:cNvSpPr/>
            <p:nvPr/>
          </p:nvSpPr>
          <p:spPr bwMode="auto">
            <a:xfrm>
              <a:off x="2358" y="0"/>
              <a:ext cx="24384000" cy="13716000"/>
            </a:xfrm>
            <a:prstGeom prst="rect">
              <a:avLst/>
            </a:prstGeom>
            <a:gradFill>
              <a:gsLst>
                <a:gs pos="0">
                  <a:srgbClr val="EC6646"/>
                </a:gs>
                <a:gs pos="51000">
                  <a:srgbClr val="EC0753"/>
                </a:gs>
                <a:gs pos="100000">
                  <a:srgbClr val="7B11A8"/>
                </a:gs>
              </a:gsLst>
              <a:lin ang="16800000" scaled="0"/>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 name="Oval 4"/>
            <p:cNvSpPr/>
            <p:nvPr/>
          </p:nvSpPr>
          <p:spPr bwMode="auto">
            <a:xfrm>
              <a:off x="-15034045" y="809328"/>
              <a:ext cx="32100680" cy="24465082"/>
            </a:xfrm>
            <a:prstGeom prst="ellipse">
              <a:avLst/>
            </a:prstGeom>
            <a:gradFill flip="none" rotWithShape="1">
              <a:gsLst>
                <a:gs pos="0">
                  <a:srgbClr val="F5A15A"/>
                </a:gs>
                <a:gs pos="51000">
                  <a:srgbClr val="F5A15A">
                    <a:alpha val="1000"/>
                  </a:srgbClr>
                </a:gs>
                <a:gs pos="100000">
                  <a:srgbClr val="EC0753">
                    <a:alpha val="0"/>
                  </a:srgbClr>
                </a:gs>
              </a:gsLst>
              <a:path path="circle">
                <a:fillToRect l="50000" t="50000" r="50000" b="50000"/>
              </a:path>
              <a:tileRect/>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 name="Oval 5"/>
            <p:cNvSpPr/>
            <p:nvPr/>
          </p:nvSpPr>
          <p:spPr bwMode="auto">
            <a:xfrm>
              <a:off x="9239672" y="-9703840"/>
              <a:ext cx="28776488" cy="23852392"/>
            </a:xfrm>
            <a:prstGeom prst="ellipse">
              <a:avLst/>
            </a:prstGeom>
            <a:gradFill flip="none" rotWithShape="1">
              <a:gsLst>
                <a:gs pos="0">
                  <a:srgbClr val="7B11A8">
                    <a:alpha val="64000"/>
                  </a:srgbClr>
                </a:gs>
                <a:gs pos="68000">
                  <a:srgbClr val="EC0753">
                    <a:alpha val="0"/>
                  </a:srgbClr>
                </a:gs>
                <a:gs pos="88000">
                  <a:srgbClr val="EC0753">
                    <a:alpha val="0"/>
                  </a:srgbClr>
                </a:gs>
              </a:gsLst>
              <a:path path="circle">
                <a:fillToRect l="50000" t="50000" r="50000" b="50000"/>
              </a:path>
              <a:tileRect/>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red_Blank with photo">
    <p:bg>
      <p:bgPr>
        <a:solidFill>
          <a:srgbClr val="FFFFFF"/>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15034045" y="-9703840"/>
            <a:ext cx="53050205" cy="34978250"/>
            <a:chOff x="-15034045" y="-9703840"/>
            <a:chExt cx="53050205" cy="34978250"/>
          </a:xfrm>
        </p:grpSpPr>
        <p:sp>
          <p:nvSpPr>
            <p:cNvPr id="4" name="Rectangle 3"/>
            <p:cNvSpPr/>
            <p:nvPr/>
          </p:nvSpPr>
          <p:spPr bwMode="auto">
            <a:xfrm>
              <a:off x="2358" y="0"/>
              <a:ext cx="24384000" cy="13716000"/>
            </a:xfrm>
            <a:prstGeom prst="rect">
              <a:avLst/>
            </a:prstGeom>
            <a:gradFill>
              <a:gsLst>
                <a:gs pos="0">
                  <a:srgbClr val="EC6646"/>
                </a:gs>
                <a:gs pos="51000">
                  <a:srgbClr val="EC0753"/>
                </a:gs>
                <a:gs pos="100000">
                  <a:srgbClr val="7B11A8"/>
                </a:gs>
              </a:gsLst>
              <a:lin ang="16800000" scaled="0"/>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 name="Oval 4"/>
            <p:cNvSpPr/>
            <p:nvPr/>
          </p:nvSpPr>
          <p:spPr bwMode="auto">
            <a:xfrm>
              <a:off x="-15034045" y="809328"/>
              <a:ext cx="32100680" cy="24465082"/>
            </a:xfrm>
            <a:prstGeom prst="ellipse">
              <a:avLst/>
            </a:prstGeom>
            <a:gradFill flip="none" rotWithShape="1">
              <a:gsLst>
                <a:gs pos="0">
                  <a:srgbClr val="F5A15A"/>
                </a:gs>
                <a:gs pos="51000">
                  <a:srgbClr val="F5A15A">
                    <a:alpha val="1000"/>
                  </a:srgbClr>
                </a:gs>
                <a:gs pos="100000">
                  <a:srgbClr val="EC0753">
                    <a:alpha val="0"/>
                  </a:srgbClr>
                </a:gs>
              </a:gsLst>
              <a:path path="circle">
                <a:fillToRect l="50000" t="50000" r="50000" b="50000"/>
              </a:path>
              <a:tileRect/>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 name="Oval 5"/>
            <p:cNvSpPr/>
            <p:nvPr/>
          </p:nvSpPr>
          <p:spPr bwMode="auto">
            <a:xfrm>
              <a:off x="9239672" y="-9703840"/>
              <a:ext cx="28776488" cy="23852392"/>
            </a:xfrm>
            <a:prstGeom prst="ellipse">
              <a:avLst/>
            </a:prstGeom>
            <a:gradFill flip="none" rotWithShape="1">
              <a:gsLst>
                <a:gs pos="0">
                  <a:srgbClr val="7B11A8">
                    <a:alpha val="64000"/>
                  </a:srgbClr>
                </a:gs>
                <a:gs pos="68000">
                  <a:srgbClr val="EC0753">
                    <a:alpha val="0"/>
                  </a:srgbClr>
                </a:gs>
                <a:gs pos="88000">
                  <a:srgbClr val="EC0753">
                    <a:alpha val="0"/>
                  </a:srgbClr>
                </a:gs>
              </a:gsLst>
              <a:path path="circle">
                <a:fillToRect l="50000" t="50000" r="50000" b="50000"/>
              </a:path>
              <a:tileRect/>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sp>
        <p:nvSpPr>
          <p:cNvPr id="7" name="Picture Placeholder 6"/>
          <p:cNvSpPr>
            <a:spLocks noGrp="1"/>
          </p:cNvSpPr>
          <p:nvPr>
            <p:ph type="pic" sz="quarter" idx="10"/>
          </p:nvPr>
        </p:nvSpPr>
        <p:spPr>
          <a:xfrm>
            <a:off x="1028272" y="809328"/>
            <a:ext cx="2879725" cy="2879725"/>
          </a:xfrm>
        </p:spPr>
        <p:txBody>
          <a:bodyPr/>
          <a:lstStyle/>
          <a:p>
            <a:endParaRPr lang="en-US"/>
          </a:p>
        </p:txBody>
      </p:sp>
      <p:sp>
        <p:nvSpPr>
          <p:cNvPr id="8" name="Picture Placeholder 6"/>
          <p:cNvSpPr>
            <a:spLocks noGrp="1"/>
          </p:cNvSpPr>
          <p:nvPr>
            <p:ph type="pic" sz="quarter" idx="11"/>
          </p:nvPr>
        </p:nvSpPr>
        <p:spPr>
          <a:xfrm>
            <a:off x="4487144" y="809328"/>
            <a:ext cx="2879725" cy="2879725"/>
          </a:xfrm>
        </p:spPr>
        <p:txBody>
          <a:bodyPr/>
          <a:lstStyle/>
          <a:p>
            <a:endParaRPr lang="en-US"/>
          </a:p>
        </p:txBody>
      </p:sp>
      <p:sp>
        <p:nvSpPr>
          <p:cNvPr id="9" name="Picture Placeholder 6"/>
          <p:cNvSpPr>
            <a:spLocks noGrp="1"/>
          </p:cNvSpPr>
          <p:nvPr>
            <p:ph type="pic" sz="quarter" idx="12"/>
          </p:nvPr>
        </p:nvSpPr>
        <p:spPr>
          <a:xfrm>
            <a:off x="8147005" y="809328"/>
            <a:ext cx="2879725" cy="2879725"/>
          </a:xfr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photo">
    <p:bg>
      <p:bgPr>
        <a:solidFill>
          <a:srgbClr val="FFFFFF"/>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314458" y="3906439"/>
            <a:ext cx="2447925" cy="2447925"/>
          </a:xfrm>
        </p:spPr>
        <p:txBody>
          <a:bodyPr/>
          <a:lstStyle/>
          <a:p>
            <a:pPr lvl="0"/>
            <a:endParaRPr lang="en-US" noProof="0">
              <a:sym typeface="Poppins" charset="0"/>
            </a:endParaRPr>
          </a:p>
        </p:txBody>
      </p:sp>
      <p:sp>
        <p:nvSpPr>
          <p:cNvPr id="5" name="Picture Placeholder 3"/>
          <p:cNvSpPr>
            <a:spLocks noGrp="1"/>
          </p:cNvSpPr>
          <p:nvPr>
            <p:ph type="pic" sz="quarter" idx="12"/>
          </p:nvPr>
        </p:nvSpPr>
        <p:spPr>
          <a:xfrm>
            <a:off x="8265993" y="3906439"/>
            <a:ext cx="2447925" cy="2447925"/>
          </a:xfrm>
        </p:spPr>
        <p:txBody>
          <a:bodyPr/>
          <a:lstStyle/>
          <a:p>
            <a:pPr lvl="0"/>
            <a:endParaRPr lang="en-US" noProof="0">
              <a:sym typeface="Poppins" charset="0"/>
            </a:endParaRPr>
          </a:p>
        </p:txBody>
      </p:sp>
      <p:sp>
        <p:nvSpPr>
          <p:cNvPr id="6" name="Picture Placeholder 3"/>
          <p:cNvSpPr>
            <a:spLocks noGrp="1"/>
          </p:cNvSpPr>
          <p:nvPr>
            <p:ph type="pic" sz="quarter" idx="13"/>
          </p:nvPr>
        </p:nvSpPr>
        <p:spPr>
          <a:xfrm>
            <a:off x="11183888" y="3906439"/>
            <a:ext cx="2447925" cy="2447925"/>
          </a:xfrm>
        </p:spPr>
        <p:txBody>
          <a:bodyPr/>
          <a:lstStyle/>
          <a:p>
            <a:pPr lvl="0"/>
            <a:endParaRPr lang="en-US" noProof="0">
              <a:sym typeface="Poppins" charset="0"/>
            </a:endParaRPr>
          </a:p>
        </p:txBody>
      </p:sp>
      <p:sp>
        <p:nvSpPr>
          <p:cNvPr id="7" name="Picture Placeholder 3"/>
          <p:cNvSpPr>
            <a:spLocks noGrp="1"/>
          </p:cNvSpPr>
          <p:nvPr>
            <p:ph type="pic" sz="quarter" idx="14"/>
          </p:nvPr>
        </p:nvSpPr>
        <p:spPr>
          <a:xfrm>
            <a:off x="14135423" y="3906439"/>
            <a:ext cx="2447925" cy="2447925"/>
          </a:xfrm>
        </p:spPr>
        <p:txBody>
          <a:bodyPr/>
          <a:lstStyle/>
          <a:p>
            <a:pPr lvl="0"/>
            <a:endParaRPr lang="en-US" noProof="0">
              <a:sym typeface="Poppins" charset="0"/>
            </a:endParaRPr>
          </a:p>
        </p:txBody>
      </p:sp>
      <p:sp>
        <p:nvSpPr>
          <p:cNvPr id="8" name="Picture Placeholder 3"/>
          <p:cNvSpPr>
            <a:spLocks noGrp="1"/>
          </p:cNvSpPr>
          <p:nvPr>
            <p:ph type="pic" sz="quarter" idx="15"/>
          </p:nvPr>
        </p:nvSpPr>
        <p:spPr>
          <a:xfrm>
            <a:off x="17086958" y="3906439"/>
            <a:ext cx="2447925" cy="2447925"/>
          </a:xfrm>
        </p:spPr>
        <p:txBody>
          <a:bodyPr/>
          <a:lstStyle/>
          <a:p>
            <a:pPr lvl="0"/>
            <a:endParaRPr lang="en-US" noProof="0">
              <a:sym typeface="Poppins" charset="0"/>
            </a:endParaRPr>
          </a:p>
        </p:txBody>
      </p:sp>
      <p:sp>
        <p:nvSpPr>
          <p:cNvPr id="9" name="Picture Placeholder 3"/>
          <p:cNvSpPr>
            <a:spLocks noGrp="1"/>
          </p:cNvSpPr>
          <p:nvPr>
            <p:ph type="pic" sz="quarter" idx="16"/>
          </p:nvPr>
        </p:nvSpPr>
        <p:spPr>
          <a:xfrm>
            <a:off x="5314458" y="6858000"/>
            <a:ext cx="2447925" cy="2447925"/>
          </a:xfrm>
        </p:spPr>
        <p:txBody>
          <a:bodyPr/>
          <a:lstStyle/>
          <a:p>
            <a:pPr lvl="0"/>
            <a:endParaRPr lang="en-US" noProof="0">
              <a:sym typeface="Poppins" charset="0"/>
            </a:endParaRPr>
          </a:p>
        </p:txBody>
      </p:sp>
      <p:sp>
        <p:nvSpPr>
          <p:cNvPr id="10" name="Picture Placeholder 3"/>
          <p:cNvSpPr>
            <a:spLocks noGrp="1"/>
          </p:cNvSpPr>
          <p:nvPr>
            <p:ph type="pic" sz="quarter" idx="17"/>
          </p:nvPr>
        </p:nvSpPr>
        <p:spPr>
          <a:xfrm>
            <a:off x="8265993" y="6858000"/>
            <a:ext cx="2447925" cy="2447925"/>
          </a:xfrm>
        </p:spPr>
        <p:txBody>
          <a:bodyPr/>
          <a:lstStyle/>
          <a:p>
            <a:pPr lvl="0"/>
            <a:endParaRPr lang="en-US" noProof="0">
              <a:sym typeface="Poppins" charset="0"/>
            </a:endParaRPr>
          </a:p>
        </p:txBody>
      </p:sp>
      <p:sp>
        <p:nvSpPr>
          <p:cNvPr id="11" name="Picture Placeholder 3"/>
          <p:cNvSpPr>
            <a:spLocks noGrp="1"/>
          </p:cNvSpPr>
          <p:nvPr>
            <p:ph type="pic" sz="quarter" idx="18"/>
          </p:nvPr>
        </p:nvSpPr>
        <p:spPr>
          <a:xfrm>
            <a:off x="11183888" y="6858000"/>
            <a:ext cx="2447925" cy="2447925"/>
          </a:xfrm>
        </p:spPr>
        <p:txBody>
          <a:bodyPr/>
          <a:lstStyle/>
          <a:p>
            <a:pPr lvl="0"/>
            <a:endParaRPr lang="en-US" noProof="0">
              <a:sym typeface="Poppins" charset="0"/>
            </a:endParaRPr>
          </a:p>
        </p:txBody>
      </p:sp>
      <p:sp>
        <p:nvSpPr>
          <p:cNvPr id="12" name="Picture Placeholder 3"/>
          <p:cNvSpPr>
            <a:spLocks noGrp="1"/>
          </p:cNvSpPr>
          <p:nvPr>
            <p:ph type="pic" sz="quarter" idx="19"/>
          </p:nvPr>
        </p:nvSpPr>
        <p:spPr>
          <a:xfrm>
            <a:off x="14135423" y="6858000"/>
            <a:ext cx="2447925" cy="2447925"/>
          </a:xfrm>
        </p:spPr>
        <p:txBody>
          <a:bodyPr/>
          <a:lstStyle/>
          <a:p>
            <a:pPr lvl="0"/>
            <a:endParaRPr lang="en-US" noProof="0">
              <a:sym typeface="Poppins" charset="0"/>
            </a:endParaRPr>
          </a:p>
        </p:txBody>
      </p:sp>
      <p:sp>
        <p:nvSpPr>
          <p:cNvPr id="13" name="Picture Placeholder 3"/>
          <p:cNvSpPr>
            <a:spLocks noGrp="1"/>
          </p:cNvSpPr>
          <p:nvPr>
            <p:ph type="pic" sz="quarter" idx="20"/>
          </p:nvPr>
        </p:nvSpPr>
        <p:spPr>
          <a:xfrm>
            <a:off x="17086958" y="6858000"/>
            <a:ext cx="2447925" cy="2447925"/>
          </a:xfrm>
        </p:spPr>
        <p:txBody>
          <a:bodyPr/>
          <a:lstStyle/>
          <a:p>
            <a:pPr lvl="0"/>
            <a:endParaRPr lang="en-US" noProof="0">
              <a:sym typeface="Poppins" charset="0"/>
            </a:endParaRPr>
          </a:p>
        </p:txBody>
      </p:sp>
      <p:sp>
        <p:nvSpPr>
          <p:cNvPr id="17" name="Rectangle 4"/>
          <p:cNvSpPr>
            <a:spLocks noGrp="1"/>
          </p:cNvSpPr>
          <p:nvPr>
            <p:ph type="sldNum" sz="quarter" idx="21"/>
          </p:nvPr>
        </p:nvSpPr>
        <p:spPr>
          <a:xfrm>
            <a:off x="22545675" y="12496800"/>
            <a:ext cx="895350" cy="482600"/>
          </a:xfrm>
        </p:spPr>
        <p:txBody>
          <a:bodyPr/>
          <a:lstStyle>
            <a:lvl1pPr>
              <a:defRPr b="0" i="0">
                <a:solidFill>
                  <a:schemeClr val="accent5"/>
                </a:solidFill>
                <a:latin typeface="Raleway" charset="0"/>
                <a:ea typeface="Raleway" charset="0"/>
                <a:cs typeface="Raleway" charset="0"/>
              </a:defRPr>
            </a:lvl1pPr>
          </a:lstStyle>
          <a:p>
            <a:pPr>
              <a:defRPr/>
            </a:pPr>
            <a:fld id="{029EB264-65DE-DD49-A8CC-41DBB245A5C0}" type="slidenum">
              <a:rPr lang="x-none" altLang="x-none" smtClean="0"/>
              <a:pPr>
                <a:defRPr/>
              </a:pPr>
              <a:t>‹#›</a:t>
            </a:fld>
            <a:endParaRPr lang="x-none" altLang="x-none"/>
          </a:p>
        </p:txBody>
      </p:sp>
      <p:grpSp>
        <p:nvGrpSpPr>
          <p:cNvPr id="20" name="Group 19"/>
          <p:cNvGrpSpPr/>
          <p:nvPr userDrawn="1"/>
        </p:nvGrpSpPr>
        <p:grpSpPr>
          <a:xfrm>
            <a:off x="886744" y="12186592"/>
            <a:ext cx="3826275" cy="791204"/>
            <a:chOff x="6709540" y="12186592"/>
            <a:chExt cx="3826275" cy="791204"/>
          </a:xfrm>
        </p:grpSpPr>
        <p:sp>
          <p:nvSpPr>
            <p:cNvPr id="21" name="Shape"/>
            <p:cNvSpPr/>
            <p:nvPr/>
          </p:nvSpPr>
          <p:spPr>
            <a:xfrm>
              <a:off x="6709540" y="12218960"/>
              <a:ext cx="758836" cy="758836"/>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gradFill flip="none" rotWithShape="1">
              <a:gsLst>
                <a:gs pos="53992">
                  <a:schemeClr val="accent3"/>
                </a:gs>
                <a:gs pos="19000">
                  <a:schemeClr val="accent2"/>
                </a:gs>
                <a:gs pos="0">
                  <a:schemeClr val="accent1"/>
                </a:gs>
                <a:gs pos="100000">
                  <a:schemeClr val="accent4"/>
                </a:gs>
              </a:gsLst>
              <a:lin ang="18900000" scaled="1"/>
              <a:tileRect/>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2" name="Text Box 3"/>
            <p:cNvSpPr txBox="1">
              <a:spLocks/>
            </p:cNvSpPr>
            <p:nvPr/>
          </p:nvSpPr>
          <p:spPr bwMode="auto">
            <a:xfrm>
              <a:off x="7727504" y="12186592"/>
              <a:ext cx="2736304" cy="6906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000">
                  <a:solidFill>
                    <a:schemeClr val="bg2"/>
                  </a:solidFill>
                  <a:latin typeface="Roboto Light" charset="0"/>
                  <a:ea typeface="Roboto Light" charset="0"/>
                  <a:cs typeface="Roboto Light" charset="0"/>
                  <a:sym typeface="Poppins Medium" charset="0"/>
                </a:rPr>
                <a:t>Social Network</a:t>
              </a:r>
              <a:endParaRPr lang="x-none" altLang="x-none" sz="3000" dirty="0">
                <a:solidFill>
                  <a:schemeClr val="bg2"/>
                </a:solidFill>
                <a:latin typeface="Roboto" charset="0"/>
                <a:ea typeface="Roboto" charset="0"/>
                <a:cs typeface="Roboto" charset="0"/>
                <a:sym typeface="Poppins Medium" charset="0"/>
              </a:endParaRPr>
            </a:p>
          </p:txBody>
        </p:sp>
        <p:sp>
          <p:nvSpPr>
            <p:cNvPr id="23" name="Text Box 3"/>
            <p:cNvSpPr txBox="1">
              <a:spLocks/>
            </p:cNvSpPr>
            <p:nvPr/>
          </p:nvSpPr>
          <p:spPr bwMode="auto">
            <a:xfrm>
              <a:off x="7739020" y="12655072"/>
              <a:ext cx="2796795" cy="322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400">
                  <a:solidFill>
                    <a:schemeClr val="bg1"/>
                  </a:solidFill>
                  <a:latin typeface="Roboto" charset="0"/>
                  <a:ea typeface="Roboto" charset="0"/>
                  <a:cs typeface="Roboto" charset="0"/>
                  <a:sym typeface="Poppins Medium" charset="0"/>
                </a:rPr>
                <a:t>Premium PowerPoint </a:t>
              </a:r>
              <a:r>
                <a:rPr lang="en-US" altLang="x-none" sz="1400" dirty="0">
                  <a:solidFill>
                    <a:schemeClr val="bg1"/>
                  </a:solidFill>
                  <a:latin typeface="Roboto" charset="0"/>
                  <a:ea typeface="Roboto" charset="0"/>
                  <a:cs typeface="Roboto" charset="0"/>
                  <a:sym typeface="Poppins Medium" charset="0"/>
                </a:rPr>
                <a:t>Template</a:t>
              </a:r>
              <a:endParaRPr lang="x-none" altLang="x-none" sz="1400" dirty="0">
                <a:solidFill>
                  <a:schemeClr val="bg1"/>
                </a:solidFill>
                <a:latin typeface="Roboto" charset="0"/>
                <a:ea typeface="Roboto" charset="0"/>
                <a:cs typeface="Roboto" charset="0"/>
                <a:sym typeface="Poppins Medium" charset="0"/>
              </a:endParaRPr>
            </a:p>
          </p:txBody>
        </p:sp>
      </p:grpSp>
    </p:spTree>
    <p:extLst>
      <p:ext uri="{BB962C8B-B14F-4D97-AF65-F5344CB8AC3E}">
        <p14:creationId xmlns:p14="http://schemas.microsoft.com/office/powerpoint/2010/main" val="189502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ith photo">
    <p:bg>
      <p:bgPr>
        <a:solidFill>
          <a:srgbClr val="FFFFFF"/>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314458" y="3906439"/>
            <a:ext cx="2447925" cy="2447925"/>
          </a:xfrm>
        </p:spPr>
        <p:txBody>
          <a:bodyPr/>
          <a:lstStyle/>
          <a:p>
            <a:pPr lvl="0"/>
            <a:endParaRPr lang="en-US" noProof="0">
              <a:sym typeface="Poppins" charset="0"/>
            </a:endParaRPr>
          </a:p>
        </p:txBody>
      </p:sp>
      <p:sp>
        <p:nvSpPr>
          <p:cNvPr id="5" name="Picture Placeholder 3"/>
          <p:cNvSpPr>
            <a:spLocks noGrp="1"/>
          </p:cNvSpPr>
          <p:nvPr>
            <p:ph type="pic" sz="quarter" idx="12"/>
          </p:nvPr>
        </p:nvSpPr>
        <p:spPr>
          <a:xfrm>
            <a:off x="8265993" y="3906439"/>
            <a:ext cx="2447925" cy="2447925"/>
          </a:xfrm>
        </p:spPr>
        <p:txBody>
          <a:bodyPr/>
          <a:lstStyle/>
          <a:p>
            <a:pPr lvl="0"/>
            <a:endParaRPr lang="en-US" noProof="0">
              <a:sym typeface="Poppins" charset="0"/>
            </a:endParaRPr>
          </a:p>
        </p:txBody>
      </p:sp>
      <p:sp>
        <p:nvSpPr>
          <p:cNvPr id="6" name="Picture Placeholder 3"/>
          <p:cNvSpPr>
            <a:spLocks noGrp="1"/>
          </p:cNvSpPr>
          <p:nvPr>
            <p:ph type="pic" sz="quarter" idx="13"/>
          </p:nvPr>
        </p:nvSpPr>
        <p:spPr>
          <a:xfrm>
            <a:off x="11183888" y="3906439"/>
            <a:ext cx="2447925" cy="2447925"/>
          </a:xfrm>
        </p:spPr>
        <p:txBody>
          <a:bodyPr/>
          <a:lstStyle/>
          <a:p>
            <a:pPr lvl="0"/>
            <a:endParaRPr lang="en-US" noProof="0">
              <a:sym typeface="Poppins" charset="0"/>
            </a:endParaRPr>
          </a:p>
        </p:txBody>
      </p:sp>
      <p:sp>
        <p:nvSpPr>
          <p:cNvPr id="7" name="Picture Placeholder 3"/>
          <p:cNvSpPr>
            <a:spLocks noGrp="1"/>
          </p:cNvSpPr>
          <p:nvPr>
            <p:ph type="pic" sz="quarter" idx="14"/>
          </p:nvPr>
        </p:nvSpPr>
        <p:spPr>
          <a:xfrm>
            <a:off x="14135423" y="3906439"/>
            <a:ext cx="2447925" cy="2447925"/>
          </a:xfrm>
        </p:spPr>
        <p:txBody>
          <a:bodyPr/>
          <a:lstStyle/>
          <a:p>
            <a:pPr lvl="0"/>
            <a:endParaRPr lang="en-US" noProof="0">
              <a:sym typeface="Poppins" charset="0"/>
            </a:endParaRPr>
          </a:p>
        </p:txBody>
      </p:sp>
      <p:sp>
        <p:nvSpPr>
          <p:cNvPr id="8" name="Picture Placeholder 3"/>
          <p:cNvSpPr>
            <a:spLocks noGrp="1"/>
          </p:cNvSpPr>
          <p:nvPr>
            <p:ph type="pic" sz="quarter" idx="15"/>
          </p:nvPr>
        </p:nvSpPr>
        <p:spPr>
          <a:xfrm>
            <a:off x="17086958" y="3906439"/>
            <a:ext cx="2447925" cy="2447925"/>
          </a:xfrm>
        </p:spPr>
        <p:txBody>
          <a:bodyPr/>
          <a:lstStyle/>
          <a:p>
            <a:pPr lvl="0"/>
            <a:endParaRPr lang="en-US" noProof="0">
              <a:sym typeface="Poppins" charset="0"/>
            </a:endParaRPr>
          </a:p>
        </p:txBody>
      </p:sp>
      <p:sp>
        <p:nvSpPr>
          <p:cNvPr id="9" name="Picture Placeholder 3"/>
          <p:cNvSpPr>
            <a:spLocks noGrp="1"/>
          </p:cNvSpPr>
          <p:nvPr>
            <p:ph type="pic" sz="quarter" idx="16"/>
          </p:nvPr>
        </p:nvSpPr>
        <p:spPr>
          <a:xfrm>
            <a:off x="5314458" y="6858000"/>
            <a:ext cx="2447925" cy="2447925"/>
          </a:xfrm>
        </p:spPr>
        <p:txBody>
          <a:bodyPr/>
          <a:lstStyle/>
          <a:p>
            <a:pPr lvl="0"/>
            <a:endParaRPr lang="en-US" noProof="0">
              <a:sym typeface="Poppins" charset="0"/>
            </a:endParaRPr>
          </a:p>
        </p:txBody>
      </p:sp>
      <p:sp>
        <p:nvSpPr>
          <p:cNvPr id="10" name="Picture Placeholder 3"/>
          <p:cNvSpPr>
            <a:spLocks noGrp="1"/>
          </p:cNvSpPr>
          <p:nvPr>
            <p:ph type="pic" sz="quarter" idx="17"/>
          </p:nvPr>
        </p:nvSpPr>
        <p:spPr>
          <a:xfrm>
            <a:off x="8265993" y="6858000"/>
            <a:ext cx="2447925" cy="2447925"/>
          </a:xfrm>
        </p:spPr>
        <p:txBody>
          <a:bodyPr/>
          <a:lstStyle/>
          <a:p>
            <a:pPr lvl="0"/>
            <a:endParaRPr lang="en-US" noProof="0">
              <a:sym typeface="Poppins" charset="0"/>
            </a:endParaRPr>
          </a:p>
        </p:txBody>
      </p:sp>
      <p:sp>
        <p:nvSpPr>
          <p:cNvPr id="11" name="Picture Placeholder 3"/>
          <p:cNvSpPr>
            <a:spLocks noGrp="1"/>
          </p:cNvSpPr>
          <p:nvPr>
            <p:ph type="pic" sz="quarter" idx="18"/>
          </p:nvPr>
        </p:nvSpPr>
        <p:spPr>
          <a:xfrm>
            <a:off x="11183888" y="6858000"/>
            <a:ext cx="2447925" cy="2447925"/>
          </a:xfrm>
        </p:spPr>
        <p:txBody>
          <a:bodyPr/>
          <a:lstStyle/>
          <a:p>
            <a:pPr lvl="0"/>
            <a:endParaRPr lang="en-US" noProof="0">
              <a:sym typeface="Poppins" charset="0"/>
            </a:endParaRPr>
          </a:p>
        </p:txBody>
      </p:sp>
      <p:sp>
        <p:nvSpPr>
          <p:cNvPr id="12" name="Picture Placeholder 3"/>
          <p:cNvSpPr>
            <a:spLocks noGrp="1"/>
          </p:cNvSpPr>
          <p:nvPr>
            <p:ph type="pic" sz="quarter" idx="19"/>
          </p:nvPr>
        </p:nvSpPr>
        <p:spPr>
          <a:xfrm>
            <a:off x="14135423" y="6858000"/>
            <a:ext cx="2447925" cy="2447925"/>
          </a:xfrm>
        </p:spPr>
        <p:txBody>
          <a:bodyPr/>
          <a:lstStyle/>
          <a:p>
            <a:pPr lvl="0"/>
            <a:endParaRPr lang="en-US" noProof="0">
              <a:sym typeface="Poppins" charset="0"/>
            </a:endParaRPr>
          </a:p>
        </p:txBody>
      </p:sp>
      <p:sp>
        <p:nvSpPr>
          <p:cNvPr id="13" name="Picture Placeholder 3"/>
          <p:cNvSpPr>
            <a:spLocks noGrp="1"/>
          </p:cNvSpPr>
          <p:nvPr>
            <p:ph type="pic" sz="quarter" idx="20"/>
          </p:nvPr>
        </p:nvSpPr>
        <p:spPr>
          <a:xfrm>
            <a:off x="17086958" y="6858000"/>
            <a:ext cx="2447925" cy="2447925"/>
          </a:xfrm>
        </p:spPr>
        <p:txBody>
          <a:bodyPr/>
          <a:lstStyle/>
          <a:p>
            <a:pPr lvl="0"/>
            <a:endParaRPr lang="en-US" noProof="0">
              <a:sym typeface="Poppins" charset="0"/>
            </a:endParaRPr>
          </a:p>
        </p:txBody>
      </p:sp>
      <p:sp>
        <p:nvSpPr>
          <p:cNvPr id="14" name="Rectangle 13"/>
          <p:cNvSpPr>
            <a:spLocks noGrp="1"/>
          </p:cNvSpPr>
          <p:nvPr>
            <p:ph type="sldNum" sz="quarter" idx="21"/>
          </p:nvPr>
        </p:nvSpPr>
        <p:spPr>
          <a:xfrm>
            <a:off x="22545675" y="12496800"/>
            <a:ext cx="895350" cy="482600"/>
          </a:xfrm>
        </p:spPr>
        <p:txBody>
          <a:bodyPr/>
          <a:lstStyle>
            <a:lvl1pPr>
              <a:defRPr b="0" i="0">
                <a:solidFill>
                  <a:schemeClr val="accent5"/>
                </a:solidFill>
                <a:latin typeface="Raleway" charset="0"/>
                <a:ea typeface="Raleway" charset="0"/>
                <a:cs typeface="Raleway" charset="0"/>
              </a:defRPr>
            </a:lvl1pPr>
          </a:lstStyle>
          <a:p>
            <a:pPr>
              <a:defRPr/>
            </a:pPr>
            <a:fld id="{19736CF9-AD0F-5041-BB4D-55C7FC896206}" type="slidenum">
              <a:rPr lang="x-none" altLang="x-none" smtClean="0"/>
              <a:pPr>
                <a:defRPr/>
              </a:pPr>
              <a:t>‹#›</a:t>
            </a:fld>
            <a:endParaRPr lang="x-none" altLang="x-none"/>
          </a:p>
        </p:txBody>
      </p:sp>
    </p:spTree>
    <p:extLst>
      <p:ext uri="{BB962C8B-B14F-4D97-AF65-F5344CB8AC3E}">
        <p14:creationId xmlns:p14="http://schemas.microsoft.com/office/powerpoint/2010/main" val="324651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2120900" y="2278063"/>
            <a:ext cx="20627975"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Medium" charset="0"/>
              </a:rPr>
              <a:t>Click to edit Master title style</a:t>
            </a:r>
          </a:p>
        </p:txBody>
      </p:sp>
      <p:sp>
        <p:nvSpPr>
          <p:cNvPr id="1027" name="Rectangle 3"/>
          <p:cNvSpPr>
            <a:spLocks noGrp="1"/>
          </p:cNvSpPr>
          <p:nvPr>
            <p:ph type="body" idx="1"/>
          </p:nvPr>
        </p:nvSpPr>
        <p:spPr bwMode="auto">
          <a:xfrm>
            <a:off x="2271713" y="4670425"/>
            <a:ext cx="20477162" cy="701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charset="0"/>
              </a:rPr>
              <a:t>Click to edit Master text styles</a:t>
            </a:r>
          </a:p>
          <a:p>
            <a:pPr lvl="1"/>
            <a:r>
              <a:rPr lang="x-none" altLang="x-none">
                <a:sym typeface="Poppins" charset="0"/>
              </a:rPr>
              <a:t>Second level</a:t>
            </a:r>
          </a:p>
          <a:p>
            <a:pPr lvl="2"/>
            <a:r>
              <a:rPr lang="x-none" altLang="x-none">
                <a:sym typeface="Poppins" charset="0"/>
              </a:rPr>
              <a:t>Third level</a:t>
            </a:r>
          </a:p>
          <a:p>
            <a:pPr lvl="3"/>
            <a:r>
              <a:rPr lang="x-none" altLang="x-none">
                <a:sym typeface="Poppins" charset="0"/>
              </a:rPr>
              <a:t>Fourth level</a:t>
            </a:r>
          </a:p>
          <a:p>
            <a:pPr lvl="4"/>
            <a:r>
              <a:rPr lang="x-none" altLang="x-none">
                <a:sym typeface="Poppins" charset="0"/>
              </a:rPr>
              <a:t>Fifth level</a:t>
            </a:r>
          </a:p>
        </p:txBody>
      </p:sp>
      <p:sp>
        <p:nvSpPr>
          <p:cNvPr id="1028" name="Rectangle 4"/>
          <p:cNvSpPr>
            <a:spLocks noGrp="1"/>
          </p:cNvSpPr>
          <p:nvPr>
            <p:ph type="sldNum" sz="quarter" idx="2"/>
          </p:nvPr>
        </p:nvSpPr>
        <p:spPr bwMode="auto">
          <a:xfrm>
            <a:off x="22545675" y="12352338"/>
            <a:ext cx="8953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lvl1pPr algn="ctr" eaLnBrk="1">
              <a:defRPr b="0" i="0">
                <a:solidFill>
                  <a:schemeClr val="accent5"/>
                </a:solidFill>
                <a:latin typeface="Raleway" charset="0"/>
                <a:ea typeface="Raleway" charset="0"/>
                <a:cs typeface="Raleway" charset="0"/>
              </a:defRPr>
            </a:lvl1pPr>
          </a:lstStyle>
          <a:p>
            <a:pPr>
              <a:defRPr/>
            </a:pPr>
            <a:fld id="{83012394-0000-AC47-9758-C9AABE0F376A}" type="slidenum">
              <a:rPr lang="x-none" altLang="x-none" smtClean="0"/>
              <a:pPr>
                <a:defRPr/>
              </a:pPr>
              <a:t>‹#›</a:t>
            </a:fld>
            <a:endParaRPr lang="x-none" altLang="x-none"/>
          </a:p>
        </p:txBody>
      </p:sp>
    </p:spTree>
  </p:cSld>
  <p:clrMap bg1="dk2" tx1="lt1" bg2="dk1" tx2="lt2" accent1="accent1" accent2="accent2" accent3="accent3" accent4="accent4" accent5="accent5" accent6="accent6" hlink="hlink" folHlink="folHlink"/>
  <p:sldLayoutIdLst>
    <p:sldLayoutId id="2147483820" r:id="rId1"/>
    <p:sldLayoutId id="2147483824" r:id="rId2"/>
    <p:sldLayoutId id="2147483829" r:id="rId3"/>
    <p:sldLayoutId id="2147483830" r:id="rId4"/>
    <p:sldLayoutId id="2147483825" r:id="rId5"/>
    <p:sldLayoutId id="2147483826" r:id="rId6"/>
  </p:sldLayoutIdLst>
  <p:txStyles>
    <p:titleStyle>
      <a:lvl1pPr algn="l" defTabSz="825500" rtl="0" eaLnBrk="0" fontAlgn="base" hangingPunct="0">
        <a:spcBef>
          <a:spcPct val="0"/>
        </a:spcBef>
        <a:spcAft>
          <a:spcPct val="0"/>
        </a:spcAft>
        <a:defRPr sz="10000" b="1" kern="1200">
          <a:solidFill>
            <a:srgbClr val="272D30"/>
          </a:solidFill>
          <a:latin typeface="Open Sans Semibold" charset="0"/>
          <a:ea typeface="Open Sans Semibold" charset="0"/>
          <a:cs typeface="Open Sans Semibold" charset="0"/>
          <a:sym typeface="Poppins Medium" charset="0"/>
        </a:defRPr>
      </a:lvl1pPr>
      <a:lvl2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2pPr>
      <a:lvl3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3pPr>
      <a:lvl4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4pPr>
      <a:lvl5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p:titleStyle>
    <p:bodyStyle>
      <a:lvl1pPr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1pPr>
      <a:lvl2pPr indent="2286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2pPr>
      <a:lvl3pPr indent="4572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3pPr>
      <a:lvl4pPr indent="6858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4pPr>
      <a:lvl5pPr indent="914400" algn="l" defTabSz="825500" rtl="0" eaLnBrk="0" fontAlgn="base" hangingPunct="0">
        <a:lnSpc>
          <a:spcPct val="150000"/>
        </a:lnSpc>
        <a:spcBef>
          <a:spcPct val="0"/>
        </a:spcBef>
        <a:spcAft>
          <a:spcPct val="0"/>
        </a:spcAft>
        <a:defRPr sz="2200" kern="1200">
          <a:solidFill>
            <a:srgbClr val="9B9A9C"/>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70920" y="2465512"/>
            <a:ext cx="14041560" cy="7654361"/>
            <a:chOff x="2470920" y="2465512"/>
            <a:chExt cx="14041560" cy="7654361"/>
          </a:xfrm>
        </p:grpSpPr>
        <p:sp>
          <p:nvSpPr>
            <p:cNvPr id="2" name="Rectangle 1"/>
            <p:cNvSpPr/>
            <p:nvPr/>
          </p:nvSpPr>
          <p:spPr>
            <a:xfrm>
              <a:off x="2470920" y="2465512"/>
              <a:ext cx="14041560" cy="3927422"/>
            </a:xfrm>
            <a:prstGeom prst="rect">
              <a:avLst/>
            </a:prstGeom>
          </p:spPr>
          <p:txBody>
            <a:bodyPr wrap="square">
              <a:spAutoFit/>
            </a:bodyPr>
            <a:lstStyle/>
            <a:p>
              <a:pPr>
                <a:lnSpc>
                  <a:spcPct val="110000"/>
                </a:lnSpc>
              </a:pPr>
              <a:r>
                <a:rPr lang="en-US" sz="13800" dirty="0">
                  <a:solidFill>
                    <a:schemeClr val="tx1"/>
                  </a:solidFill>
                  <a:latin typeface="Roboto"/>
                  <a:ea typeface="Roboto Light" charset="0"/>
                  <a:cs typeface="Roboto Light" charset="0"/>
                </a:rPr>
                <a:t>Reach</a:t>
              </a:r>
            </a:p>
            <a:p>
              <a:pPr>
                <a:lnSpc>
                  <a:spcPct val="110000"/>
                </a:lnSpc>
              </a:pPr>
              <a:r>
                <a:rPr lang="en-US" sz="9600" dirty="0">
                  <a:solidFill>
                    <a:schemeClr val="tx1"/>
                  </a:solidFill>
                  <a:latin typeface="Roboto"/>
                  <a:ea typeface="Roboto Light" charset="0"/>
                  <a:cs typeface="Roboto Light" charset="0"/>
                </a:rPr>
                <a:t>Group 11</a:t>
              </a:r>
              <a:endParaRPr lang="en-US" sz="6600" dirty="0">
                <a:solidFill>
                  <a:schemeClr val="tx1"/>
                </a:solidFill>
                <a:latin typeface="Roboto"/>
                <a:ea typeface="Roboto Light" charset="0"/>
                <a:cs typeface="Roboto Light" charset="0"/>
              </a:endParaRPr>
            </a:p>
          </p:txBody>
        </p:sp>
        <p:sp>
          <p:nvSpPr>
            <p:cNvPr id="15" name="Rectangle 14"/>
            <p:cNvSpPr/>
            <p:nvPr/>
          </p:nvSpPr>
          <p:spPr>
            <a:xfrm>
              <a:off x="2470920" y="8082136"/>
              <a:ext cx="11272318" cy="2037737"/>
            </a:xfrm>
            <a:prstGeom prst="rect">
              <a:avLst/>
            </a:prstGeom>
          </p:spPr>
          <p:txBody>
            <a:bodyPr wrap="square">
              <a:spAutoFit/>
            </a:bodyPr>
            <a:lstStyle/>
            <a:p>
              <a:pPr>
                <a:lnSpc>
                  <a:spcPct val="150000"/>
                </a:lnSpc>
                <a:defRPr/>
              </a:pPr>
              <a:r>
                <a:rPr lang="en-US" sz="4400" dirty="0" err="1">
                  <a:solidFill>
                    <a:schemeClr val="tx1"/>
                  </a:solidFill>
                  <a:latin typeface="Roboto"/>
                  <a:ea typeface="Roboto" charset="0"/>
                  <a:cs typeface="Roboto" charset="0"/>
                </a:rPr>
                <a:t>Fearghal</a:t>
              </a:r>
              <a:r>
                <a:rPr lang="en-US" sz="4400" dirty="0">
                  <a:solidFill>
                    <a:schemeClr val="tx1"/>
                  </a:solidFill>
                  <a:latin typeface="Roboto"/>
                  <a:ea typeface="Roboto" charset="0"/>
                  <a:cs typeface="Roboto" charset="0"/>
                </a:rPr>
                <a:t> O’Boyle, </a:t>
              </a:r>
              <a:r>
                <a:rPr lang="en-US" sz="4400" dirty="0" err="1">
                  <a:solidFill>
                    <a:schemeClr val="tx1"/>
                  </a:solidFill>
                  <a:latin typeface="Roboto"/>
                  <a:ea typeface="Roboto" charset="0"/>
                  <a:cs typeface="Roboto" charset="0"/>
                </a:rPr>
                <a:t>Donal</a:t>
              </a:r>
              <a:r>
                <a:rPr lang="en-US" sz="4400" dirty="0">
                  <a:solidFill>
                    <a:schemeClr val="tx1"/>
                  </a:solidFill>
                  <a:latin typeface="Roboto"/>
                  <a:ea typeface="Roboto" charset="0"/>
                  <a:cs typeface="Roboto" charset="0"/>
                </a:rPr>
                <a:t> Doherty and Emma Mason</a:t>
              </a:r>
            </a:p>
          </p:txBody>
        </p:sp>
      </p:grpSp>
      <p:grpSp>
        <p:nvGrpSpPr>
          <p:cNvPr id="11" name="Group 10">
            <a:extLst>
              <a:ext uri="{FF2B5EF4-FFF2-40B4-BE49-F238E27FC236}">
                <a16:creationId xmlns:a16="http://schemas.microsoft.com/office/drawing/2014/main" id="{14FC4E28-86B5-4E60-A06E-FA57AECB8E41}"/>
              </a:ext>
            </a:extLst>
          </p:cNvPr>
          <p:cNvGrpSpPr/>
          <p:nvPr/>
        </p:nvGrpSpPr>
        <p:grpSpPr>
          <a:xfrm>
            <a:off x="17232560" y="1529408"/>
            <a:ext cx="6126578" cy="7112721"/>
            <a:chOff x="4838027" y="3101820"/>
            <a:chExt cx="6126578" cy="7112721"/>
          </a:xfrm>
        </p:grpSpPr>
        <p:sp>
          <p:nvSpPr>
            <p:cNvPr id="12" name="Shape">
              <a:extLst>
                <a:ext uri="{FF2B5EF4-FFF2-40B4-BE49-F238E27FC236}">
                  <a16:creationId xmlns:a16="http://schemas.microsoft.com/office/drawing/2014/main" id="{52F1EAB9-5CBA-4C6C-973F-3B74444B0364}"/>
                </a:ext>
              </a:extLst>
            </p:cNvPr>
            <p:cNvSpPr/>
            <p:nvPr/>
          </p:nvSpPr>
          <p:spPr>
            <a:xfrm>
              <a:off x="4865593" y="7069082"/>
              <a:ext cx="1053821" cy="1052097"/>
            </a:xfrm>
            <a:custGeom>
              <a:avLst/>
              <a:gdLst/>
              <a:ahLst/>
              <a:cxnLst>
                <a:cxn ang="0">
                  <a:pos x="wd2" y="hd2"/>
                </a:cxn>
                <a:cxn ang="5400000">
                  <a:pos x="wd2" y="hd2"/>
                </a:cxn>
                <a:cxn ang="10800000">
                  <a:pos x="wd2" y="hd2"/>
                </a:cxn>
                <a:cxn ang="16200000">
                  <a:pos x="wd2" y="hd2"/>
                </a:cxn>
              </a:cxnLst>
              <a:rect l="0" t="0" r="r" b="b"/>
              <a:pathLst>
                <a:path w="21600" h="21600" extrusionOk="0">
                  <a:moveTo>
                    <a:pt x="2963" y="0"/>
                  </a:moveTo>
                  <a:cubicBezTo>
                    <a:pt x="2116" y="0"/>
                    <a:pt x="1688" y="1"/>
                    <a:pt x="1235" y="145"/>
                  </a:cubicBezTo>
                  <a:cubicBezTo>
                    <a:pt x="737" y="326"/>
                    <a:pt x="345" y="719"/>
                    <a:pt x="163" y="1218"/>
                  </a:cubicBezTo>
                  <a:cubicBezTo>
                    <a:pt x="19" y="1674"/>
                    <a:pt x="19" y="2104"/>
                    <a:pt x="19" y="2949"/>
                  </a:cubicBezTo>
                  <a:lnTo>
                    <a:pt x="19" y="6471"/>
                  </a:lnTo>
                  <a:cubicBezTo>
                    <a:pt x="19" y="7330"/>
                    <a:pt x="19" y="7759"/>
                    <a:pt x="163" y="8215"/>
                  </a:cubicBezTo>
                  <a:cubicBezTo>
                    <a:pt x="345" y="8714"/>
                    <a:pt x="737" y="9107"/>
                    <a:pt x="1235" y="9289"/>
                  </a:cubicBezTo>
                  <a:cubicBezTo>
                    <a:pt x="1690" y="9433"/>
                    <a:pt x="2119" y="9434"/>
                    <a:pt x="2963" y="9434"/>
                  </a:cubicBezTo>
                  <a:lnTo>
                    <a:pt x="6480" y="9434"/>
                  </a:lnTo>
                  <a:cubicBezTo>
                    <a:pt x="7337" y="9434"/>
                    <a:pt x="7765" y="9433"/>
                    <a:pt x="8221" y="9289"/>
                  </a:cubicBezTo>
                  <a:cubicBezTo>
                    <a:pt x="8719" y="9107"/>
                    <a:pt x="9111" y="8714"/>
                    <a:pt x="9293" y="8215"/>
                  </a:cubicBezTo>
                  <a:cubicBezTo>
                    <a:pt x="9437" y="7759"/>
                    <a:pt x="9437" y="7330"/>
                    <a:pt x="9437" y="6485"/>
                  </a:cubicBezTo>
                  <a:lnTo>
                    <a:pt x="9437" y="2962"/>
                  </a:lnTo>
                  <a:cubicBezTo>
                    <a:pt x="9437" y="2103"/>
                    <a:pt x="9437" y="1674"/>
                    <a:pt x="9293" y="1218"/>
                  </a:cubicBezTo>
                  <a:cubicBezTo>
                    <a:pt x="9111" y="719"/>
                    <a:pt x="8719" y="326"/>
                    <a:pt x="8221" y="145"/>
                  </a:cubicBezTo>
                  <a:cubicBezTo>
                    <a:pt x="7765" y="0"/>
                    <a:pt x="7337" y="0"/>
                    <a:pt x="6493" y="0"/>
                  </a:cubicBezTo>
                  <a:lnTo>
                    <a:pt x="2976" y="0"/>
                  </a:lnTo>
                  <a:lnTo>
                    <a:pt x="2963" y="0"/>
                  </a:lnTo>
                  <a:close/>
                  <a:moveTo>
                    <a:pt x="15126" y="0"/>
                  </a:moveTo>
                  <a:cubicBezTo>
                    <a:pt x="14279" y="0"/>
                    <a:pt x="13851" y="1"/>
                    <a:pt x="13398" y="145"/>
                  </a:cubicBezTo>
                  <a:cubicBezTo>
                    <a:pt x="12900" y="326"/>
                    <a:pt x="12508" y="719"/>
                    <a:pt x="12326" y="1218"/>
                  </a:cubicBezTo>
                  <a:cubicBezTo>
                    <a:pt x="12182" y="1674"/>
                    <a:pt x="12182" y="2104"/>
                    <a:pt x="12182" y="2949"/>
                  </a:cubicBezTo>
                  <a:lnTo>
                    <a:pt x="12182" y="6471"/>
                  </a:lnTo>
                  <a:cubicBezTo>
                    <a:pt x="12182" y="7330"/>
                    <a:pt x="12182" y="7759"/>
                    <a:pt x="12326" y="8215"/>
                  </a:cubicBezTo>
                  <a:cubicBezTo>
                    <a:pt x="12508" y="8714"/>
                    <a:pt x="12900" y="9107"/>
                    <a:pt x="13398" y="9289"/>
                  </a:cubicBezTo>
                  <a:cubicBezTo>
                    <a:pt x="13853" y="9433"/>
                    <a:pt x="14282" y="9434"/>
                    <a:pt x="15126" y="9434"/>
                  </a:cubicBezTo>
                  <a:lnTo>
                    <a:pt x="18643" y="9434"/>
                  </a:lnTo>
                  <a:cubicBezTo>
                    <a:pt x="19500" y="9434"/>
                    <a:pt x="19928" y="9433"/>
                    <a:pt x="20384" y="9289"/>
                  </a:cubicBezTo>
                  <a:cubicBezTo>
                    <a:pt x="20882" y="9107"/>
                    <a:pt x="21274" y="8714"/>
                    <a:pt x="21456" y="8215"/>
                  </a:cubicBezTo>
                  <a:cubicBezTo>
                    <a:pt x="21600" y="7759"/>
                    <a:pt x="21600" y="7330"/>
                    <a:pt x="21600" y="6485"/>
                  </a:cubicBezTo>
                  <a:lnTo>
                    <a:pt x="21600" y="2962"/>
                  </a:lnTo>
                  <a:cubicBezTo>
                    <a:pt x="21600" y="2103"/>
                    <a:pt x="21600" y="1674"/>
                    <a:pt x="21456" y="1218"/>
                  </a:cubicBezTo>
                  <a:cubicBezTo>
                    <a:pt x="21274" y="719"/>
                    <a:pt x="20882" y="326"/>
                    <a:pt x="20384" y="145"/>
                  </a:cubicBezTo>
                  <a:cubicBezTo>
                    <a:pt x="19928" y="0"/>
                    <a:pt x="19500" y="0"/>
                    <a:pt x="18656" y="0"/>
                  </a:cubicBezTo>
                  <a:lnTo>
                    <a:pt x="15139" y="0"/>
                  </a:lnTo>
                  <a:lnTo>
                    <a:pt x="15126" y="0"/>
                  </a:lnTo>
                  <a:close/>
                  <a:moveTo>
                    <a:pt x="2182" y="1731"/>
                  </a:moveTo>
                  <a:lnTo>
                    <a:pt x="2184" y="1731"/>
                  </a:lnTo>
                  <a:lnTo>
                    <a:pt x="7274" y="1731"/>
                  </a:lnTo>
                  <a:cubicBezTo>
                    <a:pt x="7398" y="1731"/>
                    <a:pt x="7462" y="1731"/>
                    <a:pt x="7529" y="1753"/>
                  </a:cubicBezTo>
                  <a:cubicBezTo>
                    <a:pt x="7602" y="1779"/>
                    <a:pt x="7661" y="1838"/>
                    <a:pt x="7687" y="1911"/>
                  </a:cubicBezTo>
                  <a:cubicBezTo>
                    <a:pt x="7709" y="1979"/>
                    <a:pt x="7709" y="2042"/>
                    <a:pt x="7709" y="2169"/>
                  </a:cubicBezTo>
                  <a:lnTo>
                    <a:pt x="7709" y="7267"/>
                  </a:lnTo>
                  <a:cubicBezTo>
                    <a:pt x="7709" y="7391"/>
                    <a:pt x="7709" y="7455"/>
                    <a:pt x="7687" y="7522"/>
                  </a:cubicBezTo>
                  <a:cubicBezTo>
                    <a:pt x="7661" y="7596"/>
                    <a:pt x="7602" y="7654"/>
                    <a:pt x="7529" y="7680"/>
                  </a:cubicBezTo>
                  <a:cubicBezTo>
                    <a:pt x="7462" y="7702"/>
                    <a:pt x="7399" y="7702"/>
                    <a:pt x="7272" y="7702"/>
                  </a:cubicBezTo>
                  <a:lnTo>
                    <a:pt x="2182" y="7702"/>
                  </a:lnTo>
                  <a:cubicBezTo>
                    <a:pt x="2058" y="7702"/>
                    <a:pt x="1994" y="7702"/>
                    <a:pt x="1927" y="7680"/>
                  </a:cubicBezTo>
                  <a:cubicBezTo>
                    <a:pt x="1854" y="7654"/>
                    <a:pt x="1796" y="7596"/>
                    <a:pt x="1769" y="7522"/>
                  </a:cubicBezTo>
                  <a:cubicBezTo>
                    <a:pt x="1748" y="7455"/>
                    <a:pt x="1748" y="7391"/>
                    <a:pt x="1748" y="7264"/>
                  </a:cubicBezTo>
                  <a:lnTo>
                    <a:pt x="1748" y="2167"/>
                  </a:lnTo>
                  <a:cubicBezTo>
                    <a:pt x="1748" y="2042"/>
                    <a:pt x="1748" y="1979"/>
                    <a:pt x="1769" y="1911"/>
                  </a:cubicBezTo>
                  <a:cubicBezTo>
                    <a:pt x="1796" y="1838"/>
                    <a:pt x="1854" y="1779"/>
                    <a:pt x="1927" y="1753"/>
                  </a:cubicBezTo>
                  <a:cubicBezTo>
                    <a:pt x="1994" y="1731"/>
                    <a:pt x="2057" y="1731"/>
                    <a:pt x="2182" y="1731"/>
                  </a:cubicBezTo>
                  <a:close/>
                  <a:moveTo>
                    <a:pt x="14345" y="1731"/>
                  </a:moveTo>
                  <a:lnTo>
                    <a:pt x="14347" y="1731"/>
                  </a:lnTo>
                  <a:lnTo>
                    <a:pt x="19436" y="1731"/>
                  </a:lnTo>
                  <a:cubicBezTo>
                    <a:pt x="19561" y="1731"/>
                    <a:pt x="19624" y="1731"/>
                    <a:pt x="19692" y="1753"/>
                  </a:cubicBezTo>
                  <a:cubicBezTo>
                    <a:pt x="19765" y="1779"/>
                    <a:pt x="19824" y="1838"/>
                    <a:pt x="19850" y="1911"/>
                  </a:cubicBezTo>
                  <a:cubicBezTo>
                    <a:pt x="19872" y="1979"/>
                    <a:pt x="19872" y="2042"/>
                    <a:pt x="19872" y="2169"/>
                  </a:cubicBezTo>
                  <a:lnTo>
                    <a:pt x="19872" y="7267"/>
                  </a:lnTo>
                  <a:cubicBezTo>
                    <a:pt x="19872" y="7391"/>
                    <a:pt x="19872" y="7455"/>
                    <a:pt x="19850" y="7522"/>
                  </a:cubicBezTo>
                  <a:cubicBezTo>
                    <a:pt x="19824" y="7596"/>
                    <a:pt x="19765" y="7654"/>
                    <a:pt x="19692" y="7680"/>
                  </a:cubicBezTo>
                  <a:cubicBezTo>
                    <a:pt x="19624" y="7702"/>
                    <a:pt x="19561" y="7702"/>
                    <a:pt x="19435" y="7702"/>
                  </a:cubicBezTo>
                  <a:lnTo>
                    <a:pt x="14345" y="7702"/>
                  </a:lnTo>
                  <a:cubicBezTo>
                    <a:pt x="14221" y="7702"/>
                    <a:pt x="14157" y="7702"/>
                    <a:pt x="14090" y="7680"/>
                  </a:cubicBezTo>
                  <a:cubicBezTo>
                    <a:pt x="14017" y="7654"/>
                    <a:pt x="13959" y="7596"/>
                    <a:pt x="13932" y="7522"/>
                  </a:cubicBezTo>
                  <a:cubicBezTo>
                    <a:pt x="13911" y="7455"/>
                    <a:pt x="13911" y="7391"/>
                    <a:pt x="13911" y="7264"/>
                  </a:cubicBezTo>
                  <a:lnTo>
                    <a:pt x="13911" y="2167"/>
                  </a:lnTo>
                  <a:cubicBezTo>
                    <a:pt x="13911" y="2042"/>
                    <a:pt x="13911" y="1979"/>
                    <a:pt x="13932" y="1911"/>
                  </a:cubicBezTo>
                  <a:cubicBezTo>
                    <a:pt x="13959" y="1838"/>
                    <a:pt x="14017" y="1779"/>
                    <a:pt x="14090" y="1753"/>
                  </a:cubicBezTo>
                  <a:cubicBezTo>
                    <a:pt x="14157" y="1731"/>
                    <a:pt x="14220" y="1731"/>
                    <a:pt x="14345" y="1731"/>
                  </a:cubicBezTo>
                  <a:close/>
                  <a:moveTo>
                    <a:pt x="2944" y="12166"/>
                  </a:moveTo>
                  <a:cubicBezTo>
                    <a:pt x="2097" y="12166"/>
                    <a:pt x="1669" y="12167"/>
                    <a:pt x="1216" y="12311"/>
                  </a:cubicBezTo>
                  <a:cubicBezTo>
                    <a:pt x="718" y="12493"/>
                    <a:pt x="326" y="12886"/>
                    <a:pt x="144" y="13385"/>
                  </a:cubicBezTo>
                  <a:cubicBezTo>
                    <a:pt x="0" y="13841"/>
                    <a:pt x="0" y="14270"/>
                    <a:pt x="0" y="15115"/>
                  </a:cubicBezTo>
                  <a:lnTo>
                    <a:pt x="0" y="18638"/>
                  </a:lnTo>
                  <a:cubicBezTo>
                    <a:pt x="0" y="19496"/>
                    <a:pt x="0" y="19926"/>
                    <a:pt x="144" y="20382"/>
                  </a:cubicBezTo>
                  <a:cubicBezTo>
                    <a:pt x="326" y="20881"/>
                    <a:pt x="718" y="21274"/>
                    <a:pt x="1216" y="21455"/>
                  </a:cubicBezTo>
                  <a:cubicBezTo>
                    <a:pt x="1672" y="21600"/>
                    <a:pt x="2100" y="21600"/>
                    <a:pt x="2944" y="21600"/>
                  </a:cubicBezTo>
                  <a:lnTo>
                    <a:pt x="6462" y="21600"/>
                  </a:lnTo>
                  <a:cubicBezTo>
                    <a:pt x="7319" y="21600"/>
                    <a:pt x="7747" y="21600"/>
                    <a:pt x="8202" y="21455"/>
                  </a:cubicBezTo>
                  <a:cubicBezTo>
                    <a:pt x="8700" y="21274"/>
                    <a:pt x="9092" y="20881"/>
                    <a:pt x="9274" y="20382"/>
                  </a:cubicBezTo>
                  <a:cubicBezTo>
                    <a:pt x="9418" y="19926"/>
                    <a:pt x="9418" y="19496"/>
                    <a:pt x="9418" y="18651"/>
                  </a:cubicBezTo>
                  <a:lnTo>
                    <a:pt x="9418" y="15128"/>
                  </a:lnTo>
                  <a:cubicBezTo>
                    <a:pt x="9418" y="14269"/>
                    <a:pt x="9418" y="13841"/>
                    <a:pt x="9274" y="13385"/>
                  </a:cubicBezTo>
                  <a:cubicBezTo>
                    <a:pt x="9092" y="12886"/>
                    <a:pt x="8700" y="12493"/>
                    <a:pt x="8202" y="12311"/>
                  </a:cubicBezTo>
                  <a:cubicBezTo>
                    <a:pt x="7747" y="12167"/>
                    <a:pt x="7318" y="12166"/>
                    <a:pt x="6474" y="12166"/>
                  </a:cubicBezTo>
                  <a:lnTo>
                    <a:pt x="2957" y="12166"/>
                  </a:lnTo>
                  <a:lnTo>
                    <a:pt x="2944" y="12166"/>
                  </a:lnTo>
                  <a:close/>
                  <a:moveTo>
                    <a:pt x="15107" y="12166"/>
                  </a:moveTo>
                  <a:cubicBezTo>
                    <a:pt x="14260" y="12166"/>
                    <a:pt x="13832" y="12167"/>
                    <a:pt x="13379" y="12311"/>
                  </a:cubicBezTo>
                  <a:cubicBezTo>
                    <a:pt x="12881" y="12493"/>
                    <a:pt x="12489" y="12886"/>
                    <a:pt x="12307" y="13385"/>
                  </a:cubicBezTo>
                  <a:cubicBezTo>
                    <a:pt x="12163" y="13841"/>
                    <a:pt x="12163" y="14270"/>
                    <a:pt x="12163" y="15115"/>
                  </a:cubicBezTo>
                  <a:lnTo>
                    <a:pt x="12163" y="18638"/>
                  </a:lnTo>
                  <a:cubicBezTo>
                    <a:pt x="12163" y="19496"/>
                    <a:pt x="12163" y="19926"/>
                    <a:pt x="12307" y="20382"/>
                  </a:cubicBezTo>
                  <a:cubicBezTo>
                    <a:pt x="12489" y="20881"/>
                    <a:pt x="12881" y="21274"/>
                    <a:pt x="13379" y="21455"/>
                  </a:cubicBezTo>
                  <a:cubicBezTo>
                    <a:pt x="13835" y="21600"/>
                    <a:pt x="14263" y="21600"/>
                    <a:pt x="15107" y="21600"/>
                  </a:cubicBezTo>
                  <a:lnTo>
                    <a:pt x="18624" y="21600"/>
                  </a:lnTo>
                  <a:cubicBezTo>
                    <a:pt x="19482" y="21600"/>
                    <a:pt x="19910" y="21600"/>
                    <a:pt x="20365" y="21455"/>
                  </a:cubicBezTo>
                  <a:cubicBezTo>
                    <a:pt x="20863" y="21274"/>
                    <a:pt x="21255" y="20881"/>
                    <a:pt x="21437" y="20382"/>
                  </a:cubicBezTo>
                  <a:cubicBezTo>
                    <a:pt x="21581" y="19926"/>
                    <a:pt x="21581" y="19496"/>
                    <a:pt x="21581" y="18651"/>
                  </a:cubicBezTo>
                  <a:lnTo>
                    <a:pt x="21581" y="15128"/>
                  </a:lnTo>
                  <a:cubicBezTo>
                    <a:pt x="21581" y="14269"/>
                    <a:pt x="21581" y="13841"/>
                    <a:pt x="21437" y="13385"/>
                  </a:cubicBezTo>
                  <a:cubicBezTo>
                    <a:pt x="21255" y="12886"/>
                    <a:pt x="20863" y="12493"/>
                    <a:pt x="20365" y="12311"/>
                  </a:cubicBezTo>
                  <a:cubicBezTo>
                    <a:pt x="19910" y="12167"/>
                    <a:pt x="19481" y="12166"/>
                    <a:pt x="18637" y="12166"/>
                  </a:cubicBezTo>
                  <a:lnTo>
                    <a:pt x="15120" y="12166"/>
                  </a:lnTo>
                  <a:lnTo>
                    <a:pt x="15107" y="12166"/>
                  </a:lnTo>
                  <a:close/>
                  <a:moveTo>
                    <a:pt x="2164" y="13898"/>
                  </a:moveTo>
                  <a:lnTo>
                    <a:pt x="2165" y="13898"/>
                  </a:lnTo>
                  <a:lnTo>
                    <a:pt x="7255" y="13898"/>
                  </a:lnTo>
                  <a:cubicBezTo>
                    <a:pt x="7379" y="13898"/>
                    <a:pt x="7443" y="13898"/>
                    <a:pt x="7510" y="13919"/>
                  </a:cubicBezTo>
                  <a:cubicBezTo>
                    <a:pt x="7583" y="13946"/>
                    <a:pt x="7642" y="14004"/>
                    <a:pt x="7669" y="14078"/>
                  </a:cubicBezTo>
                  <a:cubicBezTo>
                    <a:pt x="7690" y="14145"/>
                    <a:pt x="7690" y="14208"/>
                    <a:pt x="7690" y="14335"/>
                  </a:cubicBezTo>
                  <a:lnTo>
                    <a:pt x="7690" y="19433"/>
                  </a:lnTo>
                  <a:cubicBezTo>
                    <a:pt x="7690" y="19558"/>
                    <a:pt x="7690" y="19621"/>
                    <a:pt x="7669" y="19689"/>
                  </a:cubicBezTo>
                  <a:cubicBezTo>
                    <a:pt x="7642" y="19762"/>
                    <a:pt x="7583" y="19820"/>
                    <a:pt x="7510" y="19847"/>
                  </a:cubicBezTo>
                  <a:cubicBezTo>
                    <a:pt x="7443" y="19868"/>
                    <a:pt x="7380" y="19868"/>
                    <a:pt x="7253" y="19868"/>
                  </a:cubicBezTo>
                  <a:lnTo>
                    <a:pt x="2164" y="19868"/>
                  </a:lnTo>
                  <a:cubicBezTo>
                    <a:pt x="2039" y="19868"/>
                    <a:pt x="1976" y="19868"/>
                    <a:pt x="1908" y="19847"/>
                  </a:cubicBezTo>
                  <a:cubicBezTo>
                    <a:pt x="1835" y="19820"/>
                    <a:pt x="1777" y="19762"/>
                    <a:pt x="1750" y="19689"/>
                  </a:cubicBezTo>
                  <a:cubicBezTo>
                    <a:pt x="1729" y="19621"/>
                    <a:pt x="1729" y="19557"/>
                    <a:pt x="1729" y="19431"/>
                  </a:cubicBezTo>
                  <a:lnTo>
                    <a:pt x="1729" y="14333"/>
                  </a:lnTo>
                  <a:cubicBezTo>
                    <a:pt x="1729" y="14209"/>
                    <a:pt x="1729" y="14145"/>
                    <a:pt x="1750" y="14078"/>
                  </a:cubicBezTo>
                  <a:cubicBezTo>
                    <a:pt x="1777" y="14004"/>
                    <a:pt x="1835" y="13946"/>
                    <a:pt x="1908" y="13919"/>
                  </a:cubicBezTo>
                  <a:cubicBezTo>
                    <a:pt x="1975" y="13898"/>
                    <a:pt x="2038" y="13898"/>
                    <a:pt x="2164" y="13898"/>
                  </a:cubicBezTo>
                  <a:close/>
                  <a:moveTo>
                    <a:pt x="14326" y="13898"/>
                  </a:moveTo>
                  <a:lnTo>
                    <a:pt x="14328" y="13898"/>
                  </a:lnTo>
                  <a:lnTo>
                    <a:pt x="19418" y="13898"/>
                  </a:lnTo>
                  <a:cubicBezTo>
                    <a:pt x="19542" y="13898"/>
                    <a:pt x="19606" y="13898"/>
                    <a:pt x="19673" y="13919"/>
                  </a:cubicBezTo>
                  <a:cubicBezTo>
                    <a:pt x="19746" y="13946"/>
                    <a:pt x="19805" y="14004"/>
                    <a:pt x="19831" y="14078"/>
                  </a:cubicBezTo>
                  <a:cubicBezTo>
                    <a:pt x="19853" y="14145"/>
                    <a:pt x="19853" y="14208"/>
                    <a:pt x="19853" y="14335"/>
                  </a:cubicBezTo>
                  <a:lnTo>
                    <a:pt x="19853" y="19433"/>
                  </a:lnTo>
                  <a:cubicBezTo>
                    <a:pt x="19853" y="19558"/>
                    <a:pt x="19853" y="19621"/>
                    <a:pt x="19831" y="19689"/>
                  </a:cubicBezTo>
                  <a:cubicBezTo>
                    <a:pt x="19805" y="19762"/>
                    <a:pt x="19746" y="19820"/>
                    <a:pt x="19673" y="19847"/>
                  </a:cubicBezTo>
                  <a:cubicBezTo>
                    <a:pt x="19606" y="19868"/>
                    <a:pt x="19543" y="19868"/>
                    <a:pt x="19416" y="19868"/>
                  </a:cubicBezTo>
                  <a:lnTo>
                    <a:pt x="14326" y="19868"/>
                  </a:lnTo>
                  <a:cubicBezTo>
                    <a:pt x="14202" y="19868"/>
                    <a:pt x="14138" y="19868"/>
                    <a:pt x="14071" y="19847"/>
                  </a:cubicBezTo>
                  <a:cubicBezTo>
                    <a:pt x="13998" y="19820"/>
                    <a:pt x="13940" y="19762"/>
                    <a:pt x="13913" y="19689"/>
                  </a:cubicBezTo>
                  <a:cubicBezTo>
                    <a:pt x="13892" y="19621"/>
                    <a:pt x="13892" y="19557"/>
                    <a:pt x="13892" y="19431"/>
                  </a:cubicBezTo>
                  <a:lnTo>
                    <a:pt x="13892" y="14333"/>
                  </a:lnTo>
                  <a:cubicBezTo>
                    <a:pt x="13892" y="14209"/>
                    <a:pt x="13892" y="14145"/>
                    <a:pt x="13913" y="14078"/>
                  </a:cubicBezTo>
                  <a:cubicBezTo>
                    <a:pt x="13940" y="14004"/>
                    <a:pt x="13998" y="13946"/>
                    <a:pt x="14071" y="13919"/>
                  </a:cubicBezTo>
                  <a:cubicBezTo>
                    <a:pt x="14138" y="13898"/>
                    <a:pt x="14201" y="13898"/>
                    <a:pt x="14326" y="13898"/>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 name="Shape">
              <a:extLst>
                <a:ext uri="{FF2B5EF4-FFF2-40B4-BE49-F238E27FC236}">
                  <a16:creationId xmlns:a16="http://schemas.microsoft.com/office/drawing/2014/main" id="{82E3115C-EB44-4CE9-9547-FB535D517E65}"/>
                </a:ext>
              </a:extLst>
            </p:cNvPr>
            <p:cNvSpPr/>
            <p:nvPr/>
          </p:nvSpPr>
          <p:spPr>
            <a:xfrm>
              <a:off x="7431165" y="7069082"/>
              <a:ext cx="954467" cy="1052098"/>
            </a:xfrm>
            <a:custGeom>
              <a:avLst/>
              <a:gdLst/>
              <a:ahLst/>
              <a:cxnLst>
                <a:cxn ang="0">
                  <a:pos x="wd2" y="hd2"/>
                </a:cxn>
                <a:cxn ang="5400000">
                  <a:pos x="wd2" y="hd2"/>
                </a:cxn>
                <a:cxn ang="10800000">
                  <a:pos x="wd2" y="hd2"/>
                </a:cxn>
                <a:cxn ang="16200000">
                  <a:pos x="wd2" y="hd2"/>
                </a:cxn>
              </a:cxnLst>
              <a:rect l="0" t="0" r="r" b="b"/>
              <a:pathLst>
                <a:path w="21582" h="21600" extrusionOk="0">
                  <a:moveTo>
                    <a:pt x="10820" y="0"/>
                  </a:moveTo>
                  <a:cubicBezTo>
                    <a:pt x="10293" y="0"/>
                    <a:pt x="9865" y="389"/>
                    <a:pt x="9865" y="867"/>
                  </a:cubicBezTo>
                  <a:lnTo>
                    <a:pt x="9865" y="12645"/>
                  </a:lnTo>
                  <a:lnTo>
                    <a:pt x="7153" y="10183"/>
                  </a:lnTo>
                  <a:cubicBezTo>
                    <a:pt x="6966" y="10013"/>
                    <a:pt x="6721" y="9929"/>
                    <a:pt x="6477" y="9929"/>
                  </a:cubicBezTo>
                  <a:cubicBezTo>
                    <a:pt x="6232" y="9929"/>
                    <a:pt x="5988" y="10013"/>
                    <a:pt x="5802" y="10183"/>
                  </a:cubicBezTo>
                  <a:cubicBezTo>
                    <a:pt x="5429" y="10521"/>
                    <a:pt x="5429" y="11070"/>
                    <a:pt x="5802" y="11409"/>
                  </a:cubicBezTo>
                  <a:lnTo>
                    <a:pt x="10144" y="15351"/>
                  </a:lnTo>
                  <a:cubicBezTo>
                    <a:pt x="10144" y="15351"/>
                    <a:pt x="10144" y="15351"/>
                    <a:pt x="10145" y="15351"/>
                  </a:cubicBezTo>
                  <a:cubicBezTo>
                    <a:pt x="10191" y="15393"/>
                    <a:pt x="10241" y="15431"/>
                    <a:pt x="10294" y="15463"/>
                  </a:cubicBezTo>
                  <a:cubicBezTo>
                    <a:pt x="10294" y="15463"/>
                    <a:pt x="10295" y="15462"/>
                    <a:pt x="10295" y="15463"/>
                  </a:cubicBezTo>
                  <a:cubicBezTo>
                    <a:pt x="10348" y="15494"/>
                    <a:pt x="10402" y="15521"/>
                    <a:pt x="10460" y="15542"/>
                  </a:cubicBezTo>
                  <a:cubicBezTo>
                    <a:pt x="10460" y="15542"/>
                    <a:pt x="10460" y="15542"/>
                    <a:pt x="10460" y="15542"/>
                  </a:cubicBezTo>
                  <a:cubicBezTo>
                    <a:pt x="10518" y="15563"/>
                    <a:pt x="10577" y="15579"/>
                    <a:pt x="10637" y="15590"/>
                  </a:cubicBezTo>
                  <a:cubicBezTo>
                    <a:pt x="10697" y="15601"/>
                    <a:pt x="10759" y="15605"/>
                    <a:pt x="10820" y="15605"/>
                  </a:cubicBezTo>
                  <a:cubicBezTo>
                    <a:pt x="11064" y="15605"/>
                    <a:pt x="11308" y="15520"/>
                    <a:pt x="11494" y="15351"/>
                  </a:cubicBezTo>
                  <a:cubicBezTo>
                    <a:pt x="11495" y="15351"/>
                    <a:pt x="11495" y="15351"/>
                    <a:pt x="11495" y="15351"/>
                  </a:cubicBezTo>
                  <a:lnTo>
                    <a:pt x="15838" y="11409"/>
                  </a:lnTo>
                  <a:cubicBezTo>
                    <a:pt x="16211" y="11070"/>
                    <a:pt x="16211" y="10521"/>
                    <a:pt x="15838" y="10183"/>
                  </a:cubicBezTo>
                  <a:cubicBezTo>
                    <a:pt x="15465" y="9844"/>
                    <a:pt x="14860" y="9844"/>
                    <a:pt x="14487" y="10183"/>
                  </a:cubicBezTo>
                  <a:lnTo>
                    <a:pt x="11775" y="12645"/>
                  </a:lnTo>
                  <a:lnTo>
                    <a:pt x="11775" y="867"/>
                  </a:lnTo>
                  <a:cubicBezTo>
                    <a:pt x="11775" y="389"/>
                    <a:pt x="11348" y="0"/>
                    <a:pt x="10820" y="0"/>
                  </a:cubicBezTo>
                  <a:close/>
                  <a:moveTo>
                    <a:pt x="20640" y="14845"/>
                  </a:moveTo>
                  <a:cubicBezTo>
                    <a:pt x="20096" y="14839"/>
                    <a:pt x="19655" y="15246"/>
                    <a:pt x="19672" y="15741"/>
                  </a:cubicBezTo>
                  <a:lnTo>
                    <a:pt x="19672" y="18130"/>
                  </a:lnTo>
                  <a:cubicBezTo>
                    <a:pt x="19672" y="18381"/>
                    <a:pt x="19672" y="18569"/>
                    <a:pt x="19660" y="18729"/>
                  </a:cubicBezTo>
                  <a:cubicBezTo>
                    <a:pt x="19649" y="18889"/>
                    <a:pt x="19625" y="19021"/>
                    <a:pt x="19578" y="19156"/>
                  </a:cubicBezTo>
                  <a:cubicBezTo>
                    <a:pt x="19518" y="19303"/>
                    <a:pt x="19424" y="19435"/>
                    <a:pt x="19305" y="19544"/>
                  </a:cubicBezTo>
                  <a:cubicBezTo>
                    <a:pt x="19185" y="19652"/>
                    <a:pt x="19040" y="19738"/>
                    <a:pt x="18877" y="19791"/>
                  </a:cubicBezTo>
                  <a:cubicBezTo>
                    <a:pt x="18729" y="19834"/>
                    <a:pt x="18584" y="19856"/>
                    <a:pt x="18407" y="19867"/>
                  </a:cubicBezTo>
                  <a:cubicBezTo>
                    <a:pt x="18230" y="19877"/>
                    <a:pt x="18020" y="19877"/>
                    <a:pt x="17740" y="19877"/>
                  </a:cubicBezTo>
                  <a:lnTo>
                    <a:pt x="3833" y="19877"/>
                  </a:lnTo>
                  <a:cubicBezTo>
                    <a:pt x="3557" y="19877"/>
                    <a:pt x="3349" y="19877"/>
                    <a:pt x="3173" y="19867"/>
                  </a:cubicBezTo>
                  <a:cubicBezTo>
                    <a:pt x="2997" y="19856"/>
                    <a:pt x="2852" y="19834"/>
                    <a:pt x="2703" y="19791"/>
                  </a:cubicBezTo>
                  <a:cubicBezTo>
                    <a:pt x="2541" y="19738"/>
                    <a:pt x="2395" y="19652"/>
                    <a:pt x="2276" y="19544"/>
                  </a:cubicBezTo>
                  <a:cubicBezTo>
                    <a:pt x="2156" y="19435"/>
                    <a:pt x="2062" y="19303"/>
                    <a:pt x="2003" y="19156"/>
                  </a:cubicBezTo>
                  <a:cubicBezTo>
                    <a:pt x="1956" y="19021"/>
                    <a:pt x="1933" y="18889"/>
                    <a:pt x="1921" y="18728"/>
                  </a:cubicBezTo>
                  <a:cubicBezTo>
                    <a:pt x="1909" y="18567"/>
                    <a:pt x="1909" y="18377"/>
                    <a:pt x="1909" y="18122"/>
                  </a:cubicBezTo>
                  <a:lnTo>
                    <a:pt x="1909" y="15716"/>
                  </a:lnTo>
                  <a:cubicBezTo>
                    <a:pt x="1910" y="15242"/>
                    <a:pt x="1490" y="14856"/>
                    <a:pt x="968" y="14850"/>
                  </a:cubicBezTo>
                  <a:cubicBezTo>
                    <a:pt x="436" y="14844"/>
                    <a:pt x="1" y="15233"/>
                    <a:pt x="0" y="15716"/>
                  </a:cubicBezTo>
                  <a:lnTo>
                    <a:pt x="0" y="17158"/>
                  </a:lnTo>
                  <a:cubicBezTo>
                    <a:pt x="0" y="17802"/>
                    <a:pt x="0" y="18285"/>
                    <a:pt x="30" y="18692"/>
                  </a:cubicBezTo>
                  <a:cubicBezTo>
                    <a:pt x="59" y="19100"/>
                    <a:pt x="119" y="19431"/>
                    <a:pt x="238" y="19773"/>
                  </a:cubicBezTo>
                  <a:cubicBezTo>
                    <a:pt x="388" y="20147"/>
                    <a:pt x="626" y="20481"/>
                    <a:pt x="929" y="20756"/>
                  </a:cubicBezTo>
                  <a:cubicBezTo>
                    <a:pt x="1231" y="21031"/>
                    <a:pt x="1599" y="21247"/>
                    <a:pt x="2011" y="21383"/>
                  </a:cubicBezTo>
                  <a:cubicBezTo>
                    <a:pt x="2388" y="21491"/>
                    <a:pt x="2753" y="21545"/>
                    <a:pt x="3199" y="21572"/>
                  </a:cubicBezTo>
                  <a:cubicBezTo>
                    <a:pt x="3645" y="21600"/>
                    <a:pt x="4172" y="21600"/>
                    <a:pt x="4870" y="21600"/>
                  </a:cubicBezTo>
                  <a:lnTo>
                    <a:pt x="16689" y="21600"/>
                  </a:lnTo>
                  <a:cubicBezTo>
                    <a:pt x="17398" y="21600"/>
                    <a:pt x="17929" y="21600"/>
                    <a:pt x="18378" y="21572"/>
                  </a:cubicBezTo>
                  <a:cubicBezTo>
                    <a:pt x="18827" y="21545"/>
                    <a:pt x="19193" y="21491"/>
                    <a:pt x="19569" y="21383"/>
                  </a:cubicBezTo>
                  <a:cubicBezTo>
                    <a:pt x="19981" y="21247"/>
                    <a:pt x="20349" y="21031"/>
                    <a:pt x="20652" y="20756"/>
                  </a:cubicBezTo>
                  <a:cubicBezTo>
                    <a:pt x="20955" y="20481"/>
                    <a:pt x="21192" y="20147"/>
                    <a:pt x="21342" y="19773"/>
                  </a:cubicBezTo>
                  <a:cubicBezTo>
                    <a:pt x="21462" y="19431"/>
                    <a:pt x="21521" y="19100"/>
                    <a:pt x="21551" y="18695"/>
                  </a:cubicBezTo>
                  <a:cubicBezTo>
                    <a:pt x="21581" y="18290"/>
                    <a:pt x="21581" y="17811"/>
                    <a:pt x="21581" y="17178"/>
                  </a:cubicBezTo>
                  <a:lnTo>
                    <a:pt x="21581" y="15741"/>
                  </a:lnTo>
                  <a:cubicBezTo>
                    <a:pt x="21600" y="15256"/>
                    <a:pt x="21175" y="14851"/>
                    <a:pt x="20640" y="14845"/>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 name="Shape">
              <a:extLst>
                <a:ext uri="{FF2B5EF4-FFF2-40B4-BE49-F238E27FC236}">
                  <a16:creationId xmlns:a16="http://schemas.microsoft.com/office/drawing/2014/main" id="{8B78F931-3672-4476-803F-D84479721DD1}"/>
                </a:ext>
              </a:extLst>
            </p:cNvPr>
            <p:cNvSpPr/>
            <p:nvPr/>
          </p:nvSpPr>
          <p:spPr>
            <a:xfrm>
              <a:off x="9930155" y="7069849"/>
              <a:ext cx="954467" cy="1050563"/>
            </a:xfrm>
            <a:custGeom>
              <a:avLst/>
              <a:gdLst/>
              <a:ahLst/>
              <a:cxnLst>
                <a:cxn ang="0">
                  <a:pos x="wd2" y="hd2"/>
                </a:cxn>
                <a:cxn ang="5400000">
                  <a:pos x="wd2" y="hd2"/>
                </a:cxn>
                <a:cxn ang="10800000">
                  <a:pos x="wd2" y="hd2"/>
                </a:cxn>
                <a:cxn ang="16200000">
                  <a:pos x="wd2" y="hd2"/>
                </a:cxn>
              </a:cxnLst>
              <a:rect l="0" t="0" r="r" b="b"/>
              <a:pathLst>
                <a:path w="21582" h="21600" extrusionOk="0">
                  <a:moveTo>
                    <a:pt x="10791" y="0"/>
                  </a:moveTo>
                  <a:cubicBezTo>
                    <a:pt x="10547" y="0"/>
                    <a:pt x="10303" y="85"/>
                    <a:pt x="10116" y="254"/>
                  </a:cubicBezTo>
                  <a:cubicBezTo>
                    <a:pt x="10116" y="254"/>
                    <a:pt x="10115" y="254"/>
                    <a:pt x="10115" y="254"/>
                  </a:cubicBezTo>
                  <a:lnTo>
                    <a:pt x="5773" y="4203"/>
                  </a:lnTo>
                  <a:cubicBezTo>
                    <a:pt x="5400" y="4542"/>
                    <a:pt x="5400" y="5092"/>
                    <a:pt x="5773" y="5431"/>
                  </a:cubicBezTo>
                  <a:cubicBezTo>
                    <a:pt x="6146" y="5770"/>
                    <a:pt x="6751" y="5770"/>
                    <a:pt x="7124" y="5431"/>
                  </a:cubicBezTo>
                  <a:lnTo>
                    <a:pt x="9836" y="2965"/>
                  </a:lnTo>
                  <a:lnTo>
                    <a:pt x="9836" y="14759"/>
                  </a:lnTo>
                  <a:cubicBezTo>
                    <a:pt x="9836" y="15239"/>
                    <a:pt x="10263" y="15628"/>
                    <a:pt x="10791" y="15628"/>
                  </a:cubicBezTo>
                  <a:cubicBezTo>
                    <a:pt x="11319" y="15628"/>
                    <a:pt x="11746" y="15239"/>
                    <a:pt x="11746" y="14759"/>
                  </a:cubicBezTo>
                  <a:lnTo>
                    <a:pt x="11746" y="2964"/>
                  </a:lnTo>
                  <a:lnTo>
                    <a:pt x="14459" y="5431"/>
                  </a:lnTo>
                  <a:cubicBezTo>
                    <a:pt x="14645" y="5600"/>
                    <a:pt x="14890" y="5685"/>
                    <a:pt x="15134" y="5685"/>
                  </a:cubicBezTo>
                  <a:cubicBezTo>
                    <a:pt x="15379" y="5685"/>
                    <a:pt x="15623" y="5600"/>
                    <a:pt x="15809" y="5431"/>
                  </a:cubicBezTo>
                  <a:cubicBezTo>
                    <a:pt x="16182" y="5092"/>
                    <a:pt x="16182" y="4542"/>
                    <a:pt x="15809" y="4203"/>
                  </a:cubicBezTo>
                  <a:lnTo>
                    <a:pt x="11467" y="254"/>
                  </a:lnTo>
                  <a:cubicBezTo>
                    <a:pt x="11467" y="254"/>
                    <a:pt x="11467" y="254"/>
                    <a:pt x="11467" y="254"/>
                  </a:cubicBezTo>
                  <a:cubicBezTo>
                    <a:pt x="11420" y="212"/>
                    <a:pt x="11370" y="175"/>
                    <a:pt x="11317" y="143"/>
                  </a:cubicBezTo>
                  <a:cubicBezTo>
                    <a:pt x="11317" y="143"/>
                    <a:pt x="11316" y="143"/>
                    <a:pt x="11316" y="143"/>
                  </a:cubicBezTo>
                  <a:cubicBezTo>
                    <a:pt x="11263" y="111"/>
                    <a:pt x="11208" y="84"/>
                    <a:pt x="11151" y="64"/>
                  </a:cubicBezTo>
                  <a:cubicBezTo>
                    <a:pt x="11151" y="63"/>
                    <a:pt x="11150" y="64"/>
                    <a:pt x="11150" y="64"/>
                  </a:cubicBezTo>
                  <a:cubicBezTo>
                    <a:pt x="11093" y="42"/>
                    <a:pt x="11033" y="26"/>
                    <a:pt x="10973" y="15"/>
                  </a:cubicBezTo>
                  <a:cubicBezTo>
                    <a:pt x="10913" y="5"/>
                    <a:pt x="10852" y="0"/>
                    <a:pt x="10791" y="0"/>
                  </a:cubicBezTo>
                  <a:close/>
                  <a:moveTo>
                    <a:pt x="20640" y="14836"/>
                  </a:moveTo>
                  <a:cubicBezTo>
                    <a:pt x="20095" y="14829"/>
                    <a:pt x="19655" y="15237"/>
                    <a:pt x="19672" y="15732"/>
                  </a:cubicBezTo>
                  <a:lnTo>
                    <a:pt x="19672" y="18125"/>
                  </a:lnTo>
                  <a:cubicBezTo>
                    <a:pt x="19672" y="18376"/>
                    <a:pt x="19672" y="18565"/>
                    <a:pt x="19660" y="18725"/>
                  </a:cubicBezTo>
                  <a:cubicBezTo>
                    <a:pt x="19649" y="18886"/>
                    <a:pt x="19624" y="19017"/>
                    <a:pt x="19577" y="19152"/>
                  </a:cubicBezTo>
                  <a:cubicBezTo>
                    <a:pt x="19518" y="19300"/>
                    <a:pt x="19424" y="19432"/>
                    <a:pt x="19304" y="19541"/>
                  </a:cubicBezTo>
                  <a:cubicBezTo>
                    <a:pt x="19185" y="19650"/>
                    <a:pt x="19040" y="19735"/>
                    <a:pt x="18877" y="19789"/>
                  </a:cubicBezTo>
                  <a:cubicBezTo>
                    <a:pt x="18728" y="19832"/>
                    <a:pt x="18584" y="19853"/>
                    <a:pt x="18407" y="19864"/>
                  </a:cubicBezTo>
                  <a:cubicBezTo>
                    <a:pt x="18229" y="19875"/>
                    <a:pt x="18019" y="19875"/>
                    <a:pt x="17739" y="19875"/>
                  </a:cubicBezTo>
                  <a:lnTo>
                    <a:pt x="3832" y="19875"/>
                  </a:lnTo>
                  <a:cubicBezTo>
                    <a:pt x="3556" y="19875"/>
                    <a:pt x="3349" y="19875"/>
                    <a:pt x="3172" y="19864"/>
                  </a:cubicBezTo>
                  <a:cubicBezTo>
                    <a:pt x="2996" y="19853"/>
                    <a:pt x="2852" y="19832"/>
                    <a:pt x="2703" y="19789"/>
                  </a:cubicBezTo>
                  <a:cubicBezTo>
                    <a:pt x="2540" y="19735"/>
                    <a:pt x="2395" y="19650"/>
                    <a:pt x="2276" y="19541"/>
                  </a:cubicBezTo>
                  <a:cubicBezTo>
                    <a:pt x="2156" y="19432"/>
                    <a:pt x="2062" y="19300"/>
                    <a:pt x="2003" y="19152"/>
                  </a:cubicBezTo>
                  <a:cubicBezTo>
                    <a:pt x="1956" y="19017"/>
                    <a:pt x="1933" y="18886"/>
                    <a:pt x="1921" y="18725"/>
                  </a:cubicBezTo>
                  <a:cubicBezTo>
                    <a:pt x="1910" y="18564"/>
                    <a:pt x="1909" y="18372"/>
                    <a:pt x="1909" y="18117"/>
                  </a:cubicBezTo>
                  <a:lnTo>
                    <a:pt x="1909" y="15708"/>
                  </a:lnTo>
                  <a:cubicBezTo>
                    <a:pt x="1910" y="15233"/>
                    <a:pt x="1490" y="14846"/>
                    <a:pt x="968" y="14840"/>
                  </a:cubicBezTo>
                  <a:cubicBezTo>
                    <a:pt x="436" y="14834"/>
                    <a:pt x="1" y="15224"/>
                    <a:pt x="0" y="15708"/>
                  </a:cubicBezTo>
                  <a:lnTo>
                    <a:pt x="0" y="17152"/>
                  </a:lnTo>
                  <a:cubicBezTo>
                    <a:pt x="0" y="17797"/>
                    <a:pt x="0" y="18280"/>
                    <a:pt x="30" y="18688"/>
                  </a:cubicBezTo>
                  <a:cubicBezTo>
                    <a:pt x="59" y="19096"/>
                    <a:pt x="119" y="19428"/>
                    <a:pt x="238" y="19771"/>
                  </a:cubicBezTo>
                  <a:cubicBezTo>
                    <a:pt x="388" y="20145"/>
                    <a:pt x="626" y="20480"/>
                    <a:pt x="928" y="20755"/>
                  </a:cubicBezTo>
                  <a:cubicBezTo>
                    <a:pt x="1231" y="21031"/>
                    <a:pt x="1599" y="21246"/>
                    <a:pt x="2011" y="21383"/>
                  </a:cubicBezTo>
                  <a:cubicBezTo>
                    <a:pt x="2388" y="21491"/>
                    <a:pt x="2753" y="21545"/>
                    <a:pt x="3199" y="21572"/>
                  </a:cubicBezTo>
                  <a:cubicBezTo>
                    <a:pt x="3645" y="21600"/>
                    <a:pt x="4172" y="21600"/>
                    <a:pt x="4870" y="21600"/>
                  </a:cubicBezTo>
                  <a:lnTo>
                    <a:pt x="16688" y="21600"/>
                  </a:lnTo>
                  <a:cubicBezTo>
                    <a:pt x="17397" y="21600"/>
                    <a:pt x="17929" y="21600"/>
                    <a:pt x="18378" y="21572"/>
                  </a:cubicBezTo>
                  <a:cubicBezTo>
                    <a:pt x="18827" y="21545"/>
                    <a:pt x="19192" y="21491"/>
                    <a:pt x="19569" y="21383"/>
                  </a:cubicBezTo>
                  <a:cubicBezTo>
                    <a:pt x="19981" y="21246"/>
                    <a:pt x="20349" y="21031"/>
                    <a:pt x="20652" y="20755"/>
                  </a:cubicBezTo>
                  <a:cubicBezTo>
                    <a:pt x="20954" y="20480"/>
                    <a:pt x="21192" y="20145"/>
                    <a:pt x="21342" y="19771"/>
                  </a:cubicBezTo>
                  <a:cubicBezTo>
                    <a:pt x="21462" y="19428"/>
                    <a:pt x="21520" y="19096"/>
                    <a:pt x="21550" y="18690"/>
                  </a:cubicBezTo>
                  <a:cubicBezTo>
                    <a:pt x="21580" y="18285"/>
                    <a:pt x="21581" y="17806"/>
                    <a:pt x="21581" y="17172"/>
                  </a:cubicBezTo>
                  <a:lnTo>
                    <a:pt x="21581" y="15732"/>
                  </a:lnTo>
                  <a:cubicBezTo>
                    <a:pt x="21600" y="15246"/>
                    <a:pt x="21175" y="14842"/>
                    <a:pt x="20640" y="14836"/>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 name="Shape">
              <a:extLst>
                <a:ext uri="{FF2B5EF4-FFF2-40B4-BE49-F238E27FC236}">
                  <a16:creationId xmlns:a16="http://schemas.microsoft.com/office/drawing/2014/main" id="{DBB2FEA1-B9B0-49A8-AAA4-135376D0DEA9}"/>
                </a:ext>
              </a:extLst>
            </p:cNvPr>
            <p:cNvSpPr/>
            <p:nvPr/>
          </p:nvSpPr>
          <p:spPr>
            <a:xfrm>
              <a:off x="4838027" y="5148199"/>
              <a:ext cx="1056827" cy="928966"/>
            </a:xfrm>
            <a:custGeom>
              <a:avLst/>
              <a:gdLst/>
              <a:ahLst/>
              <a:cxnLst>
                <a:cxn ang="0">
                  <a:pos x="wd2" y="hd2"/>
                </a:cxn>
                <a:cxn ang="5400000">
                  <a:pos x="wd2" y="hd2"/>
                </a:cxn>
                <a:cxn ang="10800000">
                  <a:pos x="wd2" y="hd2"/>
                </a:cxn>
                <a:cxn ang="16200000">
                  <a:pos x="wd2" y="hd2"/>
                </a:cxn>
              </a:cxnLst>
              <a:rect l="0" t="0" r="r" b="b"/>
              <a:pathLst>
                <a:path w="20433" h="20817" extrusionOk="0">
                  <a:moveTo>
                    <a:pt x="5866" y="1"/>
                  </a:moveTo>
                  <a:cubicBezTo>
                    <a:pt x="4434" y="-26"/>
                    <a:pt x="2990" y="557"/>
                    <a:pt x="1847" y="1773"/>
                  </a:cubicBezTo>
                  <a:cubicBezTo>
                    <a:pt x="-346" y="4109"/>
                    <a:pt x="-622" y="8006"/>
                    <a:pt x="1213" y="10725"/>
                  </a:cubicBezTo>
                  <a:lnTo>
                    <a:pt x="9594" y="20504"/>
                  </a:lnTo>
                  <a:cubicBezTo>
                    <a:pt x="9753" y="20708"/>
                    <a:pt x="9981" y="20822"/>
                    <a:pt x="10218" y="20816"/>
                  </a:cubicBezTo>
                  <a:cubicBezTo>
                    <a:pt x="10424" y="20811"/>
                    <a:pt x="10621" y="20715"/>
                    <a:pt x="10769" y="20548"/>
                  </a:cubicBezTo>
                  <a:lnTo>
                    <a:pt x="18896" y="11190"/>
                  </a:lnTo>
                  <a:cubicBezTo>
                    <a:pt x="20978" y="8610"/>
                    <a:pt x="20941" y="4589"/>
                    <a:pt x="18812" y="2061"/>
                  </a:cubicBezTo>
                  <a:cubicBezTo>
                    <a:pt x="16420" y="-778"/>
                    <a:pt x="12440" y="-619"/>
                    <a:pt x="10224" y="2405"/>
                  </a:cubicBezTo>
                  <a:cubicBezTo>
                    <a:pt x="9094" y="844"/>
                    <a:pt x="7488" y="31"/>
                    <a:pt x="5866" y="1"/>
                  </a:cubicBezTo>
                  <a:close/>
                  <a:moveTo>
                    <a:pt x="14711" y="1883"/>
                  </a:moveTo>
                  <a:cubicBezTo>
                    <a:pt x="15579" y="1896"/>
                    <a:pt x="16448" y="2229"/>
                    <a:pt x="17177" y="2896"/>
                  </a:cubicBezTo>
                  <a:cubicBezTo>
                    <a:pt x="19169" y="4717"/>
                    <a:pt x="19317" y="8155"/>
                    <a:pt x="17492" y="10197"/>
                  </a:cubicBezTo>
                  <a:lnTo>
                    <a:pt x="10186" y="18563"/>
                  </a:lnTo>
                  <a:lnTo>
                    <a:pt x="2635" y="9791"/>
                  </a:lnTo>
                  <a:cubicBezTo>
                    <a:pt x="1207" y="7891"/>
                    <a:pt x="1305" y="5030"/>
                    <a:pt x="2858" y="3267"/>
                  </a:cubicBezTo>
                  <a:cubicBezTo>
                    <a:pt x="4550" y="1347"/>
                    <a:pt x="7281" y="1447"/>
                    <a:pt x="8865" y="3487"/>
                  </a:cubicBezTo>
                  <a:lnTo>
                    <a:pt x="9493" y="4286"/>
                  </a:lnTo>
                  <a:cubicBezTo>
                    <a:pt x="9683" y="4544"/>
                    <a:pt x="9968" y="4681"/>
                    <a:pt x="10259" y="4654"/>
                  </a:cubicBezTo>
                  <a:cubicBezTo>
                    <a:pt x="10479" y="4634"/>
                    <a:pt x="10685" y="4521"/>
                    <a:pt x="10838" y="4336"/>
                  </a:cubicBezTo>
                  <a:lnTo>
                    <a:pt x="11672" y="3400"/>
                  </a:lnTo>
                  <a:cubicBezTo>
                    <a:pt x="12482" y="2383"/>
                    <a:pt x="13595" y="1868"/>
                    <a:pt x="14711" y="1883"/>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23" name="Shape">
              <a:extLst>
                <a:ext uri="{FF2B5EF4-FFF2-40B4-BE49-F238E27FC236}">
                  <a16:creationId xmlns:a16="http://schemas.microsoft.com/office/drawing/2014/main" id="{E79258D2-E5AB-43AF-984C-B4A0E22B3265}"/>
                </a:ext>
              </a:extLst>
            </p:cNvPr>
            <p:cNvSpPr/>
            <p:nvPr/>
          </p:nvSpPr>
          <p:spPr>
            <a:xfrm>
              <a:off x="7379985" y="5172208"/>
              <a:ext cx="1056827" cy="880948"/>
            </a:xfrm>
            <a:custGeom>
              <a:avLst/>
              <a:gdLst/>
              <a:ahLst/>
              <a:cxnLst>
                <a:cxn ang="0">
                  <a:pos x="wd2" y="hd2"/>
                </a:cxn>
                <a:cxn ang="5400000">
                  <a:pos x="wd2" y="hd2"/>
                </a:cxn>
                <a:cxn ang="10800000">
                  <a:pos x="wd2" y="hd2"/>
                </a:cxn>
                <a:cxn ang="16200000">
                  <a:pos x="wd2" y="hd2"/>
                </a:cxn>
              </a:cxnLst>
              <a:rect l="0" t="0" r="r" b="b"/>
              <a:pathLst>
                <a:path w="21600" h="21507" extrusionOk="0">
                  <a:moveTo>
                    <a:pt x="8946" y="0"/>
                  </a:moveTo>
                  <a:cubicBezTo>
                    <a:pt x="7826" y="0"/>
                    <a:pt x="6705" y="511"/>
                    <a:pt x="5850" y="1532"/>
                  </a:cubicBezTo>
                  <a:cubicBezTo>
                    <a:pt x="4140" y="3575"/>
                    <a:pt x="4140" y="6886"/>
                    <a:pt x="5850" y="8928"/>
                  </a:cubicBezTo>
                  <a:cubicBezTo>
                    <a:pt x="7560" y="10970"/>
                    <a:pt x="10332" y="10970"/>
                    <a:pt x="12042" y="8928"/>
                  </a:cubicBezTo>
                  <a:cubicBezTo>
                    <a:pt x="13752" y="6886"/>
                    <a:pt x="13752" y="3575"/>
                    <a:pt x="12042" y="1532"/>
                  </a:cubicBezTo>
                  <a:cubicBezTo>
                    <a:pt x="11187" y="511"/>
                    <a:pt x="10067" y="0"/>
                    <a:pt x="8946" y="0"/>
                  </a:cubicBezTo>
                  <a:close/>
                  <a:moveTo>
                    <a:pt x="8946" y="1726"/>
                  </a:moveTo>
                  <a:cubicBezTo>
                    <a:pt x="9697" y="1726"/>
                    <a:pt x="10447" y="2069"/>
                    <a:pt x="11020" y="2753"/>
                  </a:cubicBezTo>
                  <a:cubicBezTo>
                    <a:pt x="12165" y="4121"/>
                    <a:pt x="12165" y="6339"/>
                    <a:pt x="11020" y="7708"/>
                  </a:cubicBezTo>
                  <a:cubicBezTo>
                    <a:pt x="9874" y="9076"/>
                    <a:pt x="8018" y="9076"/>
                    <a:pt x="6872" y="7708"/>
                  </a:cubicBezTo>
                  <a:cubicBezTo>
                    <a:pt x="5727" y="6339"/>
                    <a:pt x="5727" y="4121"/>
                    <a:pt x="6872" y="2753"/>
                  </a:cubicBezTo>
                  <a:cubicBezTo>
                    <a:pt x="7445" y="2069"/>
                    <a:pt x="8196" y="1726"/>
                    <a:pt x="8946" y="1726"/>
                  </a:cubicBezTo>
                  <a:close/>
                  <a:moveTo>
                    <a:pt x="18027" y="5403"/>
                  </a:moveTo>
                  <a:cubicBezTo>
                    <a:pt x="17626" y="5403"/>
                    <a:pt x="17300" y="5791"/>
                    <a:pt x="17300" y="6271"/>
                  </a:cubicBezTo>
                  <a:lnTo>
                    <a:pt x="17300" y="8803"/>
                  </a:lnTo>
                  <a:lnTo>
                    <a:pt x="15181" y="8803"/>
                  </a:lnTo>
                  <a:cubicBezTo>
                    <a:pt x="14779" y="8803"/>
                    <a:pt x="14454" y="9191"/>
                    <a:pt x="14454" y="9670"/>
                  </a:cubicBezTo>
                  <a:cubicBezTo>
                    <a:pt x="14454" y="10150"/>
                    <a:pt x="14779" y="10539"/>
                    <a:pt x="15181" y="10539"/>
                  </a:cubicBezTo>
                  <a:lnTo>
                    <a:pt x="17300" y="10539"/>
                  </a:lnTo>
                  <a:lnTo>
                    <a:pt x="17300" y="13070"/>
                  </a:lnTo>
                  <a:cubicBezTo>
                    <a:pt x="17300" y="13549"/>
                    <a:pt x="17626" y="13938"/>
                    <a:pt x="18027" y="13938"/>
                  </a:cubicBezTo>
                  <a:cubicBezTo>
                    <a:pt x="18428" y="13938"/>
                    <a:pt x="18753" y="13549"/>
                    <a:pt x="18753" y="13070"/>
                  </a:cubicBezTo>
                  <a:lnTo>
                    <a:pt x="18753" y="10539"/>
                  </a:lnTo>
                  <a:lnTo>
                    <a:pt x="20873" y="10539"/>
                  </a:lnTo>
                  <a:cubicBezTo>
                    <a:pt x="21274" y="10539"/>
                    <a:pt x="21600" y="10150"/>
                    <a:pt x="21600" y="9670"/>
                  </a:cubicBezTo>
                  <a:cubicBezTo>
                    <a:pt x="21600" y="9191"/>
                    <a:pt x="21274" y="8803"/>
                    <a:pt x="20873" y="8803"/>
                  </a:cubicBezTo>
                  <a:lnTo>
                    <a:pt x="18753" y="8803"/>
                  </a:lnTo>
                  <a:lnTo>
                    <a:pt x="18753" y="6271"/>
                  </a:lnTo>
                  <a:cubicBezTo>
                    <a:pt x="18753" y="5791"/>
                    <a:pt x="18428" y="5403"/>
                    <a:pt x="18027" y="5403"/>
                  </a:cubicBezTo>
                  <a:close/>
                  <a:moveTo>
                    <a:pt x="9113" y="13165"/>
                  </a:moveTo>
                  <a:cubicBezTo>
                    <a:pt x="7645" y="13151"/>
                    <a:pt x="6151" y="13356"/>
                    <a:pt x="4789" y="13854"/>
                  </a:cubicBezTo>
                  <a:cubicBezTo>
                    <a:pt x="4126" y="14096"/>
                    <a:pt x="3491" y="14410"/>
                    <a:pt x="2894" y="14795"/>
                  </a:cubicBezTo>
                  <a:cubicBezTo>
                    <a:pt x="2270" y="15198"/>
                    <a:pt x="1683" y="15682"/>
                    <a:pt x="1168" y="16312"/>
                  </a:cubicBezTo>
                  <a:cubicBezTo>
                    <a:pt x="830" y="16727"/>
                    <a:pt x="540" y="17193"/>
                    <a:pt x="337" y="17711"/>
                  </a:cubicBezTo>
                  <a:cubicBezTo>
                    <a:pt x="131" y="18235"/>
                    <a:pt x="15" y="18807"/>
                    <a:pt x="0" y="19393"/>
                  </a:cubicBezTo>
                  <a:lnTo>
                    <a:pt x="0" y="20713"/>
                  </a:lnTo>
                  <a:cubicBezTo>
                    <a:pt x="15" y="21089"/>
                    <a:pt x="239" y="21406"/>
                    <a:pt x="546" y="21486"/>
                  </a:cubicBezTo>
                  <a:cubicBezTo>
                    <a:pt x="978" y="21600"/>
                    <a:pt x="1396" y="21233"/>
                    <a:pt x="1434" y="20707"/>
                  </a:cubicBezTo>
                  <a:lnTo>
                    <a:pt x="1434" y="19301"/>
                  </a:lnTo>
                  <a:cubicBezTo>
                    <a:pt x="1456" y="18947"/>
                    <a:pt x="1538" y="18606"/>
                    <a:pt x="1673" y="18298"/>
                  </a:cubicBezTo>
                  <a:cubicBezTo>
                    <a:pt x="1826" y="17949"/>
                    <a:pt x="2044" y="17648"/>
                    <a:pt x="2283" y="17377"/>
                  </a:cubicBezTo>
                  <a:cubicBezTo>
                    <a:pt x="2820" y="16772"/>
                    <a:pt x="3463" y="16318"/>
                    <a:pt x="4145" y="15968"/>
                  </a:cubicBezTo>
                  <a:cubicBezTo>
                    <a:pt x="4962" y="15549"/>
                    <a:pt x="5814" y="15287"/>
                    <a:pt x="6692" y="15121"/>
                  </a:cubicBezTo>
                  <a:cubicBezTo>
                    <a:pt x="7550" y="14958"/>
                    <a:pt x="8435" y="14884"/>
                    <a:pt x="9318" y="14914"/>
                  </a:cubicBezTo>
                  <a:cubicBezTo>
                    <a:pt x="10429" y="14950"/>
                    <a:pt x="11523" y="15143"/>
                    <a:pt x="12573" y="15505"/>
                  </a:cubicBezTo>
                  <a:cubicBezTo>
                    <a:pt x="13502" y="15826"/>
                    <a:pt x="14399" y="16278"/>
                    <a:pt x="15168" y="16968"/>
                  </a:cubicBezTo>
                  <a:cubicBezTo>
                    <a:pt x="15510" y="17275"/>
                    <a:pt x="15825" y="17628"/>
                    <a:pt x="16053" y="18060"/>
                  </a:cubicBezTo>
                  <a:cubicBezTo>
                    <a:pt x="16301" y="18529"/>
                    <a:pt x="16439" y="19076"/>
                    <a:pt x="16443" y="19642"/>
                  </a:cubicBezTo>
                  <a:lnTo>
                    <a:pt x="16443" y="20597"/>
                  </a:lnTo>
                  <a:cubicBezTo>
                    <a:pt x="16424" y="21050"/>
                    <a:pt x="16704" y="21443"/>
                    <a:pt x="17082" y="21493"/>
                  </a:cubicBezTo>
                  <a:cubicBezTo>
                    <a:pt x="17527" y="21552"/>
                    <a:pt x="17913" y="21131"/>
                    <a:pt x="17903" y="20597"/>
                  </a:cubicBezTo>
                  <a:lnTo>
                    <a:pt x="17903" y="19454"/>
                  </a:lnTo>
                  <a:cubicBezTo>
                    <a:pt x="17886" y="18705"/>
                    <a:pt x="17708" y="17973"/>
                    <a:pt x="17388" y="17328"/>
                  </a:cubicBezTo>
                  <a:cubicBezTo>
                    <a:pt x="16974" y="16496"/>
                    <a:pt x="16405" y="15883"/>
                    <a:pt x="15778" y="15370"/>
                  </a:cubicBezTo>
                  <a:cubicBezTo>
                    <a:pt x="15169" y="14871"/>
                    <a:pt x="14496" y="14457"/>
                    <a:pt x="13776" y="14133"/>
                  </a:cubicBezTo>
                  <a:cubicBezTo>
                    <a:pt x="12347" y="13490"/>
                    <a:pt x="10712" y="13181"/>
                    <a:pt x="9113" y="13165"/>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 name="Shape">
              <a:extLst>
                <a:ext uri="{FF2B5EF4-FFF2-40B4-BE49-F238E27FC236}">
                  <a16:creationId xmlns:a16="http://schemas.microsoft.com/office/drawing/2014/main" id="{ECFCAFDE-0CBF-417A-889A-14F5A8577C4B}"/>
                </a:ext>
              </a:extLst>
            </p:cNvPr>
            <p:cNvSpPr/>
            <p:nvPr/>
          </p:nvSpPr>
          <p:spPr>
            <a:xfrm>
              <a:off x="9850172" y="5148199"/>
              <a:ext cx="1114433" cy="928966"/>
            </a:xfrm>
            <a:custGeom>
              <a:avLst/>
              <a:gdLst/>
              <a:ahLst/>
              <a:cxnLst>
                <a:cxn ang="0">
                  <a:pos x="wd2" y="hd2"/>
                </a:cxn>
                <a:cxn ang="5400000">
                  <a:pos x="wd2" y="hd2"/>
                </a:cxn>
                <a:cxn ang="10800000">
                  <a:pos x="wd2" y="hd2"/>
                </a:cxn>
                <a:cxn ang="16200000">
                  <a:pos x="wd2" y="hd2"/>
                </a:cxn>
              </a:cxnLst>
              <a:rect l="0" t="0" r="r" b="b"/>
              <a:pathLst>
                <a:path w="21600" h="21507" extrusionOk="0">
                  <a:moveTo>
                    <a:pt x="8946" y="0"/>
                  </a:moveTo>
                  <a:cubicBezTo>
                    <a:pt x="7826" y="0"/>
                    <a:pt x="6705" y="511"/>
                    <a:pt x="5850" y="1532"/>
                  </a:cubicBezTo>
                  <a:cubicBezTo>
                    <a:pt x="4140" y="3575"/>
                    <a:pt x="4140" y="6886"/>
                    <a:pt x="5850" y="8928"/>
                  </a:cubicBezTo>
                  <a:cubicBezTo>
                    <a:pt x="7560" y="10971"/>
                    <a:pt x="10332" y="10971"/>
                    <a:pt x="12042" y="8928"/>
                  </a:cubicBezTo>
                  <a:cubicBezTo>
                    <a:pt x="13752" y="6886"/>
                    <a:pt x="13752" y="3575"/>
                    <a:pt x="12042" y="1532"/>
                  </a:cubicBezTo>
                  <a:cubicBezTo>
                    <a:pt x="11187" y="511"/>
                    <a:pt x="10067" y="0"/>
                    <a:pt x="8946" y="0"/>
                  </a:cubicBezTo>
                  <a:close/>
                  <a:moveTo>
                    <a:pt x="8946" y="1726"/>
                  </a:moveTo>
                  <a:cubicBezTo>
                    <a:pt x="9697" y="1726"/>
                    <a:pt x="10447" y="2069"/>
                    <a:pt x="11020" y="2753"/>
                  </a:cubicBezTo>
                  <a:cubicBezTo>
                    <a:pt x="12165" y="4121"/>
                    <a:pt x="12165" y="6339"/>
                    <a:pt x="11020" y="7708"/>
                  </a:cubicBezTo>
                  <a:cubicBezTo>
                    <a:pt x="9874" y="9076"/>
                    <a:pt x="8018" y="9076"/>
                    <a:pt x="6872" y="7708"/>
                  </a:cubicBezTo>
                  <a:cubicBezTo>
                    <a:pt x="5727" y="6339"/>
                    <a:pt x="5727" y="4121"/>
                    <a:pt x="6872" y="2753"/>
                  </a:cubicBezTo>
                  <a:cubicBezTo>
                    <a:pt x="7445" y="2069"/>
                    <a:pt x="8195" y="1726"/>
                    <a:pt x="8946" y="1726"/>
                  </a:cubicBezTo>
                  <a:close/>
                  <a:moveTo>
                    <a:pt x="15181" y="8803"/>
                  </a:moveTo>
                  <a:cubicBezTo>
                    <a:pt x="14780" y="8803"/>
                    <a:pt x="14454" y="9191"/>
                    <a:pt x="14454" y="9670"/>
                  </a:cubicBezTo>
                  <a:cubicBezTo>
                    <a:pt x="14454" y="10150"/>
                    <a:pt x="14779" y="10539"/>
                    <a:pt x="15181" y="10539"/>
                  </a:cubicBezTo>
                  <a:lnTo>
                    <a:pt x="20873" y="10539"/>
                  </a:lnTo>
                  <a:cubicBezTo>
                    <a:pt x="21274" y="10539"/>
                    <a:pt x="21600" y="10150"/>
                    <a:pt x="21600" y="9670"/>
                  </a:cubicBezTo>
                  <a:cubicBezTo>
                    <a:pt x="21600" y="9191"/>
                    <a:pt x="21274" y="8802"/>
                    <a:pt x="20873" y="8803"/>
                  </a:cubicBezTo>
                  <a:lnTo>
                    <a:pt x="15181" y="8803"/>
                  </a:lnTo>
                  <a:close/>
                  <a:moveTo>
                    <a:pt x="9113" y="13165"/>
                  </a:moveTo>
                  <a:cubicBezTo>
                    <a:pt x="7645" y="13151"/>
                    <a:pt x="6151" y="13356"/>
                    <a:pt x="4789" y="13854"/>
                  </a:cubicBezTo>
                  <a:cubicBezTo>
                    <a:pt x="4126" y="14096"/>
                    <a:pt x="3491" y="14410"/>
                    <a:pt x="2894" y="14795"/>
                  </a:cubicBezTo>
                  <a:cubicBezTo>
                    <a:pt x="2270" y="15198"/>
                    <a:pt x="1683" y="15682"/>
                    <a:pt x="1168" y="16312"/>
                  </a:cubicBezTo>
                  <a:cubicBezTo>
                    <a:pt x="830" y="16727"/>
                    <a:pt x="540" y="17193"/>
                    <a:pt x="337" y="17711"/>
                  </a:cubicBezTo>
                  <a:cubicBezTo>
                    <a:pt x="131" y="18235"/>
                    <a:pt x="15" y="18807"/>
                    <a:pt x="0" y="19393"/>
                  </a:cubicBezTo>
                  <a:lnTo>
                    <a:pt x="0" y="20713"/>
                  </a:lnTo>
                  <a:cubicBezTo>
                    <a:pt x="15" y="21089"/>
                    <a:pt x="239" y="21406"/>
                    <a:pt x="546" y="21486"/>
                  </a:cubicBezTo>
                  <a:cubicBezTo>
                    <a:pt x="979" y="21600"/>
                    <a:pt x="1396" y="21233"/>
                    <a:pt x="1434" y="20707"/>
                  </a:cubicBezTo>
                  <a:lnTo>
                    <a:pt x="1434" y="19301"/>
                  </a:lnTo>
                  <a:cubicBezTo>
                    <a:pt x="1456" y="18947"/>
                    <a:pt x="1538" y="18606"/>
                    <a:pt x="1673" y="18298"/>
                  </a:cubicBezTo>
                  <a:cubicBezTo>
                    <a:pt x="1826" y="17948"/>
                    <a:pt x="2044" y="17648"/>
                    <a:pt x="2283" y="17377"/>
                  </a:cubicBezTo>
                  <a:cubicBezTo>
                    <a:pt x="2820" y="16772"/>
                    <a:pt x="3463" y="16318"/>
                    <a:pt x="4145" y="15968"/>
                  </a:cubicBezTo>
                  <a:cubicBezTo>
                    <a:pt x="4962" y="15549"/>
                    <a:pt x="5814" y="15287"/>
                    <a:pt x="6692" y="15121"/>
                  </a:cubicBezTo>
                  <a:cubicBezTo>
                    <a:pt x="7550" y="14958"/>
                    <a:pt x="8435" y="14884"/>
                    <a:pt x="9318" y="14914"/>
                  </a:cubicBezTo>
                  <a:cubicBezTo>
                    <a:pt x="10429" y="14951"/>
                    <a:pt x="11523" y="15143"/>
                    <a:pt x="12573" y="15505"/>
                  </a:cubicBezTo>
                  <a:cubicBezTo>
                    <a:pt x="13502" y="15826"/>
                    <a:pt x="14399" y="16279"/>
                    <a:pt x="15168" y="16968"/>
                  </a:cubicBezTo>
                  <a:cubicBezTo>
                    <a:pt x="15510" y="17275"/>
                    <a:pt x="15824" y="17628"/>
                    <a:pt x="16053" y="18060"/>
                  </a:cubicBezTo>
                  <a:cubicBezTo>
                    <a:pt x="16301" y="18530"/>
                    <a:pt x="16438" y="19076"/>
                    <a:pt x="16443" y="19642"/>
                  </a:cubicBezTo>
                  <a:lnTo>
                    <a:pt x="16443" y="20597"/>
                  </a:lnTo>
                  <a:cubicBezTo>
                    <a:pt x="16425" y="21050"/>
                    <a:pt x="16704" y="21443"/>
                    <a:pt x="17082" y="21493"/>
                  </a:cubicBezTo>
                  <a:cubicBezTo>
                    <a:pt x="17526" y="21552"/>
                    <a:pt x="17913" y="21131"/>
                    <a:pt x="17903" y="20597"/>
                  </a:cubicBezTo>
                  <a:lnTo>
                    <a:pt x="17903" y="19454"/>
                  </a:lnTo>
                  <a:cubicBezTo>
                    <a:pt x="17886" y="18705"/>
                    <a:pt x="17708" y="17973"/>
                    <a:pt x="17388" y="17328"/>
                  </a:cubicBezTo>
                  <a:cubicBezTo>
                    <a:pt x="16974" y="16496"/>
                    <a:pt x="16405" y="15883"/>
                    <a:pt x="15778" y="15370"/>
                  </a:cubicBezTo>
                  <a:cubicBezTo>
                    <a:pt x="15169" y="14871"/>
                    <a:pt x="14496" y="14457"/>
                    <a:pt x="13776" y="14133"/>
                  </a:cubicBezTo>
                  <a:cubicBezTo>
                    <a:pt x="12347" y="13490"/>
                    <a:pt x="10712" y="13181"/>
                    <a:pt x="9113" y="13165"/>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 name="Shape">
              <a:extLst>
                <a:ext uri="{FF2B5EF4-FFF2-40B4-BE49-F238E27FC236}">
                  <a16:creationId xmlns:a16="http://schemas.microsoft.com/office/drawing/2014/main" id="{F80AC0F9-63C2-4E2B-BBA6-592AFE4F5534}"/>
                </a:ext>
              </a:extLst>
            </p:cNvPr>
            <p:cNvSpPr/>
            <p:nvPr/>
          </p:nvSpPr>
          <p:spPr>
            <a:xfrm>
              <a:off x="4864090" y="3101820"/>
              <a:ext cx="1056827" cy="1056827"/>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8" name="Shape">
              <a:extLst>
                <a:ext uri="{FF2B5EF4-FFF2-40B4-BE49-F238E27FC236}">
                  <a16:creationId xmlns:a16="http://schemas.microsoft.com/office/drawing/2014/main" id="{EDCFA72B-59CF-4906-9AD5-8AC5D8159F6D}"/>
                </a:ext>
              </a:extLst>
            </p:cNvPr>
            <p:cNvSpPr/>
            <p:nvPr/>
          </p:nvSpPr>
          <p:spPr>
            <a:xfrm>
              <a:off x="7379985" y="3190616"/>
              <a:ext cx="1056827" cy="879235"/>
            </a:xfrm>
            <a:custGeom>
              <a:avLst/>
              <a:gdLst/>
              <a:ahLst/>
              <a:cxnLst>
                <a:cxn ang="0">
                  <a:pos x="wd2" y="hd2"/>
                </a:cxn>
                <a:cxn ang="5400000">
                  <a:pos x="wd2" y="hd2"/>
                </a:cxn>
                <a:cxn ang="10800000">
                  <a:pos x="wd2" y="hd2"/>
                </a:cxn>
                <a:cxn ang="16200000">
                  <a:pos x="wd2" y="hd2"/>
                </a:cxn>
              </a:cxnLst>
              <a:rect l="0" t="0" r="r" b="b"/>
              <a:pathLst>
                <a:path w="21600" h="21595" extrusionOk="0">
                  <a:moveTo>
                    <a:pt x="8090" y="1"/>
                  </a:moveTo>
                  <a:cubicBezTo>
                    <a:pt x="7963" y="3"/>
                    <a:pt x="7838" y="37"/>
                    <a:pt x="7723" y="101"/>
                  </a:cubicBezTo>
                  <a:cubicBezTo>
                    <a:pt x="7582" y="180"/>
                    <a:pt x="7460" y="300"/>
                    <a:pt x="7368" y="451"/>
                  </a:cubicBezTo>
                  <a:lnTo>
                    <a:pt x="5790" y="3288"/>
                  </a:lnTo>
                  <a:lnTo>
                    <a:pt x="4001" y="3288"/>
                  </a:lnTo>
                  <a:lnTo>
                    <a:pt x="3984" y="3288"/>
                  </a:lnTo>
                  <a:cubicBezTo>
                    <a:pt x="3410" y="3288"/>
                    <a:pt x="2979" y="3289"/>
                    <a:pt x="2614" y="3318"/>
                  </a:cubicBezTo>
                  <a:cubicBezTo>
                    <a:pt x="2250" y="3348"/>
                    <a:pt x="1952" y="3406"/>
                    <a:pt x="1646" y="3523"/>
                  </a:cubicBezTo>
                  <a:cubicBezTo>
                    <a:pt x="1309" y="3670"/>
                    <a:pt x="1008" y="3903"/>
                    <a:pt x="760" y="4201"/>
                  </a:cubicBezTo>
                  <a:cubicBezTo>
                    <a:pt x="512" y="4498"/>
                    <a:pt x="318" y="4860"/>
                    <a:pt x="195" y="5265"/>
                  </a:cubicBezTo>
                  <a:cubicBezTo>
                    <a:pt x="98" y="5635"/>
                    <a:pt x="49" y="5995"/>
                    <a:pt x="24" y="6433"/>
                  </a:cubicBezTo>
                  <a:cubicBezTo>
                    <a:pt x="0" y="6871"/>
                    <a:pt x="0" y="7388"/>
                    <a:pt x="0" y="8075"/>
                  </a:cubicBezTo>
                  <a:lnTo>
                    <a:pt x="0" y="16787"/>
                  </a:lnTo>
                  <a:cubicBezTo>
                    <a:pt x="0" y="17484"/>
                    <a:pt x="0" y="18006"/>
                    <a:pt x="24" y="18447"/>
                  </a:cubicBezTo>
                  <a:cubicBezTo>
                    <a:pt x="49" y="18888"/>
                    <a:pt x="98" y="19247"/>
                    <a:pt x="195" y="19617"/>
                  </a:cubicBezTo>
                  <a:cubicBezTo>
                    <a:pt x="318" y="20022"/>
                    <a:pt x="512" y="20384"/>
                    <a:pt x="760" y="20682"/>
                  </a:cubicBezTo>
                  <a:cubicBezTo>
                    <a:pt x="1008" y="20980"/>
                    <a:pt x="1309" y="21213"/>
                    <a:pt x="1646" y="21360"/>
                  </a:cubicBezTo>
                  <a:cubicBezTo>
                    <a:pt x="1954" y="21478"/>
                    <a:pt x="2253" y="21536"/>
                    <a:pt x="2618" y="21566"/>
                  </a:cubicBezTo>
                  <a:cubicBezTo>
                    <a:pt x="2982" y="21595"/>
                    <a:pt x="3413" y="21595"/>
                    <a:pt x="3984" y="21595"/>
                  </a:cubicBezTo>
                  <a:lnTo>
                    <a:pt x="17598" y="21595"/>
                  </a:lnTo>
                  <a:cubicBezTo>
                    <a:pt x="18178" y="21595"/>
                    <a:pt x="18613" y="21595"/>
                    <a:pt x="18980" y="21566"/>
                  </a:cubicBezTo>
                  <a:cubicBezTo>
                    <a:pt x="19347" y="21536"/>
                    <a:pt x="19646" y="21478"/>
                    <a:pt x="19954" y="21360"/>
                  </a:cubicBezTo>
                  <a:cubicBezTo>
                    <a:pt x="20291" y="21213"/>
                    <a:pt x="20592" y="20980"/>
                    <a:pt x="20840" y="20682"/>
                  </a:cubicBezTo>
                  <a:cubicBezTo>
                    <a:pt x="21088" y="20384"/>
                    <a:pt x="21282" y="20022"/>
                    <a:pt x="21405" y="19617"/>
                  </a:cubicBezTo>
                  <a:cubicBezTo>
                    <a:pt x="21502" y="19247"/>
                    <a:pt x="21551" y="18888"/>
                    <a:pt x="21576" y="18449"/>
                  </a:cubicBezTo>
                  <a:cubicBezTo>
                    <a:pt x="21600" y="18011"/>
                    <a:pt x="21600" y="17494"/>
                    <a:pt x="21600" y="16808"/>
                  </a:cubicBezTo>
                  <a:lnTo>
                    <a:pt x="21600" y="8096"/>
                  </a:lnTo>
                  <a:cubicBezTo>
                    <a:pt x="21600" y="7400"/>
                    <a:pt x="21600" y="6877"/>
                    <a:pt x="21576" y="6436"/>
                  </a:cubicBezTo>
                  <a:cubicBezTo>
                    <a:pt x="21551" y="5995"/>
                    <a:pt x="21502" y="5635"/>
                    <a:pt x="21405" y="5265"/>
                  </a:cubicBezTo>
                  <a:cubicBezTo>
                    <a:pt x="21282" y="4860"/>
                    <a:pt x="21088" y="4498"/>
                    <a:pt x="20840" y="4201"/>
                  </a:cubicBezTo>
                  <a:cubicBezTo>
                    <a:pt x="20592" y="3903"/>
                    <a:pt x="20291" y="3670"/>
                    <a:pt x="19954" y="3523"/>
                  </a:cubicBezTo>
                  <a:cubicBezTo>
                    <a:pt x="19646" y="3406"/>
                    <a:pt x="19347" y="3347"/>
                    <a:pt x="18982" y="3318"/>
                  </a:cubicBezTo>
                  <a:cubicBezTo>
                    <a:pt x="18618" y="3288"/>
                    <a:pt x="18187" y="3288"/>
                    <a:pt x="17616" y="3288"/>
                  </a:cubicBezTo>
                  <a:lnTo>
                    <a:pt x="15823" y="3288"/>
                  </a:lnTo>
                  <a:lnTo>
                    <a:pt x="14200" y="403"/>
                  </a:lnTo>
                  <a:cubicBezTo>
                    <a:pt x="14125" y="275"/>
                    <a:pt x="14024" y="171"/>
                    <a:pt x="13907" y="100"/>
                  </a:cubicBezTo>
                  <a:cubicBezTo>
                    <a:pt x="13788" y="29"/>
                    <a:pt x="13657" y="-5"/>
                    <a:pt x="13524" y="1"/>
                  </a:cubicBezTo>
                  <a:lnTo>
                    <a:pt x="8090" y="1"/>
                  </a:lnTo>
                  <a:close/>
                  <a:moveTo>
                    <a:pt x="8543" y="2085"/>
                  </a:moveTo>
                  <a:lnTo>
                    <a:pt x="13059" y="2085"/>
                  </a:lnTo>
                  <a:lnTo>
                    <a:pt x="14544" y="4789"/>
                  </a:lnTo>
                  <a:cubicBezTo>
                    <a:pt x="14634" y="4945"/>
                    <a:pt x="14753" y="5074"/>
                    <a:pt x="14891" y="5166"/>
                  </a:cubicBezTo>
                  <a:cubicBezTo>
                    <a:pt x="15048" y="5269"/>
                    <a:pt x="15224" y="5321"/>
                    <a:pt x="15403" y="5316"/>
                  </a:cubicBezTo>
                  <a:lnTo>
                    <a:pt x="18347" y="5315"/>
                  </a:lnTo>
                  <a:cubicBezTo>
                    <a:pt x="18568" y="5315"/>
                    <a:pt x="18735" y="5315"/>
                    <a:pt x="18877" y="5326"/>
                  </a:cubicBezTo>
                  <a:cubicBezTo>
                    <a:pt x="19019" y="5338"/>
                    <a:pt x="19135" y="5360"/>
                    <a:pt x="19255" y="5406"/>
                  </a:cubicBezTo>
                  <a:cubicBezTo>
                    <a:pt x="19386" y="5463"/>
                    <a:pt x="19502" y="5554"/>
                    <a:pt x="19599" y="5669"/>
                  </a:cubicBezTo>
                  <a:cubicBezTo>
                    <a:pt x="19695" y="5785"/>
                    <a:pt x="19770" y="5926"/>
                    <a:pt x="19818" y="6083"/>
                  </a:cubicBezTo>
                  <a:cubicBezTo>
                    <a:pt x="19856" y="6227"/>
                    <a:pt x="19874" y="6366"/>
                    <a:pt x="19884" y="6537"/>
                  </a:cubicBezTo>
                  <a:cubicBezTo>
                    <a:pt x="19893" y="6708"/>
                    <a:pt x="19893" y="6911"/>
                    <a:pt x="19893" y="7182"/>
                  </a:cubicBezTo>
                  <a:lnTo>
                    <a:pt x="19893" y="17710"/>
                  </a:lnTo>
                  <a:cubicBezTo>
                    <a:pt x="19893" y="17976"/>
                    <a:pt x="19893" y="18177"/>
                    <a:pt x="19884" y="18347"/>
                  </a:cubicBezTo>
                  <a:cubicBezTo>
                    <a:pt x="19874" y="18517"/>
                    <a:pt x="19856" y="18656"/>
                    <a:pt x="19818" y="18800"/>
                  </a:cubicBezTo>
                  <a:cubicBezTo>
                    <a:pt x="19770" y="18957"/>
                    <a:pt x="19695" y="19098"/>
                    <a:pt x="19599" y="19213"/>
                  </a:cubicBezTo>
                  <a:cubicBezTo>
                    <a:pt x="19502" y="19329"/>
                    <a:pt x="19386" y="19419"/>
                    <a:pt x="19255" y="19477"/>
                  </a:cubicBezTo>
                  <a:cubicBezTo>
                    <a:pt x="19135" y="19522"/>
                    <a:pt x="19019" y="19545"/>
                    <a:pt x="18876" y="19557"/>
                  </a:cubicBezTo>
                  <a:cubicBezTo>
                    <a:pt x="18734" y="19568"/>
                    <a:pt x="18565" y="19568"/>
                    <a:pt x="18340" y="19568"/>
                  </a:cubicBezTo>
                  <a:lnTo>
                    <a:pt x="3253" y="19568"/>
                  </a:lnTo>
                  <a:cubicBezTo>
                    <a:pt x="3031" y="19568"/>
                    <a:pt x="2864" y="19568"/>
                    <a:pt x="2722" y="19557"/>
                  </a:cubicBezTo>
                  <a:cubicBezTo>
                    <a:pt x="2581" y="19545"/>
                    <a:pt x="2465" y="19522"/>
                    <a:pt x="2345" y="19477"/>
                  </a:cubicBezTo>
                  <a:cubicBezTo>
                    <a:pt x="2214" y="19419"/>
                    <a:pt x="2098" y="19329"/>
                    <a:pt x="2001" y="19213"/>
                  </a:cubicBezTo>
                  <a:cubicBezTo>
                    <a:pt x="1905" y="19098"/>
                    <a:pt x="1830" y="18957"/>
                    <a:pt x="1782" y="18800"/>
                  </a:cubicBezTo>
                  <a:cubicBezTo>
                    <a:pt x="1744" y="18656"/>
                    <a:pt x="1725" y="18517"/>
                    <a:pt x="1716" y="18346"/>
                  </a:cubicBezTo>
                  <a:cubicBezTo>
                    <a:pt x="1706" y="18174"/>
                    <a:pt x="1706" y="17971"/>
                    <a:pt x="1706" y="17701"/>
                  </a:cubicBezTo>
                  <a:lnTo>
                    <a:pt x="1706" y="7174"/>
                  </a:lnTo>
                  <a:cubicBezTo>
                    <a:pt x="1706" y="6907"/>
                    <a:pt x="1706" y="6706"/>
                    <a:pt x="1716" y="6536"/>
                  </a:cubicBezTo>
                  <a:cubicBezTo>
                    <a:pt x="1725" y="6366"/>
                    <a:pt x="1744" y="6227"/>
                    <a:pt x="1782" y="6083"/>
                  </a:cubicBezTo>
                  <a:cubicBezTo>
                    <a:pt x="1830" y="5926"/>
                    <a:pt x="1905" y="5785"/>
                    <a:pt x="2001" y="5669"/>
                  </a:cubicBezTo>
                  <a:cubicBezTo>
                    <a:pt x="2098" y="5554"/>
                    <a:pt x="2214" y="5463"/>
                    <a:pt x="2345" y="5406"/>
                  </a:cubicBezTo>
                  <a:cubicBezTo>
                    <a:pt x="2464" y="5360"/>
                    <a:pt x="2580" y="5338"/>
                    <a:pt x="2721" y="5326"/>
                  </a:cubicBezTo>
                  <a:cubicBezTo>
                    <a:pt x="2863" y="5315"/>
                    <a:pt x="3030" y="5315"/>
                    <a:pt x="3253" y="5315"/>
                  </a:cubicBezTo>
                  <a:lnTo>
                    <a:pt x="3259" y="5315"/>
                  </a:lnTo>
                  <a:lnTo>
                    <a:pt x="6341" y="5315"/>
                  </a:lnTo>
                  <a:cubicBezTo>
                    <a:pt x="6464" y="5315"/>
                    <a:pt x="6584" y="5281"/>
                    <a:pt x="6694" y="5216"/>
                  </a:cubicBezTo>
                  <a:cubicBezTo>
                    <a:pt x="6803" y="5150"/>
                    <a:pt x="6898" y="5056"/>
                    <a:pt x="6971" y="4939"/>
                  </a:cubicBezTo>
                  <a:lnTo>
                    <a:pt x="8543" y="2085"/>
                  </a:lnTo>
                  <a:close/>
                  <a:moveTo>
                    <a:pt x="10800" y="6511"/>
                  </a:moveTo>
                  <a:cubicBezTo>
                    <a:pt x="9649" y="6511"/>
                    <a:pt x="8498" y="7039"/>
                    <a:pt x="7620" y="8095"/>
                  </a:cubicBezTo>
                  <a:cubicBezTo>
                    <a:pt x="5864" y="10205"/>
                    <a:pt x="5864" y="13626"/>
                    <a:pt x="7620" y="15736"/>
                  </a:cubicBezTo>
                  <a:cubicBezTo>
                    <a:pt x="9376" y="17847"/>
                    <a:pt x="12223" y="17847"/>
                    <a:pt x="13979" y="15736"/>
                  </a:cubicBezTo>
                  <a:cubicBezTo>
                    <a:pt x="15735" y="13626"/>
                    <a:pt x="15735" y="10205"/>
                    <a:pt x="13979" y="8095"/>
                  </a:cubicBezTo>
                  <a:cubicBezTo>
                    <a:pt x="13101" y="7039"/>
                    <a:pt x="11950" y="6511"/>
                    <a:pt x="10800" y="6511"/>
                  </a:cubicBezTo>
                  <a:close/>
                  <a:moveTo>
                    <a:pt x="10800" y="8629"/>
                  </a:moveTo>
                  <a:cubicBezTo>
                    <a:pt x="11500" y="8629"/>
                    <a:pt x="12200" y="8950"/>
                    <a:pt x="12734" y="9592"/>
                  </a:cubicBezTo>
                  <a:cubicBezTo>
                    <a:pt x="13802" y="10875"/>
                    <a:pt x="13802" y="12956"/>
                    <a:pt x="12734" y="14239"/>
                  </a:cubicBezTo>
                  <a:cubicBezTo>
                    <a:pt x="11666" y="15523"/>
                    <a:pt x="9934" y="15523"/>
                    <a:pt x="8866" y="14239"/>
                  </a:cubicBezTo>
                  <a:cubicBezTo>
                    <a:pt x="7798" y="12956"/>
                    <a:pt x="7798" y="10875"/>
                    <a:pt x="8866" y="9592"/>
                  </a:cubicBezTo>
                  <a:cubicBezTo>
                    <a:pt x="9400" y="8950"/>
                    <a:pt x="10100" y="8629"/>
                    <a:pt x="10800" y="8629"/>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Shape">
              <a:extLst>
                <a:ext uri="{FF2B5EF4-FFF2-40B4-BE49-F238E27FC236}">
                  <a16:creationId xmlns:a16="http://schemas.microsoft.com/office/drawing/2014/main" id="{5C7C48D7-5B94-45DC-AA7A-FC9BAAD6FD3A}"/>
                </a:ext>
              </a:extLst>
            </p:cNvPr>
            <p:cNvSpPr/>
            <p:nvPr/>
          </p:nvSpPr>
          <p:spPr>
            <a:xfrm>
              <a:off x="9967057" y="3190616"/>
              <a:ext cx="880662" cy="879235"/>
            </a:xfrm>
            <a:custGeom>
              <a:avLst/>
              <a:gdLst/>
              <a:ahLst/>
              <a:cxnLst>
                <a:cxn ang="0">
                  <a:pos x="wd2" y="hd2"/>
                </a:cxn>
                <a:cxn ang="5400000">
                  <a:pos x="wd2" y="hd2"/>
                </a:cxn>
                <a:cxn ang="10800000">
                  <a:pos x="wd2" y="hd2"/>
                </a:cxn>
                <a:cxn ang="16200000">
                  <a:pos x="wd2" y="hd2"/>
                </a:cxn>
              </a:cxnLst>
              <a:rect l="0" t="0" r="r" b="b"/>
              <a:pathLst>
                <a:path w="20669" h="21518" extrusionOk="0">
                  <a:moveTo>
                    <a:pt x="8732" y="0"/>
                  </a:moveTo>
                  <a:cubicBezTo>
                    <a:pt x="6498" y="0"/>
                    <a:pt x="4262" y="889"/>
                    <a:pt x="2557" y="2667"/>
                  </a:cubicBezTo>
                  <a:cubicBezTo>
                    <a:pt x="-853" y="6223"/>
                    <a:pt x="-853" y="11989"/>
                    <a:pt x="2557" y="15545"/>
                  </a:cubicBezTo>
                  <a:cubicBezTo>
                    <a:pt x="5781" y="18907"/>
                    <a:pt x="10898" y="19089"/>
                    <a:pt x="14329" y="16094"/>
                  </a:cubicBezTo>
                  <a:lnTo>
                    <a:pt x="19296" y="21272"/>
                  </a:lnTo>
                  <a:cubicBezTo>
                    <a:pt x="19610" y="21600"/>
                    <a:pt x="20119" y="21600"/>
                    <a:pt x="20433" y="21272"/>
                  </a:cubicBezTo>
                  <a:cubicBezTo>
                    <a:pt x="20747" y="20945"/>
                    <a:pt x="20747" y="20414"/>
                    <a:pt x="20433" y="20087"/>
                  </a:cubicBezTo>
                  <a:lnTo>
                    <a:pt x="15464" y="14905"/>
                  </a:lnTo>
                  <a:cubicBezTo>
                    <a:pt x="18305" y="11328"/>
                    <a:pt x="18120" y="6017"/>
                    <a:pt x="14908" y="2667"/>
                  </a:cubicBezTo>
                  <a:cubicBezTo>
                    <a:pt x="13203" y="889"/>
                    <a:pt x="10967" y="0"/>
                    <a:pt x="8732" y="0"/>
                  </a:cubicBezTo>
                  <a:close/>
                  <a:moveTo>
                    <a:pt x="8732" y="1776"/>
                  </a:moveTo>
                  <a:cubicBezTo>
                    <a:pt x="10532" y="1776"/>
                    <a:pt x="12330" y="2491"/>
                    <a:pt x="13703" y="3923"/>
                  </a:cubicBezTo>
                  <a:cubicBezTo>
                    <a:pt x="16448" y="6785"/>
                    <a:pt x="16448" y="11427"/>
                    <a:pt x="13703" y="14290"/>
                  </a:cubicBezTo>
                  <a:cubicBezTo>
                    <a:pt x="10958" y="17152"/>
                    <a:pt x="6507" y="17152"/>
                    <a:pt x="3762" y="14290"/>
                  </a:cubicBezTo>
                  <a:cubicBezTo>
                    <a:pt x="1017" y="11427"/>
                    <a:pt x="1017" y="6785"/>
                    <a:pt x="3762" y="3923"/>
                  </a:cubicBezTo>
                  <a:cubicBezTo>
                    <a:pt x="5135" y="2491"/>
                    <a:pt x="6933" y="1776"/>
                    <a:pt x="8732" y="1776"/>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4" name="Shape">
              <a:extLst>
                <a:ext uri="{FF2B5EF4-FFF2-40B4-BE49-F238E27FC236}">
                  <a16:creationId xmlns:a16="http://schemas.microsoft.com/office/drawing/2014/main" id="{69220FE7-DB19-4FF5-B9AE-4F27501EE638}"/>
                </a:ext>
              </a:extLst>
            </p:cNvPr>
            <p:cNvSpPr/>
            <p:nvPr/>
          </p:nvSpPr>
          <p:spPr>
            <a:xfrm>
              <a:off x="5023364" y="9266831"/>
              <a:ext cx="738281" cy="928966"/>
            </a:xfrm>
            <a:custGeom>
              <a:avLst/>
              <a:gdLst/>
              <a:ahLst/>
              <a:cxnLst>
                <a:cxn ang="0">
                  <a:pos x="wd2" y="hd2"/>
                </a:cxn>
                <a:cxn ang="5400000">
                  <a:pos x="wd2" y="hd2"/>
                </a:cxn>
                <a:cxn ang="10800000">
                  <a:pos x="wd2" y="hd2"/>
                </a:cxn>
                <a:cxn ang="16200000">
                  <a:pos x="wd2" y="hd2"/>
                </a:cxn>
              </a:cxnLst>
              <a:rect l="0" t="0" r="r" b="b"/>
              <a:pathLst>
                <a:path w="21596" h="21544" extrusionOk="0">
                  <a:moveTo>
                    <a:pt x="6011" y="0"/>
                  </a:moveTo>
                  <a:cubicBezTo>
                    <a:pt x="5146" y="0"/>
                    <a:pt x="4495" y="0"/>
                    <a:pt x="3945" y="30"/>
                  </a:cubicBezTo>
                  <a:cubicBezTo>
                    <a:pt x="3395" y="59"/>
                    <a:pt x="2946" y="117"/>
                    <a:pt x="2484" y="233"/>
                  </a:cubicBezTo>
                  <a:cubicBezTo>
                    <a:pt x="1976" y="380"/>
                    <a:pt x="1521" y="612"/>
                    <a:pt x="1148" y="908"/>
                  </a:cubicBezTo>
                  <a:cubicBezTo>
                    <a:pt x="774" y="1204"/>
                    <a:pt x="482" y="1565"/>
                    <a:pt x="297" y="1968"/>
                  </a:cubicBezTo>
                  <a:cubicBezTo>
                    <a:pt x="149" y="2336"/>
                    <a:pt x="76" y="2693"/>
                    <a:pt x="39" y="3129"/>
                  </a:cubicBezTo>
                  <a:cubicBezTo>
                    <a:pt x="2" y="3565"/>
                    <a:pt x="2" y="4080"/>
                    <a:pt x="2" y="4763"/>
                  </a:cubicBezTo>
                  <a:lnTo>
                    <a:pt x="0" y="20694"/>
                  </a:lnTo>
                  <a:cubicBezTo>
                    <a:pt x="17" y="21024"/>
                    <a:pt x="263" y="21319"/>
                    <a:pt x="640" y="21459"/>
                  </a:cubicBezTo>
                  <a:cubicBezTo>
                    <a:pt x="1015" y="21600"/>
                    <a:pt x="1458" y="21564"/>
                    <a:pt x="1790" y="21366"/>
                  </a:cubicBezTo>
                  <a:lnTo>
                    <a:pt x="10847" y="16253"/>
                  </a:lnTo>
                  <a:lnTo>
                    <a:pt x="19773" y="21353"/>
                  </a:lnTo>
                  <a:cubicBezTo>
                    <a:pt x="20161" y="21586"/>
                    <a:pt x="20692" y="21599"/>
                    <a:pt x="21096" y="21385"/>
                  </a:cubicBezTo>
                  <a:cubicBezTo>
                    <a:pt x="21412" y="21219"/>
                    <a:pt x="21600" y="20937"/>
                    <a:pt x="21596" y="20637"/>
                  </a:cubicBezTo>
                  <a:lnTo>
                    <a:pt x="21593" y="4784"/>
                  </a:lnTo>
                  <a:cubicBezTo>
                    <a:pt x="21593" y="4091"/>
                    <a:pt x="21593" y="3571"/>
                    <a:pt x="21556" y="3132"/>
                  </a:cubicBezTo>
                  <a:cubicBezTo>
                    <a:pt x="21519" y="2693"/>
                    <a:pt x="21446" y="2336"/>
                    <a:pt x="21298" y="1968"/>
                  </a:cubicBezTo>
                  <a:cubicBezTo>
                    <a:pt x="21113" y="1565"/>
                    <a:pt x="20821" y="1204"/>
                    <a:pt x="20447" y="908"/>
                  </a:cubicBezTo>
                  <a:cubicBezTo>
                    <a:pt x="20073" y="612"/>
                    <a:pt x="19619" y="380"/>
                    <a:pt x="19111" y="233"/>
                  </a:cubicBezTo>
                  <a:cubicBezTo>
                    <a:pt x="18646" y="117"/>
                    <a:pt x="18196" y="58"/>
                    <a:pt x="17646" y="29"/>
                  </a:cubicBezTo>
                  <a:cubicBezTo>
                    <a:pt x="17096" y="0"/>
                    <a:pt x="16446" y="0"/>
                    <a:pt x="15585" y="0"/>
                  </a:cubicBezTo>
                  <a:lnTo>
                    <a:pt x="6037" y="0"/>
                  </a:lnTo>
                  <a:lnTo>
                    <a:pt x="6011" y="0"/>
                  </a:lnTo>
                  <a:close/>
                  <a:moveTo>
                    <a:pt x="4820" y="1765"/>
                  </a:moveTo>
                  <a:lnTo>
                    <a:pt x="4832" y="1765"/>
                  </a:lnTo>
                  <a:lnTo>
                    <a:pt x="16775" y="1765"/>
                  </a:lnTo>
                  <a:cubicBezTo>
                    <a:pt x="17157" y="1765"/>
                    <a:pt x="17445" y="1765"/>
                    <a:pt x="17689" y="1778"/>
                  </a:cubicBezTo>
                  <a:cubicBezTo>
                    <a:pt x="17933" y="1791"/>
                    <a:pt x="18134" y="1817"/>
                    <a:pt x="18340" y="1869"/>
                  </a:cubicBezTo>
                  <a:cubicBezTo>
                    <a:pt x="18565" y="1934"/>
                    <a:pt x="18767" y="2037"/>
                    <a:pt x="18932" y="2168"/>
                  </a:cubicBezTo>
                  <a:cubicBezTo>
                    <a:pt x="19098" y="2299"/>
                    <a:pt x="19228" y="2459"/>
                    <a:pt x="19310" y="2638"/>
                  </a:cubicBezTo>
                  <a:cubicBezTo>
                    <a:pt x="19375" y="2801"/>
                    <a:pt x="19407" y="2960"/>
                    <a:pt x="19424" y="3155"/>
                  </a:cubicBezTo>
                  <a:cubicBezTo>
                    <a:pt x="19440" y="3350"/>
                    <a:pt x="19440" y="3580"/>
                    <a:pt x="19440" y="3888"/>
                  </a:cubicBezTo>
                  <a:lnTo>
                    <a:pt x="19440" y="19028"/>
                  </a:lnTo>
                  <a:lnTo>
                    <a:pt x="11464" y="14482"/>
                  </a:lnTo>
                  <a:cubicBezTo>
                    <a:pt x="11270" y="14366"/>
                    <a:pt x="11033" y="14305"/>
                    <a:pt x="10791" y="14308"/>
                  </a:cubicBezTo>
                  <a:cubicBezTo>
                    <a:pt x="10558" y="14310"/>
                    <a:pt x="10333" y="14371"/>
                    <a:pt x="10147" y="14482"/>
                  </a:cubicBezTo>
                  <a:lnTo>
                    <a:pt x="2155" y="19028"/>
                  </a:lnTo>
                  <a:lnTo>
                    <a:pt x="2155" y="3879"/>
                  </a:lnTo>
                  <a:cubicBezTo>
                    <a:pt x="2155" y="3576"/>
                    <a:pt x="2155" y="3347"/>
                    <a:pt x="2171" y="3153"/>
                  </a:cubicBezTo>
                  <a:cubicBezTo>
                    <a:pt x="2187" y="2960"/>
                    <a:pt x="2220" y="2801"/>
                    <a:pt x="2285" y="2638"/>
                  </a:cubicBezTo>
                  <a:cubicBezTo>
                    <a:pt x="2367" y="2459"/>
                    <a:pt x="2497" y="2299"/>
                    <a:pt x="2663" y="2168"/>
                  </a:cubicBezTo>
                  <a:cubicBezTo>
                    <a:pt x="2829" y="2037"/>
                    <a:pt x="3031" y="1934"/>
                    <a:pt x="3256" y="1869"/>
                  </a:cubicBezTo>
                  <a:cubicBezTo>
                    <a:pt x="3461" y="1817"/>
                    <a:pt x="3660" y="1791"/>
                    <a:pt x="3904" y="1778"/>
                  </a:cubicBezTo>
                  <a:cubicBezTo>
                    <a:pt x="4148" y="1765"/>
                    <a:pt x="4437" y="1765"/>
                    <a:pt x="4820" y="1765"/>
                  </a:cubicBezTo>
                  <a:close/>
                </a:path>
              </a:pathLst>
            </a:custGeom>
            <a:solidFill>
              <a:schemeClr val="bg1">
                <a:lumMod val="60000"/>
                <a:lumOff val="40000"/>
              </a:schemeClr>
            </a:solidFill>
            <a:ln w="127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5" name="Shape">
              <a:extLst>
                <a:ext uri="{FF2B5EF4-FFF2-40B4-BE49-F238E27FC236}">
                  <a16:creationId xmlns:a16="http://schemas.microsoft.com/office/drawing/2014/main" id="{4AF1F3D5-6A1E-43B1-987C-23646180B12B}"/>
                </a:ext>
              </a:extLst>
            </p:cNvPr>
            <p:cNvSpPr/>
            <p:nvPr/>
          </p:nvSpPr>
          <p:spPr>
            <a:xfrm>
              <a:off x="7431165" y="9254236"/>
              <a:ext cx="954467" cy="954157"/>
            </a:xfrm>
            <a:custGeom>
              <a:avLst/>
              <a:gdLst/>
              <a:ahLst/>
              <a:cxnLst>
                <a:cxn ang="0">
                  <a:pos x="wd2" y="hd2"/>
                </a:cxn>
                <a:cxn ang="5400000">
                  <a:pos x="wd2" y="hd2"/>
                </a:cxn>
                <a:cxn ang="10800000">
                  <a:pos x="wd2" y="hd2"/>
                </a:cxn>
                <a:cxn ang="16200000">
                  <a:pos x="wd2" y="hd2"/>
                </a:cxn>
              </a:cxnLst>
              <a:rect l="0" t="0" r="r" b="b"/>
              <a:pathLst>
                <a:path w="21381" h="21474" extrusionOk="0">
                  <a:moveTo>
                    <a:pt x="10605" y="0"/>
                  </a:moveTo>
                  <a:cubicBezTo>
                    <a:pt x="10515" y="1"/>
                    <a:pt x="10425" y="7"/>
                    <a:pt x="10335" y="18"/>
                  </a:cubicBezTo>
                  <a:cubicBezTo>
                    <a:pt x="9138" y="156"/>
                    <a:pt x="8193" y="1103"/>
                    <a:pt x="8053" y="2305"/>
                  </a:cubicBezTo>
                  <a:lnTo>
                    <a:pt x="8033" y="2724"/>
                  </a:lnTo>
                  <a:cubicBezTo>
                    <a:pt x="8040" y="3009"/>
                    <a:pt x="7868" y="3267"/>
                    <a:pt x="7603" y="3370"/>
                  </a:cubicBezTo>
                  <a:cubicBezTo>
                    <a:pt x="7376" y="3457"/>
                    <a:pt x="7121" y="3413"/>
                    <a:pt x="6936" y="3254"/>
                  </a:cubicBezTo>
                  <a:lnTo>
                    <a:pt x="6570" y="2949"/>
                  </a:lnTo>
                  <a:cubicBezTo>
                    <a:pt x="5572" y="2204"/>
                    <a:pt x="4194" y="2250"/>
                    <a:pt x="3249" y="3061"/>
                  </a:cubicBezTo>
                  <a:cubicBezTo>
                    <a:pt x="2771" y="3471"/>
                    <a:pt x="2468" y="4022"/>
                    <a:pt x="2370" y="4610"/>
                  </a:cubicBezTo>
                  <a:cubicBezTo>
                    <a:pt x="2272" y="5205"/>
                    <a:pt x="2384" y="5833"/>
                    <a:pt x="2721" y="6373"/>
                  </a:cubicBezTo>
                  <a:lnTo>
                    <a:pt x="3187" y="7021"/>
                  </a:lnTo>
                  <a:cubicBezTo>
                    <a:pt x="3316" y="7184"/>
                    <a:pt x="3364" y="7397"/>
                    <a:pt x="3316" y="7600"/>
                  </a:cubicBezTo>
                  <a:cubicBezTo>
                    <a:pt x="3244" y="7902"/>
                    <a:pt x="2982" y="8121"/>
                    <a:pt x="2672" y="8137"/>
                  </a:cubicBezTo>
                  <a:lnTo>
                    <a:pt x="2323" y="8164"/>
                  </a:lnTo>
                  <a:cubicBezTo>
                    <a:pt x="1142" y="8279"/>
                    <a:pt x="193" y="9192"/>
                    <a:pt x="26" y="10372"/>
                  </a:cubicBezTo>
                  <a:cubicBezTo>
                    <a:pt x="-186" y="11879"/>
                    <a:pt x="892" y="13260"/>
                    <a:pt x="2399" y="13411"/>
                  </a:cubicBezTo>
                  <a:lnTo>
                    <a:pt x="2830" y="13438"/>
                  </a:lnTo>
                  <a:cubicBezTo>
                    <a:pt x="3068" y="13464"/>
                    <a:pt x="3270" y="13622"/>
                    <a:pt x="3354" y="13847"/>
                  </a:cubicBezTo>
                  <a:cubicBezTo>
                    <a:pt x="3441" y="14080"/>
                    <a:pt x="3385" y="14342"/>
                    <a:pt x="3212" y="14518"/>
                  </a:cubicBezTo>
                  <a:lnTo>
                    <a:pt x="2915" y="14874"/>
                  </a:lnTo>
                  <a:cubicBezTo>
                    <a:pt x="2127" y="15934"/>
                    <a:pt x="2238" y="17414"/>
                    <a:pt x="3174" y="18344"/>
                  </a:cubicBezTo>
                  <a:cubicBezTo>
                    <a:pt x="4135" y="19299"/>
                    <a:pt x="5659" y="19373"/>
                    <a:pt x="6707" y="18516"/>
                  </a:cubicBezTo>
                  <a:lnTo>
                    <a:pt x="6961" y="18273"/>
                  </a:lnTo>
                  <a:cubicBezTo>
                    <a:pt x="7143" y="18123"/>
                    <a:pt x="7389" y="18076"/>
                    <a:pt x="7612" y="18150"/>
                  </a:cubicBezTo>
                  <a:cubicBezTo>
                    <a:pt x="7904" y="18246"/>
                    <a:pt x="8100" y="18521"/>
                    <a:pt x="8096" y="18830"/>
                  </a:cubicBezTo>
                  <a:lnTo>
                    <a:pt x="8101" y="19033"/>
                  </a:lnTo>
                  <a:cubicBezTo>
                    <a:pt x="8202" y="20330"/>
                    <a:pt x="9226" y="21361"/>
                    <a:pt x="10516" y="21465"/>
                  </a:cubicBezTo>
                  <a:cubicBezTo>
                    <a:pt x="11963" y="21581"/>
                    <a:pt x="13239" y="20518"/>
                    <a:pt x="13393" y="19069"/>
                  </a:cubicBezTo>
                  <a:lnTo>
                    <a:pt x="13418" y="18667"/>
                  </a:lnTo>
                  <a:cubicBezTo>
                    <a:pt x="13423" y="18456"/>
                    <a:pt x="13534" y="18261"/>
                    <a:pt x="13712" y="18150"/>
                  </a:cubicBezTo>
                  <a:cubicBezTo>
                    <a:pt x="13948" y="18002"/>
                    <a:pt x="14251" y="18024"/>
                    <a:pt x="14464" y="18204"/>
                  </a:cubicBezTo>
                  <a:lnTo>
                    <a:pt x="14716" y="18429"/>
                  </a:lnTo>
                  <a:cubicBezTo>
                    <a:pt x="15904" y="19399"/>
                    <a:pt x="17659" y="19170"/>
                    <a:pt x="18560" y="17926"/>
                  </a:cubicBezTo>
                  <a:cubicBezTo>
                    <a:pt x="19268" y="16950"/>
                    <a:pt x="19210" y="15612"/>
                    <a:pt x="18422" y="14701"/>
                  </a:cubicBezTo>
                  <a:lnTo>
                    <a:pt x="18160" y="14400"/>
                  </a:lnTo>
                  <a:cubicBezTo>
                    <a:pt x="18031" y="14223"/>
                    <a:pt x="18001" y="13992"/>
                    <a:pt x="18079" y="13787"/>
                  </a:cubicBezTo>
                  <a:cubicBezTo>
                    <a:pt x="18174" y="13542"/>
                    <a:pt x="18407" y="13377"/>
                    <a:pt x="18669" y="13369"/>
                  </a:cubicBezTo>
                  <a:lnTo>
                    <a:pt x="18907" y="13367"/>
                  </a:lnTo>
                  <a:cubicBezTo>
                    <a:pt x="20273" y="13279"/>
                    <a:pt x="21346" y="12158"/>
                    <a:pt x="21380" y="10783"/>
                  </a:cubicBezTo>
                  <a:cubicBezTo>
                    <a:pt x="21414" y="9411"/>
                    <a:pt x="20469" y="8198"/>
                    <a:pt x="19045" y="8080"/>
                  </a:cubicBezTo>
                  <a:lnTo>
                    <a:pt x="18612" y="8058"/>
                  </a:lnTo>
                  <a:cubicBezTo>
                    <a:pt x="18378" y="8051"/>
                    <a:pt x="18166" y="7915"/>
                    <a:pt x="18063" y="7704"/>
                  </a:cubicBezTo>
                  <a:cubicBezTo>
                    <a:pt x="18000" y="7574"/>
                    <a:pt x="17983" y="7430"/>
                    <a:pt x="18002" y="7294"/>
                  </a:cubicBezTo>
                  <a:cubicBezTo>
                    <a:pt x="18022" y="7148"/>
                    <a:pt x="18081" y="7008"/>
                    <a:pt x="18179" y="6889"/>
                  </a:cubicBezTo>
                  <a:lnTo>
                    <a:pt x="18535" y="6449"/>
                  </a:lnTo>
                  <a:cubicBezTo>
                    <a:pt x="19192" y="5452"/>
                    <a:pt x="19099" y="4135"/>
                    <a:pt x="18308" y="3242"/>
                  </a:cubicBezTo>
                  <a:cubicBezTo>
                    <a:pt x="17487" y="2315"/>
                    <a:pt x="16119" y="2006"/>
                    <a:pt x="15057" y="2689"/>
                  </a:cubicBezTo>
                  <a:lnTo>
                    <a:pt x="14419" y="3130"/>
                  </a:lnTo>
                  <a:cubicBezTo>
                    <a:pt x="14327" y="3202"/>
                    <a:pt x="14221" y="3252"/>
                    <a:pt x="14110" y="3277"/>
                  </a:cubicBezTo>
                  <a:cubicBezTo>
                    <a:pt x="13999" y="3303"/>
                    <a:pt x="13882" y="3304"/>
                    <a:pt x="13768" y="3272"/>
                  </a:cubicBezTo>
                  <a:cubicBezTo>
                    <a:pt x="13480" y="3191"/>
                    <a:pt x="13285" y="2920"/>
                    <a:pt x="13298" y="2620"/>
                  </a:cubicBezTo>
                  <a:lnTo>
                    <a:pt x="13288" y="2345"/>
                  </a:lnTo>
                  <a:cubicBezTo>
                    <a:pt x="13168" y="981"/>
                    <a:pt x="11953" y="-19"/>
                    <a:pt x="10605" y="0"/>
                  </a:cubicBezTo>
                  <a:close/>
                  <a:moveTo>
                    <a:pt x="10682" y="1730"/>
                  </a:moveTo>
                  <a:cubicBezTo>
                    <a:pt x="11147" y="1733"/>
                    <a:pt x="11538" y="2083"/>
                    <a:pt x="11594" y="2547"/>
                  </a:cubicBezTo>
                  <a:lnTo>
                    <a:pt x="11625" y="2889"/>
                  </a:lnTo>
                  <a:cubicBezTo>
                    <a:pt x="11699" y="3667"/>
                    <a:pt x="12152" y="4359"/>
                    <a:pt x="12834" y="4736"/>
                  </a:cubicBezTo>
                  <a:cubicBezTo>
                    <a:pt x="13669" y="5197"/>
                    <a:pt x="14697" y="5117"/>
                    <a:pt x="15451" y="4532"/>
                  </a:cubicBezTo>
                  <a:lnTo>
                    <a:pt x="15726" y="4307"/>
                  </a:lnTo>
                  <a:cubicBezTo>
                    <a:pt x="16053" y="4022"/>
                    <a:pt x="16537" y="4016"/>
                    <a:pt x="16870" y="4293"/>
                  </a:cubicBezTo>
                  <a:cubicBezTo>
                    <a:pt x="17261" y="4618"/>
                    <a:pt x="17311" y="5202"/>
                    <a:pt x="16979" y="5588"/>
                  </a:cubicBezTo>
                  <a:lnTo>
                    <a:pt x="16841" y="5737"/>
                  </a:lnTo>
                  <a:cubicBezTo>
                    <a:pt x="16258" y="6384"/>
                    <a:pt x="16067" y="7296"/>
                    <a:pt x="16340" y="8124"/>
                  </a:cubicBezTo>
                  <a:cubicBezTo>
                    <a:pt x="16654" y="9073"/>
                    <a:pt x="17509" y="9736"/>
                    <a:pt x="18503" y="9799"/>
                  </a:cubicBezTo>
                  <a:lnTo>
                    <a:pt x="18754" y="9804"/>
                  </a:lnTo>
                  <a:cubicBezTo>
                    <a:pt x="19264" y="9822"/>
                    <a:pt x="19662" y="10253"/>
                    <a:pt x="19643" y="10765"/>
                  </a:cubicBezTo>
                  <a:cubicBezTo>
                    <a:pt x="19625" y="11244"/>
                    <a:pt x="19242" y="11629"/>
                    <a:pt x="18765" y="11647"/>
                  </a:cubicBezTo>
                  <a:lnTo>
                    <a:pt x="18476" y="11670"/>
                  </a:lnTo>
                  <a:cubicBezTo>
                    <a:pt x="17637" y="11701"/>
                    <a:pt x="16883" y="12191"/>
                    <a:pt x="16510" y="12946"/>
                  </a:cubicBezTo>
                  <a:cubicBezTo>
                    <a:pt x="16099" y="13778"/>
                    <a:pt x="16221" y="14775"/>
                    <a:pt x="16820" y="15483"/>
                  </a:cubicBezTo>
                  <a:lnTo>
                    <a:pt x="17039" y="15707"/>
                  </a:lnTo>
                  <a:cubicBezTo>
                    <a:pt x="17374" y="16056"/>
                    <a:pt x="17388" y="16605"/>
                    <a:pt x="17071" y="16970"/>
                  </a:cubicBezTo>
                  <a:cubicBezTo>
                    <a:pt x="16726" y="17369"/>
                    <a:pt x="16123" y="17407"/>
                    <a:pt x="15731" y="17054"/>
                  </a:cubicBezTo>
                  <a:lnTo>
                    <a:pt x="15470" y="16822"/>
                  </a:lnTo>
                  <a:cubicBezTo>
                    <a:pt x="14753" y="16254"/>
                    <a:pt x="13773" y="16154"/>
                    <a:pt x="12956" y="16566"/>
                  </a:cubicBezTo>
                  <a:cubicBezTo>
                    <a:pt x="12226" y="16934"/>
                    <a:pt x="11704" y="17648"/>
                    <a:pt x="11679" y="18480"/>
                  </a:cubicBezTo>
                  <a:lnTo>
                    <a:pt x="11679" y="18769"/>
                  </a:lnTo>
                  <a:cubicBezTo>
                    <a:pt x="11692" y="19253"/>
                    <a:pt x="11333" y="19666"/>
                    <a:pt x="10854" y="19717"/>
                  </a:cubicBezTo>
                  <a:cubicBezTo>
                    <a:pt x="10313" y="19775"/>
                    <a:pt x="9837" y="19364"/>
                    <a:pt x="9813" y="18818"/>
                  </a:cubicBezTo>
                  <a:lnTo>
                    <a:pt x="9814" y="18523"/>
                  </a:lnTo>
                  <a:cubicBezTo>
                    <a:pt x="9803" y="17694"/>
                    <a:pt x="9227" y="17000"/>
                    <a:pt x="8507" y="16617"/>
                  </a:cubicBezTo>
                  <a:cubicBezTo>
                    <a:pt x="8097" y="16398"/>
                    <a:pt x="7642" y="16302"/>
                    <a:pt x="7196" y="16344"/>
                  </a:cubicBezTo>
                  <a:cubicBezTo>
                    <a:pt x="6751" y="16385"/>
                    <a:pt x="6322" y="16564"/>
                    <a:pt x="5972" y="16869"/>
                  </a:cubicBezTo>
                  <a:lnTo>
                    <a:pt x="5670" y="17145"/>
                  </a:lnTo>
                  <a:cubicBezTo>
                    <a:pt x="5328" y="17443"/>
                    <a:pt x="4820" y="17447"/>
                    <a:pt x="4473" y="17154"/>
                  </a:cubicBezTo>
                  <a:cubicBezTo>
                    <a:pt x="4083" y="16826"/>
                    <a:pt x="4025" y="16246"/>
                    <a:pt x="4342" y="15846"/>
                  </a:cubicBezTo>
                  <a:lnTo>
                    <a:pt x="4655" y="15485"/>
                  </a:lnTo>
                  <a:cubicBezTo>
                    <a:pt x="5151" y="14807"/>
                    <a:pt x="5249" y="13915"/>
                    <a:pt x="4912" y="13145"/>
                  </a:cubicBezTo>
                  <a:cubicBezTo>
                    <a:pt x="4572" y="12368"/>
                    <a:pt x="3843" y="11835"/>
                    <a:pt x="3002" y="11750"/>
                  </a:cubicBezTo>
                  <a:lnTo>
                    <a:pt x="2585" y="11721"/>
                  </a:lnTo>
                  <a:cubicBezTo>
                    <a:pt x="2081" y="11674"/>
                    <a:pt x="1704" y="11236"/>
                    <a:pt x="1730" y="10728"/>
                  </a:cubicBezTo>
                  <a:cubicBezTo>
                    <a:pt x="1753" y="10277"/>
                    <a:pt x="2094" y="9908"/>
                    <a:pt x="2539" y="9851"/>
                  </a:cubicBezTo>
                  <a:lnTo>
                    <a:pt x="3000" y="9818"/>
                  </a:lnTo>
                  <a:cubicBezTo>
                    <a:pt x="3838" y="9696"/>
                    <a:pt x="4550" y="9137"/>
                    <a:pt x="4868" y="8348"/>
                  </a:cubicBezTo>
                  <a:cubicBezTo>
                    <a:pt x="5203" y="7516"/>
                    <a:pt x="5050" y="6567"/>
                    <a:pt x="4471" y="5884"/>
                  </a:cubicBezTo>
                  <a:lnTo>
                    <a:pt x="4235" y="5594"/>
                  </a:lnTo>
                  <a:cubicBezTo>
                    <a:pt x="3950" y="5216"/>
                    <a:pt x="3998" y="4682"/>
                    <a:pt x="4347" y="4363"/>
                  </a:cubicBezTo>
                  <a:cubicBezTo>
                    <a:pt x="4664" y="4074"/>
                    <a:pt x="5139" y="4047"/>
                    <a:pt x="5484" y="4301"/>
                  </a:cubicBezTo>
                  <a:lnTo>
                    <a:pt x="5912" y="4625"/>
                  </a:lnTo>
                  <a:cubicBezTo>
                    <a:pt x="6581" y="5174"/>
                    <a:pt x="7496" y="5308"/>
                    <a:pt x="8293" y="4973"/>
                  </a:cubicBezTo>
                  <a:cubicBezTo>
                    <a:pt x="9106" y="4632"/>
                    <a:pt x="9660" y="3862"/>
                    <a:pt x="9727" y="2979"/>
                  </a:cubicBezTo>
                  <a:lnTo>
                    <a:pt x="9750" y="2581"/>
                  </a:lnTo>
                  <a:cubicBezTo>
                    <a:pt x="9793" y="2097"/>
                    <a:pt x="10198" y="1727"/>
                    <a:pt x="10682" y="1730"/>
                  </a:cubicBezTo>
                  <a:close/>
                  <a:moveTo>
                    <a:pt x="10691" y="7167"/>
                  </a:moveTo>
                  <a:cubicBezTo>
                    <a:pt x="9781" y="7167"/>
                    <a:pt x="8871" y="7516"/>
                    <a:pt x="8178" y="8213"/>
                  </a:cubicBezTo>
                  <a:cubicBezTo>
                    <a:pt x="6790" y="9607"/>
                    <a:pt x="6790" y="11867"/>
                    <a:pt x="8178" y="13261"/>
                  </a:cubicBezTo>
                  <a:cubicBezTo>
                    <a:pt x="9565" y="14655"/>
                    <a:pt x="11815" y="14655"/>
                    <a:pt x="13203" y="13261"/>
                  </a:cubicBezTo>
                  <a:cubicBezTo>
                    <a:pt x="14591" y="11867"/>
                    <a:pt x="14591" y="9607"/>
                    <a:pt x="13203" y="8213"/>
                  </a:cubicBezTo>
                  <a:cubicBezTo>
                    <a:pt x="12509" y="7516"/>
                    <a:pt x="11600" y="7167"/>
                    <a:pt x="10691" y="7167"/>
                  </a:cubicBezTo>
                  <a:close/>
                  <a:moveTo>
                    <a:pt x="10679" y="8911"/>
                  </a:moveTo>
                  <a:cubicBezTo>
                    <a:pt x="11140" y="8911"/>
                    <a:pt x="11600" y="9088"/>
                    <a:pt x="11952" y="9442"/>
                  </a:cubicBezTo>
                  <a:cubicBezTo>
                    <a:pt x="12656" y="10148"/>
                    <a:pt x="12656" y="11294"/>
                    <a:pt x="11952" y="12000"/>
                  </a:cubicBezTo>
                  <a:cubicBezTo>
                    <a:pt x="11249" y="12707"/>
                    <a:pt x="10108" y="12707"/>
                    <a:pt x="9405" y="12000"/>
                  </a:cubicBezTo>
                  <a:cubicBezTo>
                    <a:pt x="8701" y="11294"/>
                    <a:pt x="8701" y="10148"/>
                    <a:pt x="9405" y="9442"/>
                  </a:cubicBezTo>
                  <a:cubicBezTo>
                    <a:pt x="9756" y="9088"/>
                    <a:pt x="10218" y="8911"/>
                    <a:pt x="10679" y="8911"/>
                  </a:cubicBezTo>
                  <a:close/>
                </a:path>
              </a:pathLst>
            </a:custGeom>
            <a:solidFill>
              <a:schemeClr val="bg1">
                <a:lumMod val="60000"/>
                <a:lumOff val="40000"/>
              </a:schemeClr>
            </a:solidFill>
            <a:ln w="127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6" name="Shape">
              <a:extLst>
                <a:ext uri="{FF2B5EF4-FFF2-40B4-BE49-F238E27FC236}">
                  <a16:creationId xmlns:a16="http://schemas.microsoft.com/office/drawing/2014/main" id="{CC96DDDF-07DE-4888-9A1B-32EE02083B34}"/>
                </a:ext>
              </a:extLst>
            </p:cNvPr>
            <p:cNvSpPr/>
            <p:nvPr/>
          </p:nvSpPr>
          <p:spPr>
            <a:xfrm>
              <a:off x="9955404" y="9248088"/>
              <a:ext cx="875711" cy="966453"/>
            </a:xfrm>
            <a:custGeom>
              <a:avLst/>
              <a:gdLst/>
              <a:ahLst/>
              <a:cxnLst>
                <a:cxn ang="0">
                  <a:pos x="wd2" y="hd2"/>
                </a:cxn>
                <a:cxn ang="5400000">
                  <a:pos x="wd2" y="hd2"/>
                </a:cxn>
                <a:cxn ang="10800000">
                  <a:pos x="wd2" y="hd2"/>
                </a:cxn>
                <a:cxn ang="16200000">
                  <a:pos x="wd2" y="hd2"/>
                </a:cxn>
              </a:cxnLst>
              <a:rect l="0" t="0" r="r" b="b"/>
              <a:pathLst>
                <a:path w="21600" h="21599" extrusionOk="0">
                  <a:moveTo>
                    <a:pt x="10782" y="0"/>
                  </a:moveTo>
                  <a:cubicBezTo>
                    <a:pt x="10586" y="1"/>
                    <a:pt x="10396" y="61"/>
                    <a:pt x="10242" y="172"/>
                  </a:cubicBezTo>
                  <a:lnTo>
                    <a:pt x="413" y="7054"/>
                  </a:lnTo>
                  <a:cubicBezTo>
                    <a:pt x="315" y="7118"/>
                    <a:pt x="230" y="7199"/>
                    <a:pt x="163" y="7291"/>
                  </a:cubicBezTo>
                  <a:cubicBezTo>
                    <a:pt x="67" y="7423"/>
                    <a:pt x="11" y="7576"/>
                    <a:pt x="0" y="7734"/>
                  </a:cubicBezTo>
                  <a:lnTo>
                    <a:pt x="0" y="7969"/>
                  </a:lnTo>
                  <a:lnTo>
                    <a:pt x="2" y="7970"/>
                  </a:lnTo>
                  <a:lnTo>
                    <a:pt x="2" y="17275"/>
                  </a:lnTo>
                  <a:cubicBezTo>
                    <a:pt x="2" y="18528"/>
                    <a:pt x="3" y="19155"/>
                    <a:pt x="236" y="19821"/>
                  </a:cubicBezTo>
                  <a:cubicBezTo>
                    <a:pt x="528" y="20549"/>
                    <a:pt x="1161" y="21124"/>
                    <a:pt x="1966" y="21389"/>
                  </a:cubicBezTo>
                  <a:cubicBezTo>
                    <a:pt x="2701" y="21600"/>
                    <a:pt x="3393" y="21600"/>
                    <a:pt x="4755" y="21600"/>
                  </a:cubicBezTo>
                  <a:lnTo>
                    <a:pt x="16824" y="21600"/>
                  </a:lnTo>
                  <a:cubicBezTo>
                    <a:pt x="18208" y="21600"/>
                    <a:pt x="18900" y="21600"/>
                    <a:pt x="19635" y="21389"/>
                  </a:cubicBezTo>
                  <a:cubicBezTo>
                    <a:pt x="20439" y="21124"/>
                    <a:pt x="21072" y="20549"/>
                    <a:pt x="21365" y="19821"/>
                  </a:cubicBezTo>
                  <a:cubicBezTo>
                    <a:pt x="21598" y="19155"/>
                    <a:pt x="21598" y="18528"/>
                    <a:pt x="21598" y="17294"/>
                  </a:cubicBezTo>
                  <a:lnTo>
                    <a:pt x="21598" y="8223"/>
                  </a:lnTo>
                  <a:lnTo>
                    <a:pt x="21600" y="8223"/>
                  </a:lnTo>
                  <a:lnTo>
                    <a:pt x="21600" y="7770"/>
                  </a:lnTo>
                  <a:cubicBezTo>
                    <a:pt x="21599" y="7678"/>
                    <a:pt x="21580" y="7586"/>
                    <a:pt x="21546" y="7498"/>
                  </a:cubicBezTo>
                  <a:cubicBezTo>
                    <a:pt x="21488" y="7353"/>
                    <a:pt x="21387" y="7226"/>
                    <a:pt x="21254" y="7129"/>
                  </a:cubicBezTo>
                  <a:lnTo>
                    <a:pt x="11333" y="178"/>
                  </a:lnTo>
                  <a:cubicBezTo>
                    <a:pt x="11177" y="63"/>
                    <a:pt x="10982" y="0"/>
                    <a:pt x="10782" y="0"/>
                  </a:cubicBezTo>
                  <a:close/>
                  <a:moveTo>
                    <a:pt x="10816" y="1975"/>
                  </a:moveTo>
                  <a:lnTo>
                    <a:pt x="19684" y="8248"/>
                  </a:lnTo>
                  <a:lnTo>
                    <a:pt x="19684" y="18219"/>
                  </a:lnTo>
                  <a:cubicBezTo>
                    <a:pt x="19684" y="18690"/>
                    <a:pt x="19684" y="18930"/>
                    <a:pt x="19595" y="19184"/>
                  </a:cubicBezTo>
                  <a:cubicBezTo>
                    <a:pt x="19483" y="19462"/>
                    <a:pt x="19242" y="19681"/>
                    <a:pt x="18935" y="19782"/>
                  </a:cubicBezTo>
                  <a:cubicBezTo>
                    <a:pt x="18654" y="19862"/>
                    <a:pt x="18390" y="19863"/>
                    <a:pt x="17862" y="19863"/>
                  </a:cubicBezTo>
                  <a:lnTo>
                    <a:pt x="15046" y="19863"/>
                  </a:lnTo>
                  <a:cubicBezTo>
                    <a:pt x="15047" y="19808"/>
                    <a:pt x="15049" y="19772"/>
                    <a:pt x="15049" y="19708"/>
                  </a:cubicBezTo>
                  <a:lnTo>
                    <a:pt x="15049" y="11271"/>
                  </a:lnTo>
                  <a:cubicBezTo>
                    <a:pt x="15049" y="10881"/>
                    <a:pt x="15049" y="10686"/>
                    <a:pt x="14977" y="10479"/>
                  </a:cubicBezTo>
                  <a:cubicBezTo>
                    <a:pt x="14886" y="10253"/>
                    <a:pt x="14688" y="10074"/>
                    <a:pt x="14438" y="9991"/>
                  </a:cubicBezTo>
                  <a:cubicBezTo>
                    <a:pt x="14210" y="9926"/>
                    <a:pt x="13995" y="9926"/>
                    <a:pt x="13571" y="9926"/>
                  </a:cubicBezTo>
                  <a:lnTo>
                    <a:pt x="8037" y="9926"/>
                  </a:lnTo>
                  <a:lnTo>
                    <a:pt x="8030" y="9926"/>
                  </a:lnTo>
                  <a:cubicBezTo>
                    <a:pt x="7605" y="9926"/>
                    <a:pt x="7389" y="9926"/>
                    <a:pt x="7162" y="9991"/>
                  </a:cubicBezTo>
                  <a:cubicBezTo>
                    <a:pt x="6912" y="10074"/>
                    <a:pt x="6714" y="10253"/>
                    <a:pt x="6623" y="10479"/>
                  </a:cubicBezTo>
                  <a:cubicBezTo>
                    <a:pt x="6551" y="10686"/>
                    <a:pt x="6551" y="10881"/>
                    <a:pt x="6551" y="11265"/>
                  </a:cubicBezTo>
                  <a:lnTo>
                    <a:pt x="6551" y="19702"/>
                  </a:lnTo>
                  <a:cubicBezTo>
                    <a:pt x="6551" y="19769"/>
                    <a:pt x="6554" y="19806"/>
                    <a:pt x="6554" y="19863"/>
                  </a:cubicBezTo>
                  <a:lnTo>
                    <a:pt x="3730" y="19863"/>
                  </a:lnTo>
                  <a:cubicBezTo>
                    <a:pt x="3210" y="19863"/>
                    <a:pt x="2946" y="19862"/>
                    <a:pt x="2665" y="19782"/>
                  </a:cubicBezTo>
                  <a:cubicBezTo>
                    <a:pt x="2358" y="19681"/>
                    <a:pt x="2117" y="19462"/>
                    <a:pt x="2005" y="19184"/>
                  </a:cubicBezTo>
                  <a:cubicBezTo>
                    <a:pt x="1916" y="18930"/>
                    <a:pt x="1916" y="18690"/>
                    <a:pt x="1916" y="18212"/>
                  </a:cubicBezTo>
                  <a:lnTo>
                    <a:pt x="1916" y="8225"/>
                  </a:lnTo>
                  <a:lnTo>
                    <a:pt x="10816" y="1975"/>
                  </a:lnTo>
                  <a:close/>
                  <a:moveTo>
                    <a:pt x="8473" y="11677"/>
                  </a:moveTo>
                  <a:lnTo>
                    <a:pt x="13128" y="11677"/>
                  </a:lnTo>
                  <a:cubicBezTo>
                    <a:pt x="13138" y="11677"/>
                    <a:pt x="13144" y="11677"/>
                    <a:pt x="13149" y="11679"/>
                  </a:cubicBezTo>
                  <a:cubicBezTo>
                    <a:pt x="13156" y="11681"/>
                    <a:pt x="13160" y="11685"/>
                    <a:pt x="13163" y="11691"/>
                  </a:cubicBezTo>
                  <a:cubicBezTo>
                    <a:pt x="13164" y="11696"/>
                    <a:pt x="13165" y="11701"/>
                    <a:pt x="13165" y="11711"/>
                  </a:cubicBezTo>
                  <a:lnTo>
                    <a:pt x="13165" y="19863"/>
                  </a:lnTo>
                  <a:lnTo>
                    <a:pt x="8436" y="19863"/>
                  </a:lnTo>
                  <a:lnTo>
                    <a:pt x="8436" y="11711"/>
                  </a:lnTo>
                  <a:cubicBezTo>
                    <a:pt x="8436" y="11701"/>
                    <a:pt x="8436" y="11696"/>
                    <a:pt x="8437" y="11691"/>
                  </a:cubicBezTo>
                  <a:cubicBezTo>
                    <a:pt x="8440" y="11685"/>
                    <a:pt x="8445" y="11681"/>
                    <a:pt x="8451" y="11679"/>
                  </a:cubicBezTo>
                  <a:cubicBezTo>
                    <a:pt x="8457" y="11677"/>
                    <a:pt x="8462" y="11677"/>
                    <a:pt x="8473" y="11677"/>
                  </a:cubicBezTo>
                  <a:close/>
                </a:path>
              </a:pathLst>
            </a:custGeom>
            <a:solidFill>
              <a:schemeClr val="bg1">
                <a:lumMod val="60000"/>
                <a:lumOff val="40000"/>
              </a:schemeClr>
            </a:solidFill>
            <a:ln w="127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spTree>
    <p:extLst>
      <p:ext uri="{BB962C8B-B14F-4D97-AF65-F5344CB8AC3E}">
        <p14:creationId xmlns:p14="http://schemas.microsoft.com/office/powerpoint/2010/main" val="54796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p:cNvSpPr>
          <p:nvPr/>
        </p:nvSpPr>
        <p:spPr bwMode="auto">
          <a:xfrm>
            <a:off x="598712" y="436752"/>
            <a:ext cx="23474608" cy="2877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GB" sz="9600" dirty="0"/>
              <a:t>Peer to peer learning</a:t>
            </a:r>
            <a:endParaRPr lang="x-none" altLang="x-none" sz="4800" dirty="0">
              <a:solidFill>
                <a:schemeClr val="bg2"/>
              </a:solidFill>
              <a:latin typeface="Roboto Medium" charset="0"/>
              <a:ea typeface="Roboto Medium" charset="0"/>
              <a:cs typeface="Roboto Medium" charset="0"/>
              <a:sym typeface="Poppins Medium" charset="0"/>
            </a:endParaRPr>
          </a:p>
        </p:txBody>
      </p:sp>
      <p:grpSp>
        <p:nvGrpSpPr>
          <p:cNvPr id="4" name="Group 3"/>
          <p:cNvGrpSpPr/>
          <p:nvPr/>
        </p:nvGrpSpPr>
        <p:grpSpPr>
          <a:xfrm>
            <a:off x="1194425" y="2528612"/>
            <a:ext cx="10950011" cy="5058717"/>
            <a:chOff x="1966864" y="5568213"/>
            <a:chExt cx="11521280" cy="5256584"/>
          </a:xfrm>
        </p:grpSpPr>
        <p:sp>
          <p:nvSpPr>
            <p:cNvPr id="3" name="Rounded Rectangle 2"/>
            <p:cNvSpPr/>
            <p:nvPr/>
          </p:nvSpPr>
          <p:spPr bwMode="auto">
            <a:xfrm>
              <a:off x="1966864" y="5928253"/>
              <a:ext cx="11521280" cy="4896544"/>
            </a:xfrm>
            <a:prstGeom prst="roundRect">
              <a:avLst>
                <a:gd name="adj" fmla="val 4217"/>
              </a:avLst>
            </a:prstGeom>
            <a:solidFill>
              <a:schemeClr val="tx2"/>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 name="Rectangle 1"/>
            <p:cNvSpPr/>
            <p:nvPr/>
          </p:nvSpPr>
          <p:spPr>
            <a:xfrm>
              <a:off x="2758952" y="6648333"/>
              <a:ext cx="10134078" cy="3347840"/>
            </a:xfrm>
            <a:prstGeom prst="rect">
              <a:avLst/>
            </a:prstGeom>
          </p:spPr>
          <p:txBody>
            <a:bodyPr wrap="square">
              <a:spAutoFit/>
            </a:bodyPr>
            <a:lstStyle/>
            <a:p>
              <a:pPr>
                <a:lnSpc>
                  <a:spcPct val="150000"/>
                </a:lnSpc>
                <a:defRPr/>
              </a:pPr>
              <a:r>
                <a:rPr lang="en-GB" sz="2400" dirty="0">
                  <a:solidFill>
                    <a:schemeClr val="bg1"/>
                  </a:solidFill>
                  <a:latin typeface="Roboto" charset="0"/>
                  <a:ea typeface="Roboto" charset="0"/>
                  <a:cs typeface="Roboto" charset="0"/>
                </a:rPr>
                <a:t>I learned many things from my fellow group members during our group project. One example would be how to effectively collaborate with others using websites such as GitHub and services such as Discord. We used these services daily to meet, discuss code and use the share screen function to help debug each others work.</a:t>
              </a:r>
            </a:p>
            <a:p>
              <a:pPr>
                <a:lnSpc>
                  <a:spcPct val="150000"/>
                </a:lnSpc>
                <a:defRPr/>
              </a:pPr>
              <a:r>
                <a:rPr lang="en-GB" sz="2400" dirty="0">
                  <a:solidFill>
                    <a:schemeClr val="bg1"/>
                  </a:solidFill>
                  <a:latin typeface="Roboto" charset="0"/>
                  <a:ea typeface="Roboto" charset="0"/>
                  <a:cs typeface="Roboto" charset="0"/>
                </a:rPr>
                <a:t>- </a:t>
              </a:r>
              <a:r>
                <a:rPr lang="en-GB" sz="2400" dirty="0" err="1">
                  <a:solidFill>
                    <a:schemeClr val="bg1"/>
                  </a:solidFill>
                  <a:latin typeface="Roboto" charset="0"/>
                  <a:ea typeface="Roboto" charset="0"/>
                  <a:cs typeface="Roboto" charset="0"/>
                </a:rPr>
                <a:t>Fearghal</a:t>
              </a:r>
              <a:endParaRPr lang="en-US" sz="2400" dirty="0">
                <a:solidFill>
                  <a:schemeClr val="bg1"/>
                </a:solidFill>
                <a:latin typeface="Roboto" charset="0"/>
                <a:ea typeface="Roboto" charset="0"/>
                <a:cs typeface="Roboto" charset="0"/>
              </a:endParaRPr>
            </a:p>
          </p:txBody>
        </p:sp>
        <p:sp>
          <p:nvSpPr>
            <p:cNvPr id="13" name="Triangle 12"/>
            <p:cNvSpPr/>
            <p:nvPr/>
          </p:nvSpPr>
          <p:spPr bwMode="auto">
            <a:xfrm>
              <a:off x="2902968" y="5568213"/>
              <a:ext cx="1080120" cy="684000"/>
            </a:xfrm>
            <a:prstGeom prst="triangle">
              <a:avLst/>
            </a:prstGeom>
            <a:solidFill>
              <a:schemeClr val="tx2"/>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sp>
        <p:nvSpPr>
          <p:cNvPr id="24" name="Rectangle 23">
            <a:extLst>
              <a:ext uri="{FF2B5EF4-FFF2-40B4-BE49-F238E27FC236}">
                <a16:creationId xmlns:a16="http://schemas.microsoft.com/office/drawing/2014/main" id="{4AE0B37C-7673-44BB-A90B-EF2475DE0ACD}"/>
              </a:ext>
            </a:extLst>
          </p:cNvPr>
          <p:cNvSpPr/>
          <p:nvPr/>
        </p:nvSpPr>
        <p:spPr bwMode="auto">
          <a:xfrm>
            <a:off x="598712" y="12138563"/>
            <a:ext cx="4968552" cy="1149862"/>
          </a:xfrm>
          <a:prstGeom prst="rect">
            <a:avLst/>
          </a:prstGeom>
          <a:solidFill>
            <a:schemeClr val="tx1"/>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grpSp>
        <p:nvGrpSpPr>
          <p:cNvPr id="35" name="Group 34">
            <a:extLst>
              <a:ext uri="{FF2B5EF4-FFF2-40B4-BE49-F238E27FC236}">
                <a16:creationId xmlns:a16="http://schemas.microsoft.com/office/drawing/2014/main" id="{B3E67F46-D209-4893-BC51-2D929EFE0D82}"/>
              </a:ext>
            </a:extLst>
          </p:cNvPr>
          <p:cNvGrpSpPr/>
          <p:nvPr/>
        </p:nvGrpSpPr>
        <p:grpSpPr>
          <a:xfrm>
            <a:off x="7583488" y="9065316"/>
            <a:ext cx="10402652" cy="3735485"/>
            <a:chOff x="1966864" y="5568213"/>
            <a:chExt cx="11521280" cy="5256583"/>
          </a:xfrm>
        </p:grpSpPr>
        <p:sp>
          <p:nvSpPr>
            <p:cNvPr id="36" name="Rounded Rectangle 2">
              <a:extLst>
                <a:ext uri="{FF2B5EF4-FFF2-40B4-BE49-F238E27FC236}">
                  <a16:creationId xmlns:a16="http://schemas.microsoft.com/office/drawing/2014/main" id="{6A59D628-88AB-47F4-A874-3DCBD1333DB6}"/>
                </a:ext>
              </a:extLst>
            </p:cNvPr>
            <p:cNvSpPr/>
            <p:nvPr/>
          </p:nvSpPr>
          <p:spPr bwMode="auto">
            <a:xfrm>
              <a:off x="1966864" y="5928253"/>
              <a:ext cx="11521280" cy="4896543"/>
            </a:xfrm>
            <a:prstGeom prst="roundRect">
              <a:avLst>
                <a:gd name="adj" fmla="val 4217"/>
              </a:avLst>
            </a:prstGeom>
            <a:solidFill>
              <a:schemeClr val="tx2"/>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37" name="Rectangle 36">
              <a:extLst>
                <a:ext uri="{FF2B5EF4-FFF2-40B4-BE49-F238E27FC236}">
                  <a16:creationId xmlns:a16="http://schemas.microsoft.com/office/drawing/2014/main" id="{BFFEB85D-CEAD-48A2-96EC-C603C7F69FEE}"/>
                </a:ext>
              </a:extLst>
            </p:cNvPr>
            <p:cNvSpPr/>
            <p:nvPr/>
          </p:nvSpPr>
          <p:spPr>
            <a:xfrm>
              <a:off x="2758952" y="6648333"/>
              <a:ext cx="10134078" cy="2239844"/>
            </a:xfrm>
            <a:prstGeom prst="rect">
              <a:avLst/>
            </a:prstGeom>
          </p:spPr>
          <p:txBody>
            <a:bodyPr wrap="square">
              <a:spAutoFit/>
            </a:bodyPr>
            <a:lstStyle/>
            <a:p>
              <a:pPr>
                <a:lnSpc>
                  <a:spcPct val="150000"/>
                </a:lnSpc>
                <a:defRPr/>
              </a:pPr>
              <a:r>
                <a:rPr lang="en-GB" sz="2400" dirty="0">
                  <a:solidFill>
                    <a:schemeClr val="bg1"/>
                  </a:solidFill>
                  <a:latin typeface="Roboto" charset="0"/>
                  <a:ea typeface="Roboto" charset="0"/>
                  <a:cs typeface="Roboto" charset="0"/>
                </a:rPr>
                <a:t>I learned several areas of coding practice including user defined classes and arrays. Pulling on the strong knowledge of coding of my team helped me advance my own practice.</a:t>
              </a:r>
            </a:p>
            <a:p>
              <a:pPr>
                <a:lnSpc>
                  <a:spcPct val="150000"/>
                </a:lnSpc>
                <a:defRPr/>
              </a:pPr>
              <a:r>
                <a:rPr lang="en-GB" sz="2400" dirty="0">
                  <a:solidFill>
                    <a:schemeClr val="bg1"/>
                  </a:solidFill>
                  <a:latin typeface="Roboto" charset="0"/>
                  <a:ea typeface="Roboto" charset="0"/>
                  <a:cs typeface="Roboto" charset="0"/>
                </a:rPr>
                <a:t>- Donal</a:t>
              </a:r>
              <a:endParaRPr lang="en-US" sz="2400" dirty="0">
                <a:solidFill>
                  <a:schemeClr val="bg1"/>
                </a:solidFill>
                <a:latin typeface="Roboto" charset="0"/>
                <a:ea typeface="Roboto" charset="0"/>
                <a:cs typeface="Roboto" charset="0"/>
              </a:endParaRPr>
            </a:p>
          </p:txBody>
        </p:sp>
        <p:sp>
          <p:nvSpPr>
            <p:cNvPr id="38" name="Triangle 12">
              <a:extLst>
                <a:ext uri="{FF2B5EF4-FFF2-40B4-BE49-F238E27FC236}">
                  <a16:creationId xmlns:a16="http://schemas.microsoft.com/office/drawing/2014/main" id="{1385964E-DADD-4284-B87F-83CF1A900FE8}"/>
                </a:ext>
              </a:extLst>
            </p:cNvPr>
            <p:cNvSpPr/>
            <p:nvPr/>
          </p:nvSpPr>
          <p:spPr bwMode="auto">
            <a:xfrm>
              <a:off x="2902968" y="5568213"/>
              <a:ext cx="1080120" cy="684000"/>
            </a:xfrm>
            <a:prstGeom prst="triangle">
              <a:avLst/>
            </a:prstGeom>
            <a:solidFill>
              <a:schemeClr val="tx2"/>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grpSp>
        <p:nvGrpSpPr>
          <p:cNvPr id="39" name="Group 38">
            <a:extLst>
              <a:ext uri="{FF2B5EF4-FFF2-40B4-BE49-F238E27FC236}">
                <a16:creationId xmlns:a16="http://schemas.microsoft.com/office/drawing/2014/main" id="{EE13D910-2631-4AE8-B810-0E5AD357158E}"/>
              </a:ext>
            </a:extLst>
          </p:cNvPr>
          <p:cNvGrpSpPr/>
          <p:nvPr/>
        </p:nvGrpSpPr>
        <p:grpSpPr>
          <a:xfrm>
            <a:off x="13221960" y="3487167"/>
            <a:ext cx="9773835" cy="4932874"/>
            <a:chOff x="1966864" y="5568213"/>
            <a:chExt cx="11521280" cy="5256584"/>
          </a:xfrm>
        </p:grpSpPr>
        <p:sp>
          <p:nvSpPr>
            <p:cNvPr id="40" name="Rounded Rectangle 2">
              <a:extLst>
                <a:ext uri="{FF2B5EF4-FFF2-40B4-BE49-F238E27FC236}">
                  <a16:creationId xmlns:a16="http://schemas.microsoft.com/office/drawing/2014/main" id="{C6FD14F1-8861-4C79-8627-BEDEE608A5C2}"/>
                </a:ext>
              </a:extLst>
            </p:cNvPr>
            <p:cNvSpPr/>
            <p:nvPr/>
          </p:nvSpPr>
          <p:spPr bwMode="auto">
            <a:xfrm>
              <a:off x="1966864" y="5928253"/>
              <a:ext cx="11521280" cy="4896544"/>
            </a:xfrm>
            <a:prstGeom prst="roundRect">
              <a:avLst>
                <a:gd name="adj" fmla="val 4217"/>
              </a:avLst>
            </a:prstGeom>
            <a:solidFill>
              <a:schemeClr val="tx2"/>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41" name="Rectangle 40">
              <a:extLst>
                <a:ext uri="{FF2B5EF4-FFF2-40B4-BE49-F238E27FC236}">
                  <a16:creationId xmlns:a16="http://schemas.microsoft.com/office/drawing/2014/main" id="{5A256FB5-58D7-49B6-B323-8D5F197B02CB}"/>
                </a:ext>
              </a:extLst>
            </p:cNvPr>
            <p:cNvSpPr/>
            <p:nvPr/>
          </p:nvSpPr>
          <p:spPr>
            <a:xfrm>
              <a:off x="2758952" y="6648333"/>
              <a:ext cx="10134077" cy="2926695"/>
            </a:xfrm>
            <a:prstGeom prst="rect">
              <a:avLst/>
            </a:prstGeom>
          </p:spPr>
          <p:txBody>
            <a:bodyPr wrap="square">
              <a:spAutoFit/>
            </a:bodyPr>
            <a:lstStyle/>
            <a:p>
              <a:pPr>
                <a:lnSpc>
                  <a:spcPct val="150000"/>
                </a:lnSpc>
                <a:defRPr/>
              </a:pPr>
              <a:r>
                <a:rPr lang="en-GB" sz="2400" dirty="0">
                  <a:solidFill>
                    <a:schemeClr val="bg1"/>
                  </a:solidFill>
                  <a:latin typeface="Roboto" charset="0"/>
                  <a:ea typeface="Roboto" charset="0"/>
                  <a:cs typeface="Roboto" charset="0"/>
                </a:rPr>
                <a:t>Working as a group helped me experience coding collaboration and learn how to improve my own code through peer review. Both Donal and </a:t>
              </a:r>
              <a:r>
                <a:rPr lang="en-GB" sz="2400" dirty="0" err="1">
                  <a:solidFill>
                    <a:schemeClr val="bg1"/>
                  </a:solidFill>
                  <a:latin typeface="Roboto" charset="0"/>
                  <a:ea typeface="Roboto" charset="0"/>
                  <a:cs typeface="Roboto" charset="0"/>
                </a:rPr>
                <a:t>Fearghal</a:t>
              </a:r>
              <a:r>
                <a:rPr lang="en-GB" sz="2400" dirty="0">
                  <a:solidFill>
                    <a:schemeClr val="bg1"/>
                  </a:solidFill>
                  <a:latin typeface="Roboto" charset="0"/>
                  <a:ea typeface="Roboto" charset="0"/>
                  <a:cs typeface="Roboto" charset="0"/>
                </a:rPr>
                <a:t> provided me with an invaluable experience through our communication, seeing their styles of working and bettered my coding practice.</a:t>
              </a:r>
            </a:p>
            <a:p>
              <a:pPr>
                <a:lnSpc>
                  <a:spcPct val="150000"/>
                </a:lnSpc>
                <a:defRPr/>
              </a:pPr>
              <a:r>
                <a:rPr lang="en-GB" sz="2400" dirty="0">
                  <a:solidFill>
                    <a:schemeClr val="bg1"/>
                  </a:solidFill>
                  <a:latin typeface="Roboto" charset="0"/>
                  <a:ea typeface="Roboto" charset="0"/>
                  <a:cs typeface="Roboto" charset="0"/>
                </a:rPr>
                <a:t>- Emma</a:t>
              </a:r>
              <a:endParaRPr lang="en-US" sz="2400" dirty="0">
                <a:solidFill>
                  <a:schemeClr val="bg1"/>
                </a:solidFill>
                <a:latin typeface="Roboto" charset="0"/>
                <a:ea typeface="Roboto" charset="0"/>
                <a:cs typeface="Roboto" charset="0"/>
              </a:endParaRPr>
            </a:p>
          </p:txBody>
        </p:sp>
        <p:sp>
          <p:nvSpPr>
            <p:cNvPr id="42" name="Triangle 12">
              <a:extLst>
                <a:ext uri="{FF2B5EF4-FFF2-40B4-BE49-F238E27FC236}">
                  <a16:creationId xmlns:a16="http://schemas.microsoft.com/office/drawing/2014/main" id="{B15692C7-F9DF-4681-8C59-77E2A1809CC7}"/>
                </a:ext>
              </a:extLst>
            </p:cNvPr>
            <p:cNvSpPr/>
            <p:nvPr/>
          </p:nvSpPr>
          <p:spPr bwMode="auto">
            <a:xfrm>
              <a:off x="2902968" y="5568213"/>
              <a:ext cx="1080120" cy="684000"/>
            </a:xfrm>
            <a:prstGeom prst="triangle">
              <a:avLst/>
            </a:prstGeom>
            <a:solidFill>
              <a:schemeClr val="tx2"/>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sp>
        <p:nvSpPr>
          <p:cNvPr id="5" name="Oval 4">
            <a:extLst>
              <a:ext uri="{FF2B5EF4-FFF2-40B4-BE49-F238E27FC236}">
                <a16:creationId xmlns:a16="http://schemas.microsoft.com/office/drawing/2014/main" id="{4142379C-7AE1-48D5-A842-592FACC851BA}"/>
              </a:ext>
            </a:extLst>
          </p:cNvPr>
          <p:cNvSpPr/>
          <p:nvPr/>
        </p:nvSpPr>
        <p:spPr bwMode="auto">
          <a:xfrm>
            <a:off x="-1403394" y="9308351"/>
            <a:ext cx="7474713" cy="5238898"/>
          </a:xfrm>
          <a:prstGeom prst="ellipse">
            <a:avLst/>
          </a:prstGeom>
          <a:solidFill>
            <a:schemeClr val="bg2">
              <a:lumMod val="10000"/>
              <a:lumOff val="90000"/>
            </a:schemeClr>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3" name="Shape">
            <a:extLst>
              <a:ext uri="{FF2B5EF4-FFF2-40B4-BE49-F238E27FC236}">
                <a16:creationId xmlns:a16="http://schemas.microsoft.com/office/drawing/2014/main" id="{415B0052-E8DB-451E-8E67-60A6F0071A00}"/>
              </a:ext>
            </a:extLst>
          </p:cNvPr>
          <p:cNvSpPr/>
          <p:nvPr/>
        </p:nvSpPr>
        <p:spPr>
          <a:xfrm>
            <a:off x="771866" y="9754198"/>
            <a:ext cx="1177315" cy="117731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339" y="0"/>
                  <a:pt x="9965" y="374"/>
                  <a:pt x="9965" y="835"/>
                </a:cubicBezTo>
                <a:lnTo>
                  <a:pt x="9965" y="4881"/>
                </a:lnTo>
                <a:cubicBezTo>
                  <a:pt x="9965" y="5342"/>
                  <a:pt x="10339" y="5716"/>
                  <a:pt x="10800" y="5716"/>
                </a:cubicBezTo>
                <a:cubicBezTo>
                  <a:pt x="11261" y="5716"/>
                  <a:pt x="11635" y="5342"/>
                  <a:pt x="11635" y="4881"/>
                </a:cubicBezTo>
                <a:lnTo>
                  <a:pt x="11635" y="835"/>
                </a:lnTo>
                <a:cubicBezTo>
                  <a:pt x="11635" y="374"/>
                  <a:pt x="11261" y="0"/>
                  <a:pt x="10800" y="0"/>
                </a:cubicBezTo>
                <a:close/>
                <a:moveTo>
                  <a:pt x="3753" y="2906"/>
                </a:moveTo>
                <a:cubicBezTo>
                  <a:pt x="3539" y="2906"/>
                  <a:pt x="3325" y="2988"/>
                  <a:pt x="3162" y="3151"/>
                </a:cubicBezTo>
                <a:cubicBezTo>
                  <a:pt x="2836" y="3477"/>
                  <a:pt x="2837" y="4005"/>
                  <a:pt x="3163" y="4331"/>
                </a:cubicBezTo>
                <a:lnTo>
                  <a:pt x="6024" y="7192"/>
                </a:lnTo>
                <a:cubicBezTo>
                  <a:pt x="6350" y="7518"/>
                  <a:pt x="6879" y="7518"/>
                  <a:pt x="7205" y="7192"/>
                </a:cubicBezTo>
                <a:cubicBezTo>
                  <a:pt x="7531" y="6866"/>
                  <a:pt x="7531" y="6337"/>
                  <a:pt x="7205" y="6011"/>
                </a:cubicBezTo>
                <a:lnTo>
                  <a:pt x="4344" y="3151"/>
                </a:lnTo>
                <a:cubicBezTo>
                  <a:pt x="4181" y="2988"/>
                  <a:pt x="3967" y="2906"/>
                  <a:pt x="3753" y="2906"/>
                </a:cubicBezTo>
                <a:close/>
                <a:moveTo>
                  <a:pt x="17846" y="2919"/>
                </a:moveTo>
                <a:cubicBezTo>
                  <a:pt x="17632" y="2919"/>
                  <a:pt x="17419" y="3001"/>
                  <a:pt x="17256" y="3164"/>
                </a:cubicBezTo>
                <a:lnTo>
                  <a:pt x="14394" y="6024"/>
                </a:lnTo>
                <a:cubicBezTo>
                  <a:pt x="14068" y="6350"/>
                  <a:pt x="14068" y="6879"/>
                  <a:pt x="14394" y="7205"/>
                </a:cubicBezTo>
                <a:cubicBezTo>
                  <a:pt x="14721" y="7531"/>
                  <a:pt x="15249" y="7531"/>
                  <a:pt x="15575" y="7205"/>
                </a:cubicBezTo>
                <a:lnTo>
                  <a:pt x="18436" y="4344"/>
                </a:lnTo>
                <a:cubicBezTo>
                  <a:pt x="18762" y="4018"/>
                  <a:pt x="18762" y="3489"/>
                  <a:pt x="18436" y="3163"/>
                </a:cubicBezTo>
                <a:cubicBezTo>
                  <a:pt x="18273" y="3000"/>
                  <a:pt x="18059" y="2918"/>
                  <a:pt x="17846" y="2919"/>
                </a:cubicBezTo>
                <a:close/>
                <a:moveTo>
                  <a:pt x="834" y="9952"/>
                </a:moveTo>
                <a:cubicBezTo>
                  <a:pt x="373" y="9952"/>
                  <a:pt x="0" y="10325"/>
                  <a:pt x="0" y="10787"/>
                </a:cubicBezTo>
                <a:cubicBezTo>
                  <a:pt x="0" y="11248"/>
                  <a:pt x="373" y="11622"/>
                  <a:pt x="834" y="11622"/>
                </a:cubicBezTo>
                <a:lnTo>
                  <a:pt x="4881" y="11622"/>
                </a:lnTo>
                <a:cubicBezTo>
                  <a:pt x="5342" y="11622"/>
                  <a:pt x="5716" y="11248"/>
                  <a:pt x="5716" y="10787"/>
                </a:cubicBezTo>
                <a:cubicBezTo>
                  <a:pt x="5716" y="10325"/>
                  <a:pt x="5342" y="9952"/>
                  <a:pt x="4881" y="9952"/>
                </a:cubicBezTo>
                <a:lnTo>
                  <a:pt x="834" y="9952"/>
                </a:lnTo>
                <a:close/>
                <a:moveTo>
                  <a:pt x="16719" y="9952"/>
                </a:moveTo>
                <a:cubicBezTo>
                  <a:pt x="16258" y="9952"/>
                  <a:pt x="15884" y="10325"/>
                  <a:pt x="15884" y="10787"/>
                </a:cubicBezTo>
                <a:cubicBezTo>
                  <a:pt x="15884" y="11248"/>
                  <a:pt x="16258" y="11622"/>
                  <a:pt x="16719" y="11622"/>
                </a:cubicBezTo>
                <a:lnTo>
                  <a:pt x="20765" y="11622"/>
                </a:lnTo>
                <a:cubicBezTo>
                  <a:pt x="21226" y="11622"/>
                  <a:pt x="21600" y="11248"/>
                  <a:pt x="21600" y="10787"/>
                </a:cubicBezTo>
                <a:cubicBezTo>
                  <a:pt x="21600" y="10325"/>
                  <a:pt x="21226" y="9952"/>
                  <a:pt x="20765" y="9952"/>
                </a:cubicBezTo>
                <a:lnTo>
                  <a:pt x="16719" y="9952"/>
                </a:lnTo>
                <a:close/>
                <a:moveTo>
                  <a:pt x="14985" y="14138"/>
                </a:moveTo>
                <a:cubicBezTo>
                  <a:pt x="14771" y="14138"/>
                  <a:pt x="14557" y="14220"/>
                  <a:pt x="14394" y="14383"/>
                </a:cubicBezTo>
                <a:cubicBezTo>
                  <a:pt x="14068" y="14709"/>
                  <a:pt x="14068" y="15237"/>
                  <a:pt x="14394" y="15563"/>
                </a:cubicBezTo>
                <a:lnTo>
                  <a:pt x="17256" y="18424"/>
                </a:lnTo>
                <a:cubicBezTo>
                  <a:pt x="17582" y="18750"/>
                  <a:pt x="18110" y="18750"/>
                  <a:pt x="18436" y="18424"/>
                </a:cubicBezTo>
                <a:cubicBezTo>
                  <a:pt x="18762" y="18098"/>
                  <a:pt x="18763" y="17569"/>
                  <a:pt x="18437" y="17243"/>
                </a:cubicBezTo>
                <a:lnTo>
                  <a:pt x="15575" y="14382"/>
                </a:lnTo>
                <a:cubicBezTo>
                  <a:pt x="15412" y="14219"/>
                  <a:pt x="15199" y="14137"/>
                  <a:pt x="14985" y="14138"/>
                </a:cubicBezTo>
                <a:close/>
                <a:moveTo>
                  <a:pt x="6614" y="14151"/>
                </a:moveTo>
                <a:cubicBezTo>
                  <a:pt x="6401" y="14151"/>
                  <a:pt x="6187" y="14232"/>
                  <a:pt x="6024" y="14395"/>
                </a:cubicBezTo>
                <a:lnTo>
                  <a:pt x="3162" y="17256"/>
                </a:lnTo>
                <a:cubicBezTo>
                  <a:pt x="2836" y="17582"/>
                  <a:pt x="2836" y="18110"/>
                  <a:pt x="3162" y="18436"/>
                </a:cubicBezTo>
                <a:cubicBezTo>
                  <a:pt x="3488" y="18762"/>
                  <a:pt x="4018" y="18763"/>
                  <a:pt x="4344" y="18437"/>
                </a:cubicBezTo>
                <a:lnTo>
                  <a:pt x="7205" y="15576"/>
                </a:lnTo>
                <a:cubicBezTo>
                  <a:pt x="7531" y="15250"/>
                  <a:pt x="7530" y="14721"/>
                  <a:pt x="7204" y="14395"/>
                </a:cubicBezTo>
                <a:cubicBezTo>
                  <a:pt x="7041" y="14232"/>
                  <a:pt x="6828" y="14151"/>
                  <a:pt x="6614" y="14151"/>
                </a:cubicBezTo>
                <a:close/>
                <a:moveTo>
                  <a:pt x="10800" y="15884"/>
                </a:moveTo>
                <a:cubicBezTo>
                  <a:pt x="10339" y="15884"/>
                  <a:pt x="9965" y="16258"/>
                  <a:pt x="9965" y="16719"/>
                </a:cubicBezTo>
                <a:lnTo>
                  <a:pt x="9965" y="20766"/>
                </a:lnTo>
                <a:cubicBezTo>
                  <a:pt x="9965" y="21227"/>
                  <a:pt x="10339" y="21600"/>
                  <a:pt x="10800" y="21600"/>
                </a:cubicBezTo>
                <a:cubicBezTo>
                  <a:pt x="11261" y="21600"/>
                  <a:pt x="11635" y="21227"/>
                  <a:pt x="11635" y="20766"/>
                </a:cubicBezTo>
                <a:lnTo>
                  <a:pt x="11635" y="16719"/>
                </a:lnTo>
                <a:cubicBezTo>
                  <a:pt x="11635" y="16258"/>
                  <a:pt x="11261" y="15884"/>
                  <a:pt x="10800" y="15884"/>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44" name="Shape">
            <a:extLst>
              <a:ext uri="{FF2B5EF4-FFF2-40B4-BE49-F238E27FC236}">
                <a16:creationId xmlns:a16="http://schemas.microsoft.com/office/drawing/2014/main" id="{8134A113-B4AA-4174-BA06-A0B95C08CCAA}"/>
              </a:ext>
            </a:extLst>
          </p:cNvPr>
          <p:cNvSpPr/>
          <p:nvPr/>
        </p:nvSpPr>
        <p:spPr>
          <a:xfrm>
            <a:off x="501998" y="11568723"/>
            <a:ext cx="954467" cy="951890"/>
          </a:xfrm>
          <a:custGeom>
            <a:avLst/>
            <a:gdLst/>
            <a:ahLst/>
            <a:cxnLst>
              <a:cxn ang="0">
                <a:pos x="wd2" y="hd2"/>
              </a:cxn>
              <a:cxn ang="5400000">
                <a:pos x="wd2" y="hd2"/>
              </a:cxn>
              <a:cxn ang="10800000">
                <a:pos x="wd2" y="hd2"/>
              </a:cxn>
              <a:cxn ang="16200000">
                <a:pos x="wd2" y="hd2"/>
              </a:cxn>
            </a:cxnLst>
            <a:rect l="0" t="0" r="r" b="b"/>
            <a:pathLst>
              <a:path w="21600" h="21600" extrusionOk="0">
                <a:moveTo>
                  <a:pt x="4851" y="0"/>
                </a:moveTo>
                <a:cubicBezTo>
                  <a:pt x="3455" y="0"/>
                  <a:pt x="2750" y="2"/>
                  <a:pt x="2004" y="239"/>
                </a:cubicBezTo>
                <a:cubicBezTo>
                  <a:pt x="1183" y="538"/>
                  <a:pt x="536" y="1186"/>
                  <a:pt x="238" y="2009"/>
                </a:cubicBezTo>
                <a:cubicBezTo>
                  <a:pt x="0" y="2761"/>
                  <a:pt x="0" y="3470"/>
                  <a:pt x="0" y="4864"/>
                </a:cubicBezTo>
                <a:lnTo>
                  <a:pt x="0" y="16714"/>
                </a:lnTo>
                <a:cubicBezTo>
                  <a:pt x="0" y="18130"/>
                  <a:pt x="0" y="18838"/>
                  <a:pt x="238" y="19590"/>
                </a:cubicBezTo>
                <a:cubicBezTo>
                  <a:pt x="536" y="20413"/>
                  <a:pt x="1183" y="21062"/>
                  <a:pt x="2004" y="21362"/>
                </a:cubicBezTo>
                <a:cubicBezTo>
                  <a:pt x="2754" y="21600"/>
                  <a:pt x="3460" y="21600"/>
                  <a:pt x="4851" y="21600"/>
                </a:cubicBezTo>
                <a:lnTo>
                  <a:pt x="16728" y="21600"/>
                </a:lnTo>
                <a:cubicBezTo>
                  <a:pt x="18140" y="21600"/>
                  <a:pt x="18846" y="21600"/>
                  <a:pt x="19596" y="21362"/>
                </a:cubicBezTo>
                <a:cubicBezTo>
                  <a:pt x="20417" y="21062"/>
                  <a:pt x="21063" y="20413"/>
                  <a:pt x="21362" y="19590"/>
                </a:cubicBezTo>
                <a:cubicBezTo>
                  <a:pt x="21599" y="18838"/>
                  <a:pt x="21600" y="18130"/>
                  <a:pt x="21600" y="16736"/>
                </a:cubicBezTo>
                <a:lnTo>
                  <a:pt x="21600" y="4885"/>
                </a:lnTo>
                <a:cubicBezTo>
                  <a:pt x="21600" y="3469"/>
                  <a:pt x="21599" y="2761"/>
                  <a:pt x="21362" y="2009"/>
                </a:cubicBezTo>
                <a:cubicBezTo>
                  <a:pt x="21063" y="1186"/>
                  <a:pt x="20417" y="538"/>
                  <a:pt x="19596" y="239"/>
                </a:cubicBezTo>
                <a:cubicBezTo>
                  <a:pt x="18846" y="1"/>
                  <a:pt x="18140" y="0"/>
                  <a:pt x="16749" y="0"/>
                </a:cubicBezTo>
                <a:lnTo>
                  <a:pt x="4873" y="0"/>
                </a:lnTo>
                <a:lnTo>
                  <a:pt x="4851" y="0"/>
                </a:lnTo>
                <a:close/>
                <a:moveTo>
                  <a:pt x="4010" y="1728"/>
                </a:moveTo>
                <a:lnTo>
                  <a:pt x="4020" y="1728"/>
                </a:lnTo>
                <a:lnTo>
                  <a:pt x="17590" y="1728"/>
                </a:lnTo>
                <a:cubicBezTo>
                  <a:pt x="18245" y="1728"/>
                  <a:pt x="18577" y="1728"/>
                  <a:pt x="18930" y="1840"/>
                </a:cubicBezTo>
                <a:cubicBezTo>
                  <a:pt x="19316" y="1981"/>
                  <a:pt x="19620" y="2285"/>
                  <a:pt x="19760" y="2673"/>
                </a:cubicBezTo>
                <a:cubicBezTo>
                  <a:pt x="19872" y="3026"/>
                  <a:pt x="19872" y="3360"/>
                  <a:pt x="19872" y="4026"/>
                </a:cubicBezTo>
                <a:lnTo>
                  <a:pt x="19872" y="11999"/>
                </a:lnTo>
                <a:lnTo>
                  <a:pt x="15970" y="8061"/>
                </a:lnTo>
                <a:cubicBezTo>
                  <a:pt x="15790" y="7849"/>
                  <a:pt x="15524" y="7732"/>
                  <a:pt x="15246" y="7743"/>
                </a:cubicBezTo>
                <a:cubicBezTo>
                  <a:pt x="14994" y="7752"/>
                  <a:pt x="14757" y="7868"/>
                  <a:pt x="14594" y="8061"/>
                </a:cubicBezTo>
                <a:lnTo>
                  <a:pt x="2858" y="19806"/>
                </a:lnTo>
                <a:cubicBezTo>
                  <a:pt x="2795" y="19793"/>
                  <a:pt x="2733" y="19780"/>
                  <a:pt x="2671" y="19760"/>
                </a:cubicBezTo>
                <a:cubicBezTo>
                  <a:pt x="2284" y="19619"/>
                  <a:pt x="1980" y="19314"/>
                  <a:pt x="1839" y="18927"/>
                </a:cubicBezTo>
                <a:cubicBezTo>
                  <a:pt x="1727" y="18573"/>
                  <a:pt x="1727" y="18241"/>
                  <a:pt x="1727" y="17574"/>
                </a:cubicBezTo>
                <a:lnTo>
                  <a:pt x="1727" y="4015"/>
                </a:lnTo>
                <a:cubicBezTo>
                  <a:pt x="1727" y="3360"/>
                  <a:pt x="1727" y="3026"/>
                  <a:pt x="1839" y="2673"/>
                </a:cubicBezTo>
                <a:cubicBezTo>
                  <a:pt x="1980" y="2285"/>
                  <a:pt x="2284" y="1981"/>
                  <a:pt x="2671" y="1840"/>
                </a:cubicBezTo>
                <a:cubicBezTo>
                  <a:pt x="3021" y="1728"/>
                  <a:pt x="3353" y="1728"/>
                  <a:pt x="4010" y="1728"/>
                </a:cubicBezTo>
                <a:close/>
                <a:moveTo>
                  <a:pt x="6931" y="4427"/>
                </a:moveTo>
                <a:cubicBezTo>
                  <a:pt x="6288" y="4427"/>
                  <a:pt x="5645" y="4673"/>
                  <a:pt x="5154" y="5165"/>
                </a:cubicBezTo>
                <a:cubicBezTo>
                  <a:pt x="4173" y="6148"/>
                  <a:pt x="4173" y="7744"/>
                  <a:pt x="5154" y="8728"/>
                </a:cubicBezTo>
                <a:cubicBezTo>
                  <a:pt x="6135" y="9712"/>
                  <a:pt x="7726" y="9712"/>
                  <a:pt x="8707" y="8728"/>
                </a:cubicBezTo>
                <a:cubicBezTo>
                  <a:pt x="9688" y="7744"/>
                  <a:pt x="9688" y="6148"/>
                  <a:pt x="8707" y="5165"/>
                </a:cubicBezTo>
                <a:cubicBezTo>
                  <a:pt x="8216" y="4673"/>
                  <a:pt x="7574" y="4427"/>
                  <a:pt x="6931" y="4427"/>
                </a:cubicBezTo>
                <a:close/>
                <a:moveTo>
                  <a:pt x="6931" y="6134"/>
                </a:moveTo>
                <a:cubicBezTo>
                  <a:pt x="7138" y="6134"/>
                  <a:pt x="7345" y="6214"/>
                  <a:pt x="7503" y="6372"/>
                </a:cubicBezTo>
                <a:cubicBezTo>
                  <a:pt x="7820" y="6690"/>
                  <a:pt x="7820" y="7203"/>
                  <a:pt x="7503" y="7520"/>
                </a:cubicBezTo>
                <a:cubicBezTo>
                  <a:pt x="7187" y="7837"/>
                  <a:pt x="6674" y="7837"/>
                  <a:pt x="6358" y="7520"/>
                </a:cubicBezTo>
                <a:cubicBezTo>
                  <a:pt x="6042" y="7203"/>
                  <a:pt x="6042" y="6690"/>
                  <a:pt x="6358" y="6372"/>
                </a:cubicBezTo>
                <a:cubicBezTo>
                  <a:pt x="6516" y="6214"/>
                  <a:pt x="6723" y="6134"/>
                  <a:pt x="6931" y="6134"/>
                </a:cubicBezTo>
                <a:close/>
                <a:moveTo>
                  <a:pt x="15208" y="9842"/>
                </a:moveTo>
                <a:lnTo>
                  <a:pt x="19872" y="14560"/>
                </a:lnTo>
                <a:lnTo>
                  <a:pt x="19872" y="17584"/>
                </a:lnTo>
                <a:cubicBezTo>
                  <a:pt x="19872" y="18240"/>
                  <a:pt x="19872" y="18573"/>
                  <a:pt x="19760" y="18927"/>
                </a:cubicBezTo>
                <a:cubicBezTo>
                  <a:pt x="19620" y="19314"/>
                  <a:pt x="19316" y="19619"/>
                  <a:pt x="18930" y="19760"/>
                </a:cubicBezTo>
                <a:cubicBezTo>
                  <a:pt x="18577" y="19872"/>
                  <a:pt x="18245" y="19872"/>
                  <a:pt x="17581" y="19872"/>
                </a:cubicBezTo>
                <a:lnTo>
                  <a:pt x="5185" y="19872"/>
                </a:lnTo>
                <a:lnTo>
                  <a:pt x="15208" y="9842"/>
                </a:ln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 name="Shape">
            <a:extLst>
              <a:ext uri="{FF2B5EF4-FFF2-40B4-BE49-F238E27FC236}">
                <a16:creationId xmlns:a16="http://schemas.microsoft.com/office/drawing/2014/main" id="{9BE2A5BA-21FE-4AAE-8591-F717E3E8EABE}"/>
              </a:ext>
            </a:extLst>
          </p:cNvPr>
          <p:cNvSpPr/>
          <p:nvPr/>
        </p:nvSpPr>
        <p:spPr>
          <a:xfrm>
            <a:off x="3564512" y="10717419"/>
            <a:ext cx="1056827" cy="928966"/>
          </a:xfrm>
          <a:custGeom>
            <a:avLst/>
            <a:gdLst/>
            <a:ahLst/>
            <a:cxnLst>
              <a:cxn ang="0">
                <a:pos x="wd2" y="hd2"/>
              </a:cxn>
              <a:cxn ang="5400000">
                <a:pos x="wd2" y="hd2"/>
              </a:cxn>
              <a:cxn ang="10800000">
                <a:pos x="wd2" y="hd2"/>
              </a:cxn>
              <a:cxn ang="16200000">
                <a:pos x="wd2" y="hd2"/>
              </a:cxn>
            </a:cxnLst>
            <a:rect l="0" t="0" r="r" b="b"/>
            <a:pathLst>
              <a:path w="20433" h="20817" extrusionOk="0">
                <a:moveTo>
                  <a:pt x="5866" y="1"/>
                </a:moveTo>
                <a:cubicBezTo>
                  <a:pt x="4434" y="-26"/>
                  <a:pt x="2990" y="557"/>
                  <a:pt x="1847" y="1773"/>
                </a:cubicBezTo>
                <a:cubicBezTo>
                  <a:pt x="-346" y="4109"/>
                  <a:pt x="-622" y="8006"/>
                  <a:pt x="1213" y="10725"/>
                </a:cubicBezTo>
                <a:lnTo>
                  <a:pt x="9594" y="20504"/>
                </a:lnTo>
                <a:cubicBezTo>
                  <a:pt x="9753" y="20708"/>
                  <a:pt x="9981" y="20822"/>
                  <a:pt x="10218" y="20816"/>
                </a:cubicBezTo>
                <a:cubicBezTo>
                  <a:pt x="10424" y="20811"/>
                  <a:pt x="10621" y="20715"/>
                  <a:pt x="10769" y="20548"/>
                </a:cubicBezTo>
                <a:lnTo>
                  <a:pt x="18896" y="11190"/>
                </a:lnTo>
                <a:cubicBezTo>
                  <a:pt x="20978" y="8610"/>
                  <a:pt x="20941" y="4589"/>
                  <a:pt x="18812" y="2061"/>
                </a:cubicBezTo>
                <a:cubicBezTo>
                  <a:pt x="16420" y="-778"/>
                  <a:pt x="12440" y="-619"/>
                  <a:pt x="10224" y="2405"/>
                </a:cubicBezTo>
                <a:cubicBezTo>
                  <a:pt x="9094" y="844"/>
                  <a:pt x="7488" y="31"/>
                  <a:pt x="5866" y="1"/>
                </a:cubicBezTo>
                <a:close/>
                <a:moveTo>
                  <a:pt x="14711" y="1883"/>
                </a:moveTo>
                <a:cubicBezTo>
                  <a:pt x="15579" y="1896"/>
                  <a:pt x="16448" y="2229"/>
                  <a:pt x="17177" y="2896"/>
                </a:cubicBezTo>
                <a:cubicBezTo>
                  <a:pt x="19169" y="4717"/>
                  <a:pt x="19317" y="8155"/>
                  <a:pt x="17492" y="10197"/>
                </a:cubicBezTo>
                <a:lnTo>
                  <a:pt x="10186" y="18563"/>
                </a:lnTo>
                <a:lnTo>
                  <a:pt x="2635" y="9791"/>
                </a:lnTo>
                <a:cubicBezTo>
                  <a:pt x="1207" y="7891"/>
                  <a:pt x="1305" y="5030"/>
                  <a:pt x="2858" y="3267"/>
                </a:cubicBezTo>
                <a:cubicBezTo>
                  <a:pt x="4550" y="1347"/>
                  <a:pt x="7281" y="1447"/>
                  <a:pt x="8865" y="3487"/>
                </a:cubicBezTo>
                <a:lnTo>
                  <a:pt x="9493" y="4286"/>
                </a:lnTo>
                <a:cubicBezTo>
                  <a:pt x="9683" y="4544"/>
                  <a:pt x="9968" y="4681"/>
                  <a:pt x="10259" y="4654"/>
                </a:cubicBezTo>
                <a:cubicBezTo>
                  <a:pt x="10479" y="4634"/>
                  <a:pt x="10685" y="4521"/>
                  <a:pt x="10838" y="4336"/>
                </a:cubicBezTo>
                <a:lnTo>
                  <a:pt x="11672" y="3400"/>
                </a:lnTo>
                <a:cubicBezTo>
                  <a:pt x="12482" y="2383"/>
                  <a:pt x="13595" y="1868"/>
                  <a:pt x="14711" y="1883"/>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7" name="Shape">
            <a:extLst>
              <a:ext uri="{FF2B5EF4-FFF2-40B4-BE49-F238E27FC236}">
                <a16:creationId xmlns:a16="http://schemas.microsoft.com/office/drawing/2014/main" id="{E1656569-C8C6-4BB0-8185-B574110EB732}"/>
              </a:ext>
            </a:extLst>
          </p:cNvPr>
          <p:cNvSpPr/>
          <p:nvPr/>
        </p:nvSpPr>
        <p:spPr>
          <a:xfrm>
            <a:off x="2457518" y="12440726"/>
            <a:ext cx="1132869" cy="847699"/>
          </a:xfrm>
          <a:custGeom>
            <a:avLst/>
            <a:gdLst/>
            <a:ahLst/>
            <a:cxnLst>
              <a:cxn ang="0">
                <a:pos x="wd2" y="hd2"/>
              </a:cxn>
              <a:cxn ang="5400000">
                <a:pos x="wd2" y="hd2"/>
              </a:cxn>
              <a:cxn ang="10800000">
                <a:pos x="wd2" y="hd2"/>
              </a:cxn>
              <a:cxn ang="16200000">
                <a:pos x="wd2" y="hd2"/>
              </a:cxn>
            </a:cxnLst>
            <a:rect l="0" t="0" r="r" b="b"/>
            <a:pathLst>
              <a:path w="21591" h="21483" extrusionOk="0">
                <a:moveTo>
                  <a:pt x="10992" y="2"/>
                </a:moveTo>
                <a:cubicBezTo>
                  <a:pt x="6081" y="-101"/>
                  <a:pt x="2476" y="4631"/>
                  <a:pt x="104" y="10208"/>
                </a:cubicBezTo>
                <a:cubicBezTo>
                  <a:pt x="32" y="10386"/>
                  <a:pt x="-4" y="10586"/>
                  <a:pt x="0" y="10788"/>
                </a:cubicBezTo>
                <a:cubicBezTo>
                  <a:pt x="3" y="10966"/>
                  <a:pt x="37" y="11140"/>
                  <a:pt x="99" y="11298"/>
                </a:cubicBezTo>
                <a:cubicBezTo>
                  <a:pt x="2685" y="17126"/>
                  <a:pt x="5979" y="21499"/>
                  <a:pt x="10827" y="21483"/>
                </a:cubicBezTo>
                <a:cubicBezTo>
                  <a:pt x="15596" y="21467"/>
                  <a:pt x="19278" y="16614"/>
                  <a:pt x="21434" y="11486"/>
                </a:cubicBezTo>
                <a:cubicBezTo>
                  <a:pt x="21542" y="11248"/>
                  <a:pt x="21596" y="10974"/>
                  <a:pt x="21590" y="10696"/>
                </a:cubicBezTo>
                <a:cubicBezTo>
                  <a:pt x="21584" y="10448"/>
                  <a:pt x="21530" y="10207"/>
                  <a:pt x="21434" y="9994"/>
                </a:cubicBezTo>
                <a:cubicBezTo>
                  <a:pt x="19000" y="4606"/>
                  <a:pt x="15701" y="100"/>
                  <a:pt x="10992" y="2"/>
                </a:cubicBezTo>
                <a:close/>
                <a:moveTo>
                  <a:pt x="10589" y="2284"/>
                </a:moveTo>
                <a:cubicBezTo>
                  <a:pt x="10712" y="2281"/>
                  <a:pt x="10837" y="2284"/>
                  <a:pt x="10963" y="2290"/>
                </a:cubicBezTo>
                <a:cubicBezTo>
                  <a:pt x="14789" y="2489"/>
                  <a:pt x="17422" y="5940"/>
                  <a:pt x="19755" y="10775"/>
                </a:cubicBezTo>
                <a:cubicBezTo>
                  <a:pt x="19262" y="11850"/>
                  <a:pt x="18718" y="12862"/>
                  <a:pt x="18130" y="13808"/>
                </a:cubicBezTo>
                <a:cubicBezTo>
                  <a:pt x="17521" y="14789"/>
                  <a:pt x="16862" y="15703"/>
                  <a:pt x="16126" y="16490"/>
                </a:cubicBezTo>
                <a:cubicBezTo>
                  <a:pt x="15370" y="17299"/>
                  <a:pt x="14529" y="18011"/>
                  <a:pt x="13615" y="18502"/>
                </a:cubicBezTo>
                <a:cubicBezTo>
                  <a:pt x="12729" y="18978"/>
                  <a:pt x="11782" y="19243"/>
                  <a:pt x="10799" y="19234"/>
                </a:cubicBezTo>
                <a:cubicBezTo>
                  <a:pt x="6875" y="19199"/>
                  <a:pt x="3694" y="14770"/>
                  <a:pt x="1804" y="10782"/>
                </a:cubicBezTo>
                <a:cubicBezTo>
                  <a:pt x="3937" y="6588"/>
                  <a:pt x="6756" y="2354"/>
                  <a:pt x="10589" y="2284"/>
                </a:cubicBezTo>
                <a:close/>
                <a:moveTo>
                  <a:pt x="10795" y="6000"/>
                </a:moveTo>
                <a:cubicBezTo>
                  <a:pt x="9878" y="6000"/>
                  <a:pt x="8960" y="6465"/>
                  <a:pt x="8260" y="7395"/>
                </a:cubicBezTo>
                <a:cubicBezTo>
                  <a:pt x="6861" y="9257"/>
                  <a:pt x="6861" y="12274"/>
                  <a:pt x="8260" y="14135"/>
                </a:cubicBezTo>
                <a:cubicBezTo>
                  <a:pt x="9660" y="15997"/>
                  <a:pt x="11929" y="15997"/>
                  <a:pt x="13329" y="14135"/>
                </a:cubicBezTo>
                <a:cubicBezTo>
                  <a:pt x="14729" y="12274"/>
                  <a:pt x="14729" y="9257"/>
                  <a:pt x="13329" y="7395"/>
                </a:cubicBezTo>
                <a:cubicBezTo>
                  <a:pt x="12629" y="6465"/>
                  <a:pt x="11712" y="6000"/>
                  <a:pt x="10795" y="6000"/>
                </a:cubicBezTo>
                <a:close/>
                <a:moveTo>
                  <a:pt x="10795" y="8343"/>
                </a:moveTo>
                <a:cubicBezTo>
                  <a:pt x="11261" y="8343"/>
                  <a:pt x="11728" y="8579"/>
                  <a:pt x="12083" y="9052"/>
                </a:cubicBezTo>
                <a:cubicBezTo>
                  <a:pt x="12795" y="9998"/>
                  <a:pt x="12795" y="11533"/>
                  <a:pt x="12083" y="12479"/>
                </a:cubicBezTo>
                <a:cubicBezTo>
                  <a:pt x="11372" y="13425"/>
                  <a:pt x="10218" y="13425"/>
                  <a:pt x="9506" y="12479"/>
                </a:cubicBezTo>
                <a:cubicBezTo>
                  <a:pt x="8795" y="11533"/>
                  <a:pt x="8795" y="9998"/>
                  <a:pt x="9506" y="9052"/>
                </a:cubicBezTo>
                <a:cubicBezTo>
                  <a:pt x="9862" y="8579"/>
                  <a:pt x="10328" y="8343"/>
                  <a:pt x="10795" y="8343"/>
                </a:cubicBezTo>
                <a:close/>
              </a:path>
            </a:pathLst>
          </a:custGeom>
          <a:solidFill>
            <a:schemeClr val="bg1">
              <a:lumMod val="60000"/>
              <a:lumOff val="40000"/>
            </a:schemeClr>
          </a:solidFill>
          <a:ln w="254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802318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3088" y="453607"/>
            <a:ext cx="7903387" cy="3493400"/>
            <a:chOff x="2507710" y="3239136"/>
            <a:chExt cx="7903387" cy="3493400"/>
          </a:xfrm>
        </p:grpSpPr>
        <p:sp>
          <p:nvSpPr>
            <p:cNvPr id="5" name="Rectangle 4"/>
            <p:cNvSpPr/>
            <p:nvPr/>
          </p:nvSpPr>
          <p:spPr>
            <a:xfrm>
              <a:off x="2507710" y="5105937"/>
              <a:ext cx="7903387" cy="1626599"/>
            </a:xfrm>
            <a:prstGeom prst="rect">
              <a:avLst/>
            </a:prstGeom>
          </p:spPr>
          <p:txBody>
            <a:bodyPr wrap="square">
              <a:spAutoFit/>
            </a:bodyPr>
            <a:lstStyle/>
            <a:p>
              <a:pPr>
                <a:lnSpc>
                  <a:spcPct val="110000"/>
                </a:lnSpc>
              </a:pPr>
              <a:r>
                <a:rPr lang="en-GB" sz="9600" dirty="0"/>
                <a:t>Final Product</a:t>
              </a:r>
              <a:endParaRPr lang="en-US" sz="8000" dirty="0">
                <a:solidFill>
                  <a:schemeClr val="bg2"/>
                </a:solidFill>
                <a:latin typeface="Roboto Light" charset="0"/>
                <a:ea typeface="Roboto Light" charset="0"/>
                <a:cs typeface="Roboto Light" charset="0"/>
              </a:endParaRPr>
            </a:p>
          </p:txBody>
        </p:sp>
        <p:sp>
          <p:nvSpPr>
            <p:cNvPr id="6" name="Shape"/>
            <p:cNvSpPr/>
            <p:nvPr/>
          </p:nvSpPr>
          <p:spPr>
            <a:xfrm>
              <a:off x="2603217" y="3239136"/>
              <a:ext cx="1856811" cy="1856810"/>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gradFill flip="none" rotWithShape="1">
              <a:gsLst>
                <a:gs pos="53992">
                  <a:schemeClr val="accent3"/>
                </a:gs>
                <a:gs pos="19000">
                  <a:schemeClr val="accent2"/>
                </a:gs>
                <a:gs pos="0">
                  <a:schemeClr val="accent1"/>
                </a:gs>
                <a:gs pos="100000">
                  <a:schemeClr val="accent4"/>
                </a:gs>
              </a:gsLst>
              <a:lin ang="18900000" scaled="1"/>
              <a:tileRect/>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pic>
        <p:nvPicPr>
          <p:cNvPr id="16" name="Phone+hand_2-filtered.png">
            <a:extLst>
              <a:ext uri="{FF2B5EF4-FFF2-40B4-BE49-F238E27FC236}">
                <a16:creationId xmlns:a16="http://schemas.microsoft.com/office/drawing/2014/main" id="{B428B7B5-56DA-413B-9AC4-BCE2EEB1128A}"/>
              </a:ext>
            </a:extLst>
          </p:cNvPr>
          <p:cNvPicPr>
            <a:picLocks noChangeAspect="1"/>
          </p:cNvPicPr>
          <p:nvPr/>
        </p:nvPicPr>
        <p:blipFill>
          <a:blip r:embed="rId2"/>
          <a:stretch>
            <a:fillRect/>
          </a:stretch>
        </p:blipFill>
        <p:spPr>
          <a:xfrm>
            <a:off x="15000312" y="453607"/>
            <a:ext cx="10057564" cy="13716001"/>
          </a:xfrm>
          <a:prstGeom prst="rect">
            <a:avLst/>
          </a:prstGeom>
          <a:ln w="3175" cap="flat">
            <a:noFill/>
            <a:miter lim="400000"/>
          </a:ln>
          <a:effectLst/>
        </p:spPr>
      </p:pic>
      <p:sp>
        <p:nvSpPr>
          <p:cNvPr id="3" name="Rectangle 2">
            <a:extLst>
              <a:ext uri="{FF2B5EF4-FFF2-40B4-BE49-F238E27FC236}">
                <a16:creationId xmlns:a16="http://schemas.microsoft.com/office/drawing/2014/main" id="{1E60036A-A9ED-46D8-9A34-3B27C3A128BE}"/>
              </a:ext>
            </a:extLst>
          </p:cNvPr>
          <p:cNvSpPr/>
          <p:nvPr/>
        </p:nvSpPr>
        <p:spPr bwMode="auto">
          <a:xfrm>
            <a:off x="17088544" y="2706790"/>
            <a:ext cx="3024336" cy="3462486"/>
          </a:xfrm>
          <a:prstGeom prst="rect">
            <a:avLst/>
          </a:prstGeom>
          <a:no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ctr" defTabSz="825500" rtl="0" eaLnBrk="1" fontAlgn="base" latinLnBrk="0" hangingPunct="0">
              <a:lnSpc>
                <a:spcPct val="100000"/>
              </a:lnSpc>
              <a:spcBef>
                <a:spcPct val="0"/>
              </a:spcBef>
              <a:spcAft>
                <a:spcPct val="0"/>
              </a:spcAft>
              <a:buClrTx/>
              <a:buSzTx/>
              <a:buFontTx/>
              <a:buNone/>
              <a:tabLst/>
            </a:pPr>
            <a:r>
              <a:rPr kumimoji="0" lang="en-GB" sz="4400" b="1" i="0" u="none" strike="noStrike" normalizeH="0" baseline="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Poppins" charset="0"/>
                <a:ea typeface="Poppins" charset="0"/>
                <a:cs typeface="Poppins" charset="0"/>
                <a:sym typeface="Poppins" charset="0"/>
              </a:rPr>
              <a:t>Reach </a:t>
            </a:r>
          </a:p>
          <a:p>
            <a:pPr marL="0" marR="0" indent="0" algn="ctr" defTabSz="825500" rtl="0" eaLnBrk="1" fontAlgn="base" latinLnBrk="0" hangingPunct="0">
              <a:lnSpc>
                <a:spcPct val="100000"/>
              </a:lnSpc>
              <a:spcBef>
                <a:spcPct val="0"/>
              </a:spcBef>
              <a:spcAft>
                <a:spcPct val="0"/>
              </a:spcAft>
              <a:buClrTx/>
              <a:buSzTx/>
              <a:buFontTx/>
              <a:buNone/>
              <a:tabLst/>
            </a:pPr>
            <a:r>
              <a:rPr lang="en-GB" sz="4400" b="1" spc="50" dirty="0">
                <a:ln w="0"/>
                <a:solidFill>
                  <a:schemeClr val="bg2"/>
                </a:solidFill>
                <a:effectLst>
                  <a:innerShdw blurRad="63500" dist="50800" dir="13500000">
                    <a:srgbClr val="000000">
                      <a:alpha val="50000"/>
                    </a:srgbClr>
                  </a:innerShdw>
                </a:effectLst>
              </a:rPr>
              <a:t>An Instagram Analytics Tool</a:t>
            </a:r>
            <a:endParaRPr kumimoji="0" lang="en-GB" sz="4400" b="1" i="0" u="none" strike="noStrike" spc="50" normalizeH="0" baseline="0" dirty="0">
              <a:ln w="0"/>
              <a:solidFill>
                <a:schemeClr val="bg2"/>
              </a:solidFill>
              <a:effectLst>
                <a:innerShdw blurRad="63500" dist="50800" dir="13500000">
                  <a:srgbClr val="000000">
                    <a:alpha val="50000"/>
                  </a:srgbClr>
                </a:innerShdw>
              </a:effectLst>
              <a:latin typeface="Poppins" charset="0"/>
              <a:ea typeface="Poppins" charset="0"/>
              <a:cs typeface="Poppins" charset="0"/>
              <a:sym typeface="Poppins" charset="0"/>
            </a:endParaRPr>
          </a:p>
        </p:txBody>
      </p:sp>
      <p:sp>
        <p:nvSpPr>
          <p:cNvPr id="17" name="Rectangle 16">
            <a:extLst>
              <a:ext uri="{FF2B5EF4-FFF2-40B4-BE49-F238E27FC236}">
                <a16:creationId xmlns:a16="http://schemas.microsoft.com/office/drawing/2014/main" id="{94570FB7-18A5-4B1F-B856-A7ABEA0C2137}"/>
              </a:ext>
            </a:extLst>
          </p:cNvPr>
          <p:cNvSpPr/>
          <p:nvPr/>
        </p:nvSpPr>
        <p:spPr>
          <a:xfrm>
            <a:off x="1823088" y="3956998"/>
            <a:ext cx="13969312" cy="8094524"/>
          </a:xfrm>
          <a:prstGeom prst="rect">
            <a:avLst/>
          </a:prstGeom>
        </p:spPr>
        <p:txBody>
          <a:bodyPr wrap="square">
            <a:spAutoFit/>
          </a:bodyPr>
          <a:lstStyle/>
          <a:p>
            <a:pPr algn="just"/>
            <a:r>
              <a:rPr lang="en-GB" sz="4000" dirty="0">
                <a:effectLst/>
                <a:latin typeface="+mn-lt"/>
                <a:ea typeface="Calibri" panose="020F0502020204030204" pitchFamily="34" charset="0"/>
                <a:cs typeface="Times New Roman" panose="02020603050405020304" pitchFamily="18" charset="0"/>
              </a:rPr>
              <a:t>The Reach program, through organised development, preparation, teamwork, and communication, has evolved into a fully functioning application. </a:t>
            </a:r>
          </a:p>
          <a:p>
            <a:pPr algn="just"/>
            <a:r>
              <a:rPr lang="en-GB" sz="4000" dirty="0">
                <a:effectLst/>
                <a:latin typeface="+mn-lt"/>
                <a:ea typeface="Calibri" panose="020F0502020204030204" pitchFamily="34" charset="0"/>
                <a:cs typeface="Times New Roman" panose="02020603050405020304" pitchFamily="18" charset="0"/>
              </a:rPr>
              <a:t>The feature of providing statistics for not only professional influencers but also casual users, gives Reach a unique selling point and exclusive information for the user. </a:t>
            </a:r>
          </a:p>
          <a:p>
            <a:pPr algn="just"/>
            <a:r>
              <a:rPr lang="en-GB" sz="4000" dirty="0">
                <a:effectLst/>
                <a:latin typeface="+mn-lt"/>
                <a:ea typeface="Calibri" panose="020F0502020204030204" pitchFamily="34" charset="0"/>
                <a:cs typeface="Times New Roman" panose="02020603050405020304" pitchFamily="18" charset="0"/>
              </a:rPr>
              <a:t>The use of user accounts provides a personalised experience for the user with high functionality. </a:t>
            </a:r>
          </a:p>
          <a:p>
            <a:pPr algn="just"/>
            <a:r>
              <a:rPr lang="en-GB" sz="4000" dirty="0">
                <a:effectLst/>
                <a:latin typeface="+mn-lt"/>
                <a:ea typeface="Calibri" panose="020F0502020204030204" pitchFamily="34" charset="0"/>
                <a:cs typeface="Times New Roman" panose="02020603050405020304" pitchFamily="18" charset="0"/>
              </a:rPr>
              <a:t>This collaborative experience has allowed for all group members to improve their skills holistically. </a:t>
            </a:r>
          </a:p>
          <a:p>
            <a:pPr algn="just"/>
            <a:r>
              <a:rPr lang="en-GB" sz="4000" dirty="0">
                <a:effectLst/>
                <a:latin typeface="+mn-lt"/>
                <a:ea typeface="Calibri" panose="020F0502020204030204" pitchFamily="34" charset="0"/>
                <a:cs typeface="Times New Roman" panose="02020603050405020304" pitchFamily="18" charset="0"/>
              </a:rPr>
              <a:t>Together the group worked effectively and efficiently to produce a high-quality program which utilises a range of coding techniques. </a:t>
            </a:r>
          </a:p>
        </p:txBody>
      </p:sp>
      <p:sp>
        <p:nvSpPr>
          <p:cNvPr id="18" name="Oval 17">
            <a:extLst>
              <a:ext uri="{FF2B5EF4-FFF2-40B4-BE49-F238E27FC236}">
                <a16:creationId xmlns:a16="http://schemas.microsoft.com/office/drawing/2014/main" id="{80575FBB-5FFC-4169-9D67-2EAF8E8DE3B1}"/>
              </a:ext>
            </a:extLst>
          </p:cNvPr>
          <p:cNvSpPr/>
          <p:nvPr/>
        </p:nvSpPr>
        <p:spPr bwMode="auto">
          <a:xfrm>
            <a:off x="17664608" y="6193339"/>
            <a:ext cx="1692681" cy="1751089"/>
          </a:xfrm>
          <a:prstGeom prst="ellipse">
            <a:avLst/>
          </a:prstGeom>
          <a:solidFill>
            <a:schemeClr val="accent3"/>
          </a:solidFill>
          <a:ln w="101600" cap="flat" cmpd="sng" algn="ctr">
            <a:solidFill>
              <a:schemeClr val="tx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9" name="Shape">
            <a:extLst>
              <a:ext uri="{FF2B5EF4-FFF2-40B4-BE49-F238E27FC236}">
                <a16:creationId xmlns:a16="http://schemas.microsoft.com/office/drawing/2014/main" id="{1AD5D6AA-C04D-431C-A28C-A23E04E94D9C}"/>
              </a:ext>
            </a:extLst>
          </p:cNvPr>
          <p:cNvSpPr/>
          <p:nvPr/>
        </p:nvSpPr>
        <p:spPr>
          <a:xfrm>
            <a:off x="18181268" y="6769090"/>
            <a:ext cx="659360" cy="599586"/>
          </a:xfrm>
          <a:custGeom>
            <a:avLst/>
            <a:gdLst/>
            <a:ahLst/>
            <a:cxnLst>
              <a:cxn ang="0">
                <a:pos x="wd2" y="hd2"/>
              </a:cxn>
              <a:cxn ang="5400000">
                <a:pos x="wd2" y="hd2"/>
              </a:cxn>
              <a:cxn ang="10800000">
                <a:pos x="wd2" y="hd2"/>
              </a:cxn>
              <a:cxn ang="16200000">
                <a:pos x="wd2" y="hd2"/>
              </a:cxn>
            </a:cxnLst>
            <a:rect l="0" t="0" r="r" b="b"/>
            <a:pathLst>
              <a:path w="20433" h="20817" extrusionOk="0">
                <a:moveTo>
                  <a:pt x="5866" y="1"/>
                </a:moveTo>
                <a:cubicBezTo>
                  <a:pt x="4434" y="-26"/>
                  <a:pt x="2990" y="557"/>
                  <a:pt x="1847" y="1773"/>
                </a:cubicBezTo>
                <a:cubicBezTo>
                  <a:pt x="-346" y="4109"/>
                  <a:pt x="-622" y="8006"/>
                  <a:pt x="1213" y="10725"/>
                </a:cubicBezTo>
                <a:lnTo>
                  <a:pt x="9594" y="20504"/>
                </a:lnTo>
                <a:cubicBezTo>
                  <a:pt x="9753" y="20708"/>
                  <a:pt x="9981" y="20822"/>
                  <a:pt x="10218" y="20816"/>
                </a:cubicBezTo>
                <a:cubicBezTo>
                  <a:pt x="10424" y="20811"/>
                  <a:pt x="10621" y="20715"/>
                  <a:pt x="10769" y="20548"/>
                </a:cubicBezTo>
                <a:lnTo>
                  <a:pt x="18896" y="11190"/>
                </a:lnTo>
                <a:cubicBezTo>
                  <a:pt x="20978" y="8610"/>
                  <a:pt x="20941" y="4589"/>
                  <a:pt x="18812" y="2061"/>
                </a:cubicBezTo>
                <a:cubicBezTo>
                  <a:pt x="16420" y="-778"/>
                  <a:pt x="12440" y="-619"/>
                  <a:pt x="10224" y="2405"/>
                </a:cubicBezTo>
                <a:cubicBezTo>
                  <a:pt x="9094" y="844"/>
                  <a:pt x="7488" y="31"/>
                  <a:pt x="5866" y="1"/>
                </a:cubicBezTo>
                <a:close/>
                <a:moveTo>
                  <a:pt x="14711" y="1883"/>
                </a:moveTo>
                <a:cubicBezTo>
                  <a:pt x="15579" y="1896"/>
                  <a:pt x="16448" y="2229"/>
                  <a:pt x="17177" y="2896"/>
                </a:cubicBezTo>
                <a:cubicBezTo>
                  <a:pt x="19169" y="4717"/>
                  <a:pt x="19317" y="8155"/>
                  <a:pt x="17492" y="10197"/>
                </a:cubicBezTo>
                <a:lnTo>
                  <a:pt x="10186" y="18563"/>
                </a:lnTo>
                <a:lnTo>
                  <a:pt x="2635" y="9791"/>
                </a:lnTo>
                <a:cubicBezTo>
                  <a:pt x="1207" y="7891"/>
                  <a:pt x="1305" y="5030"/>
                  <a:pt x="2858" y="3267"/>
                </a:cubicBezTo>
                <a:cubicBezTo>
                  <a:pt x="4550" y="1347"/>
                  <a:pt x="7281" y="1447"/>
                  <a:pt x="8865" y="3487"/>
                </a:cubicBezTo>
                <a:lnTo>
                  <a:pt x="9493" y="4286"/>
                </a:lnTo>
                <a:cubicBezTo>
                  <a:pt x="9683" y="4544"/>
                  <a:pt x="9968" y="4681"/>
                  <a:pt x="10259" y="4654"/>
                </a:cubicBezTo>
                <a:cubicBezTo>
                  <a:pt x="10479" y="4634"/>
                  <a:pt x="10685" y="4521"/>
                  <a:pt x="10838" y="4336"/>
                </a:cubicBezTo>
                <a:lnTo>
                  <a:pt x="11672" y="3400"/>
                </a:lnTo>
                <a:cubicBezTo>
                  <a:pt x="12482" y="2383"/>
                  <a:pt x="13595" y="1868"/>
                  <a:pt x="14711" y="1883"/>
                </a:cubicBez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182501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55496" y="25296"/>
            <a:ext cx="16728504" cy="13716000"/>
          </a:xfrm>
          <a:prstGeom prst="rect">
            <a:avLst/>
          </a:prstGeom>
          <a:solidFill>
            <a:schemeClr val="tx1"/>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grpSp>
        <p:nvGrpSpPr>
          <p:cNvPr id="5" name="Group 4"/>
          <p:cNvGrpSpPr/>
          <p:nvPr/>
        </p:nvGrpSpPr>
        <p:grpSpPr>
          <a:xfrm>
            <a:off x="697896" y="1093439"/>
            <a:ext cx="6537804" cy="4682306"/>
            <a:chOff x="1102768" y="1601416"/>
            <a:chExt cx="5616624" cy="4682306"/>
          </a:xfrm>
        </p:grpSpPr>
        <p:sp>
          <p:nvSpPr>
            <p:cNvPr id="16" name="Text Box 3"/>
            <p:cNvSpPr txBox="1">
              <a:spLocks/>
            </p:cNvSpPr>
            <p:nvPr/>
          </p:nvSpPr>
          <p:spPr bwMode="auto">
            <a:xfrm>
              <a:off x="1102768" y="1601416"/>
              <a:ext cx="5616624" cy="3744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8000" dirty="0">
                  <a:solidFill>
                    <a:schemeClr val="tx1"/>
                  </a:solidFill>
                  <a:latin typeface="Roboto Light" charset="0"/>
                  <a:ea typeface="Roboto Light" charset="0"/>
                  <a:cs typeface="Roboto Light" charset="0"/>
                  <a:sym typeface="Poppins Medium" charset="0"/>
                </a:rPr>
                <a:t>Future Improvements</a:t>
              </a:r>
              <a:endParaRPr lang="x-none" altLang="x-none" sz="8000" dirty="0">
                <a:solidFill>
                  <a:schemeClr val="tx1"/>
                </a:solidFill>
                <a:latin typeface="Roboto" charset="0"/>
                <a:ea typeface="Roboto" charset="0"/>
                <a:cs typeface="Roboto" charset="0"/>
                <a:sym typeface="Poppins Medium" charset="0"/>
              </a:endParaRPr>
            </a:p>
          </p:txBody>
        </p:sp>
        <p:sp>
          <p:nvSpPr>
            <p:cNvPr id="17" name="Rectangle 16"/>
            <p:cNvSpPr/>
            <p:nvPr/>
          </p:nvSpPr>
          <p:spPr>
            <a:xfrm>
              <a:off x="1102768" y="5705872"/>
              <a:ext cx="4726423" cy="577850"/>
            </a:xfrm>
            <a:prstGeom prst="rect">
              <a:avLst/>
            </a:prstGeom>
          </p:spPr>
          <p:txBody>
            <a:bodyPr wrap="square">
              <a:spAutoFit/>
            </a:bodyPr>
            <a:lstStyle/>
            <a:p>
              <a:pPr>
                <a:lnSpc>
                  <a:spcPct val="150000"/>
                </a:lnSpc>
                <a:defRPr/>
              </a:pPr>
              <a:endParaRPr lang="en-US" sz="2400" dirty="0">
                <a:solidFill>
                  <a:schemeClr val="tx1"/>
                </a:solidFill>
                <a:latin typeface="Roboto" charset="0"/>
                <a:ea typeface="Roboto" charset="0"/>
                <a:cs typeface="Roboto" charset="0"/>
              </a:endParaRPr>
            </a:p>
          </p:txBody>
        </p:sp>
      </p:grpSp>
      <p:grpSp>
        <p:nvGrpSpPr>
          <p:cNvPr id="9" name="Group 8"/>
          <p:cNvGrpSpPr/>
          <p:nvPr/>
        </p:nvGrpSpPr>
        <p:grpSpPr>
          <a:xfrm>
            <a:off x="8814948" y="2746653"/>
            <a:ext cx="14032058" cy="1857120"/>
            <a:chOff x="8774872" y="1569307"/>
            <a:chExt cx="14032058" cy="1857120"/>
          </a:xfrm>
        </p:grpSpPr>
        <p:grpSp>
          <p:nvGrpSpPr>
            <p:cNvPr id="4" name="Group 3"/>
            <p:cNvGrpSpPr/>
            <p:nvPr/>
          </p:nvGrpSpPr>
          <p:grpSpPr>
            <a:xfrm>
              <a:off x="8774872" y="1601416"/>
              <a:ext cx="6552728" cy="1825011"/>
              <a:chOff x="9023648" y="1601416"/>
              <a:chExt cx="6552728" cy="1825011"/>
            </a:xfrm>
          </p:grpSpPr>
          <p:grpSp>
            <p:nvGrpSpPr>
              <p:cNvPr id="22" name="Group 21"/>
              <p:cNvGrpSpPr/>
              <p:nvPr/>
            </p:nvGrpSpPr>
            <p:grpSpPr>
              <a:xfrm>
                <a:off x="9671720" y="1601416"/>
                <a:ext cx="5904656" cy="1825011"/>
                <a:chOff x="17560284" y="4409728"/>
                <a:chExt cx="5904656" cy="1825011"/>
              </a:xfrm>
            </p:grpSpPr>
            <p:sp>
              <p:nvSpPr>
                <p:cNvPr id="23" name="Text Box 3"/>
                <p:cNvSpPr txBox="1">
                  <a:spLocks/>
                </p:cNvSpPr>
                <p:nvPr/>
              </p:nvSpPr>
              <p:spPr bwMode="auto">
                <a:xfrm>
                  <a:off x="17592600" y="4409728"/>
                  <a:ext cx="4392488" cy="79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50000"/>
                    </a:lnSpc>
                    <a:defRPr/>
                  </a:pPr>
                  <a:r>
                    <a:rPr lang="en-US" altLang="x-none" sz="2800" dirty="0">
                      <a:solidFill>
                        <a:schemeClr val="bg2"/>
                      </a:solidFill>
                      <a:latin typeface="Roboto" charset="0"/>
                      <a:ea typeface="Roboto" charset="0"/>
                      <a:cs typeface="Roboto" charset="0"/>
                      <a:sym typeface="Poppins Medium" charset="0"/>
                    </a:rPr>
                    <a:t>Improve user friendliness</a:t>
                  </a:r>
                  <a:endParaRPr lang="x-none" altLang="x-none" sz="2800" dirty="0">
                    <a:solidFill>
                      <a:schemeClr val="bg2"/>
                    </a:solidFill>
                    <a:latin typeface="Roboto" charset="0"/>
                    <a:ea typeface="Roboto" charset="0"/>
                    <a:cs typeface="Roboto" charset="0"/>
                    <a:sym typeface="Poppins Medium" charset="0"/>
                  </a:endParaRPr>
                </a:p>
              </p:txBody>
            </p:sp>
            <p:sp>
              <p:nvSpPr>
                <p:cNvPr id="24" name="Rectangle 23"/>
                <p:cNvSpPr/>
                <p:nvPr/>
              </p:nvSpPr>
              <p:spPr>
                <a:xfrm>
                  <a:off x="17560284" y="5102891"/>
                  <a:ext cx="5904656" cy="1131848"/>
                </a:xfrm>
                <a:prstGeom prst="rect">
                  <a:avLst/>
                </a:prstGeom>
              </p:spPr>
              <p:txBody>
                <a:bodyPr wrap="square">
                  <a:spAutoFit/>
                </a:bodyPr>
                <a:lstStyle/>
                <a:p>
                  <a:pPr>
                    <a:lnSpc>
                      <a:spcPct val="150000"/>
                    </a:lnSpc>
                    <a:defRPr/>
                  </a:pPr>
                  <a:r>
                    <a:rPr lang="en-US" sz="2400" dirty="0">
                      <a:solidFill>
                        <a:schemeClr val="bg1"/>
                      </a:solidFill>
                      <a:latin typeface="Roboto" charset="0"/>
                      <a:ea typeface="Roboto" charset="0"/>
                      <a:cs typeface="Roboto" charset="0"/>
                    </a:rPr>
                    <a:t>In future we hope to create more </a:t>
                  </a:r>
                  <a:r>
                    <a:rPr lang="en-US" sz="2400" dirty="0" err="1">
                      <a:solidFill>
                        <a:schemeClr val="bg1"/>
                      </a:solidFill>
                      <a:latin typeface="Roboto" charset="0"/>
                      <a:ea typeface="Roboto" charset="0"/>
                      <a:cs typeface="Roboto" charset="0"/>
                    </a:rPr>
                    <a:t>personalised</a:t>
                  </a:r>
                  <a:r>
                    <a:rPr lang="en-US" sz="2400" dirty="0">
                      <a:solidFill>
                        <a:schemeClr val="bg1"/>
                      </a:solidFill>
                      <a:latin typeface="Roboto" charset="0"/>
                      <a:ea typeface="Roboto" charset="0"/>
                      <a:cs typeface="Roboto" charset="0"/>
                    </a:rPr>
                    <a:t> prompts for the end user.</a:t>
                  </a:r>
                </a:p>
              </p:txBody>
            </p:sp>
          </p:grpSp>
          <p:sp>
            <p:nvSpPr>
              <p:cNvPr id="3" name="Oval 2"/>
              <p:cNvSpPr/>
              <p:nvPr/>
            </p:nvSpPr>
            <p:spPr bwMode="auto">
              <a:xfrm>
                <a:off x="9023648" y="1745432"/>
                <a:ext cx="477552" cy="477552"/>
              </a:xfrm>
              <a:prstGeom prst="ellipse">
                <a:avLst/>
              </a:prstGeom>
              <a:solidFill>
                <a:schemeClr val="accent3"/>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6" name="Text Box 3"/>
              <p:cNvSpPr txBox="1">
                <a:spLocks/>
              </p:cNvSpPr>
              <p:nvPr/>
            </p:nvSpPr>
            <p:spPr bwMode="auto">
              <a:xfrm>
                <a:off x="9024103" y="1810814"/>
                <a:ext cx="492021" cy="373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1800">
                    <a:solidFill>
                      <a:schemeClr val="tx1"/>
                    </a:solidFill>
                    <a:latin typeface="Roboto Medium" charset="0"/>
                    <a:ea typeface="Roboto Medium" charset="0"/>
                    <a:cs typeface="Roboto Medium" charset="0"/>
                    <a:sym typeface="Poppins Medium" charset="0"/>
                  </a:rPr>
                  <a:t>1</a:t>
                </a:r>
                <a:endParaRPr lang="x-none" altLang="x-none" sz="1800" dirty="0">
                  <a:solidFill>
                    <a:schemeClr val="tx1"/>
                  </a:solidFill>
                  <a:latin typeface="Roboto Medium" charset="0"/>
                  <a:ea typeface="Roboto Medium" charset="0"/>
                  <a:cs typeface="Roboto Medium" charset="0"/>
                  <a:sym typeface="Poppins Medium" charset="0"/>
                </a:endParaRPr>
              </a:p>
            </p:txBody>
          </p:sp>
        </p:grpSp>
        <p:grpSp>
          <p:nvGrpSpPr>
            <p:cNvPr id="28" name="Group 27"/>
            <p:cNvGrpSpPr/>
            <p:nvPr/>
          </p:nvGrpSpPr>
          <p:grpSpPr>
            <a:xfrm>
              <a:off x="16296456" y="1569307"/>
              <a:ext cx="6510474" cy="1842266"/>
              <a:chOff x="9023648" y="1569307"/>
              <a:chExt cx="6510474" cy="1842266"/>
            </a:xfrm>
          </p:grpSpPr>
          <p:grpSp>
            <p:nvGrpSpPr>
              <p:cNvPr id="29" name="Group 28"/>
              <p:cNvGrpSpPr/>
              <p:nvPr/>
            </p:nvGrpSpPr>
            <p:grpSpPr>
              <a:xfrm>
                <a:off x="9629466" y="1569307"/>
                <a:ext cx="5904656" cy="1842266"/>
                <a:chOff x="17518030" y="4377619"/>
                <a:chExt cx="5904656" cy="1842266"/>
              </a:xfrm>
            </p:grpSpPr>
            <p:sp>
              <p:nvSpPr>
                <p:cNvPr id="32" name="Text Box 3"/>
                <p:cNvSpPr txBox="1">
                  <a:spLocks/>
                </p:cNvSpPr>
                <p:nvPr/>
              </p:nvSpPr>
              <p:spPr bwMode="auto">
                <a:xfrm>
                  <a:off x="17592600" y="4377619"/>
                  <a:ext cx="4392488" cy="79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50000"/>
                    </a:lnSpc>
                    <a:defRPr/>
                  </a:pPr>
                  <a:r>
                    <a:rPr lang="en-US" altLang="x-none" sz="2800" dirty="0">
                      <a:solidFill>
                        <a:schemeClr val="bg2"/>
                      </a:solidFill>
                      <a:latin typeface="Roboto" charset="0"/>
                      <a:ea typeface="Roboto" charset="0"/>
                      <a:cs typeface="Roboto" charset="0"/>
                      <a:sym typeface="Poppins Medium" charset="0"/>
                    </a:rPr>
                    <a:t>Exception handling </a:t>
                  </a:r>
                  <a:endParaRPr lang="x-none" altLang="x-none" sz="2800" dirty="0">
                    <a:solidFill>
                      <a:schemeClr val="bg2"/>
                    </a:solidFill>
                    <a:latin typeface="Roboto" charset="0"/>
                    <a:ea typeface="Roboto" charset="0"/>
                    <a:cs typeface="Roboto" charset="0"/>
                    <a:sym typeface="Poppins Medium" charset="0"/>
                  </a:endParaRPr>
                </a:p>
              </p:txBody>
            </p:sp>
            <p:sp>
              <p:nvSpPr>
                <p:cNvPr id="33" name="Rectangle 32"/>
                <p:cNvSpPr/>
                <p:nvPr/>
              </p:nvSpPr>
              <p:spPr>
                <a:xfrm>
                  <a:off x="17518030" y="5642035"/>
                  <a:ext cx="5904656" cy="577850"/>
                </a:xfrm>
                <a:prstGeom prst="rect">
                  <a:avLst/>
                </a:prstGeom>
              </p:spPr>
              <p:txBody>
                <a:bodyPr wrap="square">
                  <a:spAutoFit/>
                </a:bodyPr>
                <a:lstStyle/>
                <a:p>
                  <a:pPr>
                    <a:lnSpc>
                      <a:spcPct val="150000"/>
                    </a:lnSpc>
                    <a:defRPr/>
                  </a:pPr>
                  <a:endParaRPr lang="en-US" sz="2400" dirty="0">
                    <a:solidFill>
                      <a:schemeClr val="bg1"/>
                    </a:solidFill>
                    <a:latin typeface="Roboto" charset="0"/>
                    <a:ea typeface="Roboto" charset="0"/>
                    <a:cs typeface="Roboto" charset="0"/>
                  </a:endParaRPr>
                </a:p>
              </p:txBody>
            </p:sp>
          </p:grpSp>
          <p:sp>
            <p:nvSpPr>
              <p:cNvPr id="30" name="Oval 29"/>
              <p:cNvSpPr/>
              <p:nvPr/>
            </p:nvSpPr>
            <p:spPr bwMode="auto">
              <a:xfrm>
                <a:off x="9023648" y="1745432"/>
                <a:ext cx="477552" cy="477552"/>
              </a:xfrm>
              <a:prstGeom prst="ellipse">
                <a:avLst/>
              </a:prstGeom>
              <a:solidFill>
                <a:schemeClr val="accent5"/>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1" name="Text Box 3"/>
              <p:cNvSpPr txBox="1">
                <a:spLocks/>
              </p:cNvSpPr>
              <p:nvPr/>
            </p:nvSpPr>
            <p:spPr bwMode="auto">
              <a:xfrm>
                <a:off x="9024103" y="1810814"/>
                <a:ext cx="492021" cy="373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1800" dirty="0">
                    <a:solidFill>
                      <a:schemeClr val="tx1"/>
                    </a:solidFill>
                    <a:latin typeface="Roboto Medium" charset="0"/>
                    <a:ea typeface="Roboto Medium" charset="0"/>
                    <a:cs typeface="Roboto Medium" charset="0"/>
                    <a:sym typeface="Poppins Medium" charset="0"/>
                  </a:rPr>
                  <a:t>2</a:t>
                </a:r>
                <a:endParaRPr lang="x-none" altLang="x-none" sz="1800" dirty="0">
                  <a:solidFill>
                    <a:schemeClr val="tx1"/>
                  </a:solidFill>
                  <a:latin typeface="Roboto Medium" charset="0"/>
                  <a:ea typeface="Roboto Medium" charset="0"/>
                  <a:cs typeface="Roboto Medium" charset="0"/>
                  <a:sym typeface="Poppins Medium" charset="0"/>
                </a:endParaRPr>
              </a:p>
            </p:txBody>
          </p:sp>
        </p:grpSp>
      </p:grpSp>
      <p:grpSp>
        <p:nvGrpSpPr>
          <p:cNvPr id="34" name="Group 33"/>
          <p:cNvGrpSpPr/>
          <p:nvPr/>
        </p:nvGrpSpPr>
        <p:grpSpPr>
          <a:xfrm>
            <a:off x="8865783" y="6978915"/>
            <a:ext cx="14074312" cy="1902596"/>
            <a:chOff x="8774872" y="1601416"/>
            <a:chExt cx="14074312" cy="1902596"/>
          </a:xfrm>
        </p:grpSpPr>
        <p:grpSp>
          <p:nvGrpSpPr>
            <p:cNvPr id="35" name="Group 34"/>
            <p:cNvGrpSpPr/>
            <p:nvPr/>
          </p:nvGrpSpPr>
          <p:grpSpPr>
            <a:xfrm>
              <a:off x="8774872" y="1601416"/>
              <a:ext cx="6552728" cy="1902596"/>
              <a:chOff x="9023648" y="1601416"/>
              <a:chExt cx="6552728" cy="1902596"/>
            </a:xfrm>
          </p:grpSpPr>
          <p:grpSp>
            <p:nvGrpSpPr>
              <p:cNvPr id="42" name="Group 41"/>
              <p:cNvGrpSpPr/>
              <p:nvPr/>
            </p:nvGrpSpPr>
            <p:grpSpPr>
              <a:xfrm>
                <a:off x="9671720" y="1601416"/>
                <a:ext cx="5904656" cy="1902596"/>
                <a:chOff x="17560284" y="4409728"/>
                <a:chExt cx="5904656" cy="1902596"/>
              </a:xfrm>
            </p:grpSpPr>
            <p:sp>
              <p:nvSpPr>
                <p:cNvPr id="45" name="Text Box 3"/>
                <p:cNvSpPr txBox="1">
                  <a:spLocks/>
                </p:cNvSpPr>
                <p:nvPr/>
              </p:nvSpPr>
              <p:spPr bwMode="auto">
                <a:xfrm>
                  <a:off x="17592600" y="4409728"/>
                  <a:ext cx="4392488" cy="79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50000"/>
                    </a:lnSpc>
                    <a:defRPr/>
                  </a:pPr>
                  <a:r>
                    <a:rPr lang="en-US" altLang="x-none" sz="2800" dirty="0">
                      <a:solidFill>
                        <a:schemeClr val="bg2"/>
                      </a:solidFill>
                      <a:latin typeface="Roboto" charset="0"/>
                      <a:ea typeface="Roboto" charset="0"/>
                      <a:cs typeface="Roboto" charset="0"/>
                      <a:sym typeface="Poppins Medium" charset="0"/>
                    </a:rPr>
                    <a:t>File handling</a:t>
                  </a:r>
                  <a:endParaRPr lang="x-none" altLang="x-none" sz="2800" dirty="0">
                    <a:solidFill>
                      <a:schemeClr val="bg2"/>
                    </a:solidFill>
                    <a:latin typeface="Roboto" charset="0"/>
                    <a:ea typeface="Roboto" charset="0"/>
                    <a:cs typeface="Roboto" charset="0"/>
                    <a:sym typeface="Poppins Medium" charset="0"/>
                  </a:endParaRPr>
                </a:p>
              </p:txBody>
            </p:sp>
            <p:sp>
              <p:nvSpPr>
                <p:cNvPr id="46" name="Rectangle 45"/>
                <p:cNvSpPr/>
                <p:nvPr/>
              </p:nvSpPr>
              <p:spPr>
                <a:xfrm>
                  <a:off x="17560284" y="5180476"/>
                  <a:ext cx="5904656" cy="1131848"/>
                </a:xfrm>
                <a:prstGeom prst="rect">
                  <a:avLst/>
                </a:prstGeom>
              </p:spPr>
              <p:txBody>
                <a:bodyPr wrap="square">
                  <a:spAutoFit/>
                </a:bodyPr>
                <a:lstStyle/>
                <a:p>
                  <a:pPr>
                    <a:lnSpc>
                      <a:spcPct val="150000"/>
                    </a:lnSpc>
                    <a:defRPr/>
                  </a:pPr>
                  <a:r>
                    <a:rPr lang="en-US" sz="2400" dirty="0">
                      <a:solidFill>
                        <a:schemeClr val="bg1"/>
                      </a:solidFill>
                      <a:latin typeface="Roboto" charset="0"/>
                      <a:ea typeface="Roboto" charset="0"/>
                      <a:cs typeface="Roboto" charset="0"/>
                    </a:rPr>
                    <a:t>Make use of storage of new users who register whilst using the system.</a:t>
                  </a:r>
                </a:p>
              </p:txBody>
            </p:sp>
          </p:grpSp>
          <p:sp>
            <p:nvSpPr>
              <p:cNvPr id="43" name="Oval 42"/>
              <p:cNvSpPr/>
              <p:nvPr/>
            </p:nvSpPr>
            <p:spPr bwMode="auto">
              <a:xfrm>
                <a:off x="9023648" y="1745432"/>
                <a:ext cx="477552" cy="477552"/>
              </a:xfrm>
              <a:prstGeom prst="ellipse">
                <a:avLst/>
              </a:prstGeom>
              <a:solidFill>
                <a:schemeClr val="accent3"/>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4" name="Text Box 3"/>
              <p:cNvSpPr txBox="1">
                <a:spLocks/>
              </p:cNvSpPr>
              <p:nvPr/>
            </p:nvSpPr>
            <p:spPr bwMode="auto">
              <a:xfrm>
                <a:off x="9024103" y="1810814"/>
                <a:ext cx="492021" cy="373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1800" dirty="0">
                    <a:solidFill>
                      <a:schemeClr val="tx1"/>
                    </a:solidFill>
                    <a:latin typeface="Roboto Medium" charset="0"/>
                    <a:ea typeface="Roboto Medium" charset="0"/>
                    <a:cs typeface="Roboto Medium" charset="0"/>
                    <a:sym typeface="Poppins Medium" charset="0"/>
                  </a:rPr>
                  <a:t>3</a:t>
                </a:r>
                <a:endParaRPr lang="x-none" altLang="x-none" sz="1800" dirty="0">
                  <a:solidFill>
                    <a:schemeClr val="tx1"/>
                  </a:solidFill>
                  <a:latin typeface="Roboto Medium" charset="0"/>
                  <a:ea typeface="Roboto Medium" charset="0"/>
                  <a:cs typeface="Roboto Medium" charset="0"/>
                  <a:sym typeface="Poppins Medium" charset="0"/>
                </a:endParaRPr>
              </a:p>
            </p:txBody>
          </p:sp>
        </p:grpSp>
        <p:grpSp>
          <p:nvGrpSpPr>
            <p:cNvPr id="36" name="Group 35"/>
            <p:cNvGrpSpPr/>
            <p:nvPr/>
          </p:nvGrpSpPr>
          <p:grpSpPr>
            <a:xfrm>
              <a:off x="16296456" y="1601416"/>
              <a:ext cx="6552728" cy="1902596"/>
              <a:chOff x="9023648" y="1601416"/>
              <a:chExt cx="6552728" cy="1902596"/>
            </a:xfrm>
          </p:grpSpPr>
          <p:grpSp>
            <p:nvGrpSpPr>
              <p:cNvPr id="37" name="Group 36"/>
              <p:cNvGrpSpPr/>
              <p:nvPr/>
            </p:nvGrpSpPr>
            <p:grpSpPr>
              <a:xfrm>
                <a:off x="9671720" y="1601416"/>
                <a:ext cx="5904656" cy="1902596"/>
                <a:chOff x="17560284" y="4409728"/>
                <a:chExt cx="5904656" cy="1902596"/>
              </a:xfrm>
            </p:grpSpPr>
            <p:sp>
              <p:nvSpPr>
                <p:cNvPr id="40" name="Text Box 3"/>
                <p:cNvSpPr txBox="1">
                  <a:spLocks/>
                </p:cNvSpPr>
                <p:nvPr/>
              </p:nvSpPr>
              <p:spPr bwMode="auto">
                <a:xfrm>
                  <a:off x="17592600" y="4409728"/>
                  <a:ext cx="4392488" cy="79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lnSpc>
                      <a:spcPct val="150000"/>
                    </a:lnSpc>
                    <a:defRPr/>
                  </a:pPr>
                  <a:r>
                    <a:rPr lang="en-US" altLang="x-none" sz="2800" dirty="0">
                      <a:solidFill>
                        <a:schemeClr val="bg2"/>
                      </a:solidFill>
                      <a:latin typeface="Roboto" charset="0"/>
                      <a:ea typeface="Roboto" charset="0"/>
                      <a:cs typeface="Roboto" charset="0"/>
                      <a:sym typeface="Poppins Medium" charset="0"/>
                    </a:rPr>
                    <a:t>Advance tips and feedback</a:t>
                  </a:r>
                  <a:endParaRPr lang="x-none" altLang="x-none" sz="2800" dirty="0">
                    <a:solidFill>
                      <a:schemeClr val="bg2"/>
                    </a:solidFill>
                    <a:latin typeface="Roboto" charset="0"/>
                    <a:ea typeface="Roboto" charset="0"/>
                    <a:cs typeface="Roboto" charset="0"/>
                    <a:sym typeface="Poppins Medium" charset="0"/>
                  </a:endParaRPr>
                </a:p>
              </p:txBody>
            </p:sp>
            <p:sp>
              <p:nvSpPr>
                <p:cNvPr id="41" name="Rectangle 40"/>
                <p:cNvSpPr/>
                <p:nvPr/>
              </p:nvSpPr>
              <p:spPr>
                <a:xfrm>
                  <a:off x="17560284" y="5180476"/>
                  <a:ext cx="5904656" cy="1131848"/>
                </a:xfrm>
                <a:prstGeom prst="rect">
                  <a:avLst/>
                </a:prstGeom>
              </p:spPr>
              <p:txBody>
                <a:bodyPr wrap="square">
                  <a:spAutoFit/>
                </a:bodyPr>
                <a:lstStyle/>
                <a:p>
                  <a:pPr>
                    <a:lnSpc>
                      <a:spcPct val="150000"/>
                    </a:lnSpc>
                    <a:defRPr/>
                  </a:pPr>
                  <a:r>
                    <a:rPr lang="en-US" sz="2400" dirty="0">
                      <a:solidFill>
                        <a:schemeClr val="bg1"/>
                      </a:solidFill>
                      <a:latin typeface="Roboto" charset="0"/>
                      <a:ea typeface="Roboto" charset="0"/>
                      <a:cs typeface="Roboto" charset="0"/>
                    </a:rPr>
                    <a:t>Add more tips and feedback for the user as the program grows.</a:t>
                  </a:r>
                </a:p>
              </p:txBody>
            </p:sp>
          </p:grpSp>
          <p:sp>
            <p:nvSpPr>
              <p:cNvPr id="38" name="Oval 37"/>
              <p:cNvSpPr/>
              <p:nvPr/>
            </p:nvSpPr>
            <p:spPr bwMode="auto">
              <a:xfrm>
                <a:off x="9023648" y="1745432"/>
                <a:ext cx="477552" cy="477552"/>
              </a:xfrm>
              <a:prstGeom prst="ellipse">
                <a:avLst/>
              </a:prstGeom>
              <a:solidFill>
                <a:schemeClr val="accent5"/>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9" name="Text Box 3"/>
              <p:cNvSpPr txBox="1">
                <a:spLocks/>
              </p:cNvSpPr>
              <p:nvPr/>
            </p:nvSpPr>
            <p:spPr bwMode="auto">
              <a:xfrm>
                <a:off x="9024103" y="1810814"/>
                <a:ext cx="492021" cy="373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1800" dirty="0">
                    <a:solidFill>
                      <a:schemeClr val="tx1"/>
                    </a:solidFill>
                    <a:latin typeface="Roboto Medium" charset="0"/>
                    <a:ea typeface="Roboto Medium" charset="0"/>
                    <a:cs typeface="Roboto Medium" charset="0"/>
                    <a:sym typeface="Poppins Medium" charset="0"/>
                  </a:rPr>
                  <a:t>4</a:t>
                </a:r>
                <a:endParaRPr lang="x-none" altLang="x-none" sz="1800" dirty="0">
                  <a:solidFill>
                    <a:schemeClr val="tx1"/>
                  </a:solidFill>
                  <a:latin typeface="Roboto Medium" charset="0"/>
                  <a:ea typeface="Roboto Medium" charset="0"/>
                  <a:cs typeface="Roboto Medium" charset="0"/>
                  <a:sym typeface="Poppins Medium" charset="0"/>
                </a:endParaRPr>
              </a:p>
            </p:txBody>
          </p:sp>
        </p:grpSp>
      </p:grpSp>
      <p:sp>
        <p:nvSpPr>
          <p:cNvPr id="60" name="Text Box 3">
            <a:extLst>
              <a:ext uri="{FF2B5EF4-FFF2-40B4-BE49-F238E27FC236}">
                <a16:creationId xmlns:a16="http://schemas.microsoft.com/office/drawing/2014/main" id="{3E3A6FB9-F1EB-4729-8D60-21652373856B}"/>
              </a:ext>
            </a:extLst>
          </p:cNvPr>
          <p:cNvSpPr txBox="1">
            <a:spLocks/>
          </p:cNvSpPr>
          <p:nvPr/>
        </p:nvSpPr>
        <p:spPr bwMode="auto">
          <a:xfrm>
            <a:off x="778892" y="3939279"/>
            <a:ext cx="6537804" cy="3744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8000" dirty="0">
                <a:solidFill>
                  <a:schemeClr val="tx1"/>
                </a:solidFill>
                <a:latin typeface="Roboto Light" charset="0"/>
                <a:ea typeface="Roboto Light" charset="0"/>
                <a:cs typeface="Roboto Light" charset="0"/>
                <a:sym typeface="Poppins Medium" charset="0"/>
              </a:rPr>
              <a:t>Reach</a:t>
            </a:r>
            <a:endParaRPr lang="x-none" altLang="x-none" sz="8000" dirty="0">
              <a:solidFill>
                <a:schemeClr val="tx1"/>
              </a:solidFill>
              <a:latin typeface="Roboto" charset="0"/>
              <a:ea typeface="Roboto" charset="0"/>
              <a:cs typeface="Roboto" charset="0"/>
              <a:sym typeface="Poppins Medium" charset="0"/>
            </a:endParaRPr>
          </a:p>
        </p:txBody>
      </p:sp>
      <p:sp>
        <p:nvSpPr>
          <p:cNvPr id="61" name="Rectangle 60">
            <a:extLst>
              <a:ext uri="{FF2B5EF4-FFF2-40B4-BE49-F238E27FC236}">
                <a16:creationId xmlns:a16="http://schemas.microsoft.com/office/drawing/2014/main" id="{2D042F38-89F2-4D9A-ADF4-3E1460133E87}"/>
              </a:ext>
            </a:extLst>
          </p:cNvPr>
          <p:cNvSpPr/>
          <p:nvPr/>
        </p:nvSpPr>
        <p:spPr>
          <a:xfrm>
            <a:off x="16940063" y="3329713"/>
            <a:ext cx="5904656" cy="1685846"/>
          </a:xfrm>
          <a:prstGeom prst="rect">
            <a:avLst/>
          </a:prstGeom>
        </p:spPr>
        <p:txBody>
          <a:bodyPr wrap="square">
            <a:spAutoFit/>
          </a:bodyPr>
          <a:lstStyle/>
          <a:p>
            <a:pPr>
              <a:lnSpc>
                <a:spcPct val="150000"/>
              </a:lnSpc>
              <a:defRPr/>
            </a:pPr>
            <a:r>
              <a:rPr lang="en-US" sz="2400" dirty="0">
                <a:solidFill>
                  <a:schemeClr val="bg1"/>
                </a:solidFill>
                <a:latin typeface="Roboto" charset="0"/>
                <a:ea typeface="Roboto" charset="0"/>
                <a:cs typeface="Roboto" charset="0"/>
              </a:rPr>
              <a:t>We have made use of exception handling for Strings, however in future we would like to add this for integers.</a:t>
            </a:r>
          </a:p>
        </p:txBody>
      </p:sp>
      <p:sp>
        <p:nvSpPr>
          <p:cNvPr id="62" name="Oval 61">
            <a:extLst>
              <a:ext uri="{FF2B5EF4-FFF2-40B4-BE49-F238E27FC236}">
                <a16:creationId xmlns:a16="http://schemas.microsoft.com/office/drawing/2014/main" id="{A760ABC3-0ED7-4852-AB1F-6E6FC2018123}"/>
              </a:ext>
            </a:extLst>
          </p:cNvPr>
          <p:cNvSpPr/>
          <p:nvPr/>
        </p:nvSpPr>
        <p:spPr bwMode="auto">
          <a:xfrm>
            <a:off x="697896" y="7530063"/>
            <a:ext cx="2556777" cy="2556777"/>
          </a:xfrm>
          <a:prstGeom prst="ellipse">
            <a:avLst/>
          </a:prstGeom>
          <a:solidFill>
            <a:schemeClr val="accent6"/>
          </a:solidFill>
          <a:ln w="101600" cap="flat" cmpd="sng" algn="ctr">
            <a:solidFill>
              <a:schemeClr val="tx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3" name="Shape">
            <a:extLst>
              <a:ext uri="{FF2B5EF4-FFF2-40B4-BE49-F238E27FC236}">
                <a16:creationId xmlns:a16="http://schemas.microsoft.com/office/drawing/2014/main" id="{1F22ABBB-8CF8-4684-9B0D-3F74D368EF12}"/>
              </a:ext>
            </a:extLst>
          </p:cNvPr>
          <p:cNvSpPr/>
          <p:nvPr/>
        </p:nvSpPr>
        <p:spPr>
          <a:xfrm>
            <a:off x="1434138" y="8315624"/>
            <a:ext cx="1019028" cy="926270"/>
          </a:xfrm>
          <a:custGeom>
            <a:avLst/>
            <a:gdLst/>
            <a:ahLst/>
            <a:cxnLst>
              <a:cxn ang="0">
                <a:pos x="wd2" y="hd2"/>
              </a:cxn>
              <a:cxn ang="5400000">
                <a:pos x="wd2" y="hd2"/>
              </a:cxn>
              <a:cxn ang="10800000">
                <a:pos x="wd2" y="hd2"/>
              </a:cxn>
              <a:cxn ang="16200000">
                <a:pos x="wd2" y="hd2"/>
              </a:cxn>
            </a:cxnLst>
            <a:rect l="0" t="0" r="r" b="b"/>
            <a:pathLst>
              <a:path w="21600" h="21600" extrusionOk="0">
                <a:moveTo>
                  <a:pt x="10770" y="0"/>
                </a:moveTo>
                <a:cubicBezTo>
                  <a:pt x="9963" y="0"/>
                  <a:pt x="9557" y="1"/>
                  <a:pt x="9126" y="151"/>
                </a:cubicBezTo>
                <a:cubicBezTo>
                  <a:pt x="8652" y="341"/>
                  <a:pt x="8278" y="751"/>
                  <a:pt x="8105" y="1273"/>
                </a:cubicBezTo>
                <a:cubicBezTo>
                  <a:pt x="7968" y="1750"/>
                  <a:pt x="7968" y="2199"/>
                  <a:pt x="7968" y="3082"/>
                </a:cubicBezTo>
                <a:lnTo>
                  <a:pt x="7968" y="18504"/>
                </a:lnTo>
                <a:cubicBezTo>
                  <a:pt x="7968" y="19401"/>
                  <a:pt x="7968" y="19849"/>
                  <a:pt x="8105" y="20326"/>
                </a:cubicBezTo>
                <a:cubicBezTo>
                  <a:pt x="8278" y="20848"/>
                  <a:pt x="8652" y="21259"/>
                  <a:pt x="9126" y="21449"/>
                </a:cubicBezTo>
                <a:cubicBezTo>
                  <a:pt x="9559" y="21600"/>
                  <a:pt x="9966" y="21600"/>
                  <a:pt x="10770" y="21600"/>
                </a:cubicBezTo>
                <a:lnTo>
                  <a:pt x="10817" y="21600"/>
                </a:lnTo>
                <a:cubicBezTo>
                  <a:pt x="11633" y="21600"/>
                  <a:pt x="12040" y="21600"/>
                  <a:pt x="12473" y="21449"/>
                </a:cubicBezTo>
                <a:cubicBezTo>
                  <a:pt x="12947" y="21259"/>
                  <a:pt x="13322" y="20848"/>
                  <a:pt x="13494" y="20326"/>
                </a:cubicBezTo>
                <a:cubicBezTo>
                  <a:pt x="13631" y="19849"/>
                  <a:pt x="13631" y="19401"/>
                  <a:pt x="13631" y="18518"/>
                </a:cubicBezTo>
                <a:lnTo>
                  <a:pt x="13631" y="3096"/>
                </a:lnTo>
                <a:cubicBezTo>
                  <a:pt x="13631" y="2199"/>
                  <a:pt x="13631" y="1750"/>
                  <a:pt x="13494" y="1273"/>
                </a:cubicBezTo>
                <a:cubicBezTo>
                  <a:pt x="13322" y="751"/>
                  <a:pt x="12947" y="341"/>
                  <a:pt x="12473" y="151"/>
                </a:cubicBezTo>
                <a:cubicBezTo>
                  <a:pt x="12040" y="0"/>
                  <a:pt x="11633" y="0"/>
                  <a:pt x="10830" y="0"/>
                </a:cubicBezTo>
                <a:lnTo>
                  <a:pt x="10782" y="0"/>
                </a:lnTo>
                <a:lnTo>
                  <a:pt x="10770" y="0"/>
                </a:lnTo>
                <a:close/>
                <a:moveTo>
                  <a:pt x="9912" y="1942"/>
                </a:moveTo>
                <a:lnTo>
                  <a:pt x="9914" y="1942"/>
                </a:lnTo>
                <a:lnTo>
                  <a:pt x="11687" y="1942"/>
                </a:lnTo>
                <a:cubicBezTo>
                  <a:pt x="11754" y="1942"/>
                  <a:pt x="11788" y="1941"/>
                  <a:pt x="11824" y="1954"/>
                </a:cubicBezTo>
                <a:cubicBezTo>
                  <a:pt x="11864" y="1970"/>
                  <a:pt x="11894" y="2004"/>
                  <a:pt x="11909" y="2048"/>
                </a:cubicBezTo>
                <a:cubicBezTo>
                  <a:pt x="11920" y="2088"/>
                  <a:pt x="11921" y="2125"/>
                  <a:pt x="11921" y="2200"/>
                </a:cubicBezTo>
                <a:lnTo>
                  <a:pt x="11921" y="19401"/>
                </a:lnTo>
                <a:cubicBezTo>
                  <a:pt x="11921" y="19475"/>
                  <a:pt x="11920" y="19512"/>
                  <a:pt x="11909" y="19552"/>
                </a:cubicBezTo>
                <a:cubicBezTo>
                  <a:pt x="11894" y="19596"/>
                  <a:pt x="11864" y="19630"/>
                  <a:pt x="11824" y="19645"/>
                </a:cubicBezTo>
                <a:cubicBezTo>
                  <a:pt x="11788" y="19658"/>
                  <a:pt x="11754" y="19658"/>
                  <a:pt x="11686" y="19658"/>
                </a:cubicBezTo>
                <a:lnTo>
                  <a:pt x="9912" y="19658"/>
                </a:lnTo>
                <a:cubicBezTo>
                  <a:pt x="9845" y="19658"/>
                  <a:pt x="9811" y="19658"/>
                  <a:pt x="9775" y="19645"/>
                </a:cubicBezTo>
                <a:cubicBezTo>
                  <a:pt x="9736" y="19630"/>
                  <a:pt x="9705" y="19596"/>
                  <a:pt x="9690" y="19552"/>
                </a:cubicBezTo>
                <a:cubicBezTo>
                  <a:pt x="9679" y="19512"/>
                  <a:pt x="9679" y="19475"/>
                  <a:pt x="9679" y="19400"/>
                </a:cubicBezTo>
                <a:lnTo>
                  <a:pt x="9679" y="2199"/>
                </a:lnTo>
                <a:cubicBezTo>
                  <a:pt x="9679" y="2125"/>
                  <a:pt x="9679" y="2088"/>
                  <a:pt x="9690" y="2048"/>
                </a:cubicBezTo>
                <a:cubicBezTo>
                  <a:pt x="9705" y="2004"/>
                  <a:pt x="9736" y="1970"/>
                  <a:pt x="9775" y="1954"/>
                </a:cubicBezTo>
                <a:cubicBezTo>
                  <a:pt x="9811" y="1941"/>
                  <a:pt x="9846" y="1942"/>
                  <a:pt x="9912" y="1942"/>
                </a:cubicBezTo>
                <a:close/>
                <a:moveTo>
                  <a:pt x="18738" y="5474"/>
                </a:moveTo>
                <a:cubicBezTo>
                  <a:pt x="17932" y="5474"/>
                  <a:pt x="17525" y="5475"/>
                  <a:pt x="17094" y="5625"/>
                </a:cubicBezTo>
                <a:cubicBezTo>
                  <a:pt x="16620" y="5815"/>
                  <a:pt x="16246" y="6226"/>
                  <a:pt x="16074" y="6747"/>
                </a:cubicBezTo>
                <a:cubicBezTo>
                  <a:pt x="15937" y="7224"/>
                  <a:pt x="15937" y="7673"/>
                  <a:pt x="15937" y="8556"/>
                </a:cubicBezTo>
                <a:lnTo>
                  <a:pt x="15937" y="18504"/>
                </a:lnTo>
                <a:cubicBezTo>
                  <a:pt x="15937" y="19401"/>
                  <a:pt x="15937" y="19849"/>
                  <a:pt x="16074" y="20326"/>
                </a:cubicBezTo>
                <a:cubicBezTo>
                  <a:pt x="16246" y="20848"/>
                  <a:pt x="16620" y="21259"/>
                  <a:pt x="17094" y="21449"/>
                </a:cubicBezTo>
                <a:cubicBezTo>
                  <a:pt x="17527" y="21600"/>
                  <a:pt x="17935" y="21600"/>
                  <a:pt x="18738" y="21600"/>
                </a:cubicBezTo>
                <a:lnTo>
                  <a:pt x="18786" y="21600"/>
                </a:lnTo>
                <a:cubicBezTo>
                  <a:pt x="19601" y="21600"/>
                  <a:pt x="20009" y="21600"/>
                  <a:pt x="20442" y="21449"/>
                </a:cubicBezTo>
                <a:cubicBezTo>
                  <a:pt x="20916" y="21259"/>
                  <a:pt x="21289" y="20848"/>
                  <a:pt x="21462" y="20326"/>
                </a:cubicBezTo>
                <a:cubicBezTo>
                  <a:pt x="21599" y="19849"/>
                  <a:pt x="21600" y="19401"/>
                  <a:pt x="21600" y="18518"/>
                </a:cubicBezTo>
                <a:lnTo>
                  <a:pt x="21600" y="8570"/>
                </a:lnTo>
                <a:cubicBezTo>
                  <a:pt x="21600" y="7673"/>
                  <a:pt x="21599" y="7224"/>
                  <a:pt x="21462" y="6747"/>
                </a:cubicBezTo>
                <a:cubicBezTo>
                  <a:pt x="21289" y="6226"/>
                  <a:pt x="20916" y="5815"/>
                  <a:pt x="20442" y="5625"/>
                </a:cubicBezTo>
                <a:cubicBezTo>
                  <a:pt x="20009" y="5474"/>
                  <a:pt x="19601" y="5474"/>
                  <a:pt x="18798" y="5474"/>
                </a:cubicBezTo>
                <a:lnTo>
                  <a:pt x="18751" y="5474"/>
                </a:lnTo>
                <a:lnTo>
                  <a:pt x="18738" y="5474"/>
                </a:lnTo>
                <a:close/>
                <a:moveTo>
                  <a:pt x="17881" y="7416"/>
                </a:moveTo>
                <a:lnTo>
                  <a:pt x="17882" y="7416"/>
                </a:lnTo>
                <a:lnTo>
                  <a:pt x="19655" y="7416"/>
                </a:lnTo>
                <a:cubicBezTo>
                  <a:pt x="19722" y="7416"/>
                  <a:pt x="19756" y="7415"/>
                  <a:pt x="19792" y="7428"/>
                </a:cubicBezTo>
                <a:cubicBezTo>
                  <a:pt x="19832" y="7444"/>
                  <a:pt x="19863" y="7478"/>
                  <a:pt x="19878" y="7522"/>
                </a:cubicBezTo>
                <a:cubicBezTo>
                  <a:pt x="19889" y="7562"/>
                  <a:pt x="19889" y="7599"/>
                  <a:pt x="19889" y="7674"/>
                </a:cubicBezTo>
                <a:lnTo>
                  <a:pt x="19889" y="19401"/>
                </a:lnTo>
                <a:cubicBezTo>
                  <a:pt x="19889" y="19475"/>
                  <a:pt x="19889" y="19512"/>
                  <a:pt x="19878" y="19552"/>
                </a:cubicBezTo>
                <a:cubicBezTo>
                  <a:pt x="19863" y="19596"/>
                  <a:pt x="19832" y="19630"/>
                  <a:pt x="19792" y="19645"/>
                </a:cubicBezTo>
                <a:cubicBezTo>
                  <a:pt x="19756" y="19658"/>
                  <a:pt x="19722" y="19658"/>
                  <a:pt x="19654" y="19658"/>
                </a:cubicBezTo>
                <a:lnTo>
                  <a:pt x="17881" y="19658"/>
                </a:lnTo>
                <a:cubicBezTo>
                  <a:pt x="17814" y="19658"/>
                  <a:pt x="17780" y="19658"/>
                  <a:pt x="17744" y="19645"/>
                </a:cubicBezTo>
                <a:cubicBezTo>
                  <a:pt x="17704" y="19630"/>
                  <a:pt x="17673" y="19596"/>
                  <a:pt x="17658" y="19552"/>
                </a:cubicBezTo>
                <a:cubicBezTo>
                  <a:pt x="17647" y="19512"/>
                  <a:pt x="17647" y="19475"/>
                  <a:pt x="17647" y="19400"/>
                </a:cubicBezTo>
                <a:lnTo>
                  <a:pt x="17647" y="7673"/>
                </a:lnTo>
                <a:cubicBezTo>
                  <a:pt x="17647" y="7599"/>
                  <a:pt x="17647" y="7562"/>
                  <a:pt x="17658" y="7522"/>
                </a:cubicBezTo>
                <a:cubicBezTo>
                  <a:pt x="17673" y="7478"/>
                  <a:pt x="17704" y="7444"/>
                  <a:pt x="17744" y="7428"/>
                </a:cubicBezTo>
                <a:cubicBezTo>
                  <a:pt x="17780" y="7415"/>
                  <a:pt x="17814" y="7416"/>
                  <a:pt x="17881" y="7416"/>
                </a:cubicBezTo>
                <a:close/>
                <a:moveTo>
                  <a:pt x="2802" y="10909"/>
                </a:moveTo>
                <a:cubicBezTo>
                  <a:pt x="1996" y="10909"/>
                  <a:pt x="1588" y="10910"/>
                  <a:pt x="1157" y="11060"/>
                </a:cubicBezTo>
                <a:cubicBezTo>
                  <a:pt x="683" y="11250"/>
                  <a:pt x="310" y="11661"/>
                  <a:pt x="137" y="12182"/>
                </a:cubicBezTo>
                <a:cubicBezTo>
                  <a:pt x="0" y="12659"/>
                  <a:pt x="0" y="13108"/>
                  <a:pt x="0" y="13991"/>
                </a:cubicBezTo>
                <a:lnTo>
                  <a:pt x="0" y="18504"/>
                </a:lnTo>
                <a:cubicBezTo>
                  <a:pt x="0" y="19401"/>
                  <a:pt x="0" y="19849"/>
                  <a:pt x="137" y="20326"/>
                </a:cubicBezTo>
                <a:cubicBezTo>
                  <a:pt x="310" y="20848"/>
                  <a:pt x="683" y="21259"/>
                  <a:pt x="1157" y="21449"/>
                </a:cubicBezTo>
                <a:cubicBezTo>
                  <a:pt x="1590" y="21600"/>
                  <a:pt x="1998" y="21600"/>
                  <a:pt x="2802" y="21600"/>
                </a:cubicBezTo>
                <a:lnTo>
                  <a:pt x="2848" y="21600"/>
                </a:lnTo>
                <a:cubicBezTo>
                  <a:pt x="3664" y="21600"/>
                  <a:pt x="4072" y="21600"/>
                  <a:pt x="4506" y="21449"/>
                </a:cubicBezTo>
                <a:cubicBezTo>
                  <a:pt x="4980" y="21259"/>
                  <a:pt x="5353" y="20848"/>
                  <a:pt x="5525" y="20326"/>
                </a:cubicBezTo>
                <a:cubicBezTo>
                  <a:pt x="5663" y="19849"/>
                  <a:pt x="5663" y="19401"/>
                  <a:pt x="5663" y="18518"/>
                </a:cubicBezTo>
                <a:lnTo>
                  <a:pt x="5663" y="14005"/>
                </a:lnTo>
                <a:cubicBezTo>
                  <a:pt x="5663" y="13108"/>
                  <a:pt x="5663" y="12659"/>
                  <a:pt x="5525" y="12182"/>
                </a:cubicBezTo>
                <a:cubicBezTo>
                  <a:pt x="5353" y="11661"/>
                  <a:pt x="4980" y="11250"/>
                  <a:pt x="4506" y="11060"/>
                </a:cubicBezTo>
                <a:cubicBezTo>
                  <a:pt x="4072" y="10909"/>
                  <a:pt x="3664" y="10909"/>
                  <a:pt x="2861" y="10909"/>
                </a:cubicBezTo>
                <a:lnTo>
                  <a:pt x="2814" y="10909"/>
                </a:lnTo>
                <a:lnTo>
                  <a:pt x="2802" y="10909"/>
                </a:lnTo>
                <a:close/>
                <a:moveTo>
                  <a:pt x="1944" y="12851"/>
                </a:moveTo>
                <a:lnTo>
                  <a:pt x="1945" y="12851"/>
                </a:lnTo>
                <a:lnTo>
                  <a:pt x="3718" y="12851"/>
                </a:lnTo>
                <a:cubicBezTo>
                  <a:pt x="3785" y="12851"/>
                  <a:pt x="3819" y="12850"/>
                  <a:pt x="3855" y="12863"/>
                </a:cubicBezTo>
                <a:cubicBezTo>
                  <a:pt x="3895" y="12879"/>
                  <a:pt x="3927" y="12913"/>
                  <a:pt x="3941" y="12957"/>
                </a:cubicBezTo>
                <a:cubicBezTo>
                  <a:pt x="3952" y="12997"/>
                  <a:pt x="3952" y="13034"/>
                  <a:pt x="3952" y="13109"/>
                </a:cubicBezTo>
                <a:lnTo>
                  <a:pt x="3952" y="19401"/>
                </a:lnTo>
                <a:cubicBezTo>
                  <a:pt x="3952" y="19475"/>
                  <a:pt x="3952" y="19512"/>
                  <a:pt x="3941" y="19552"/>
                </a:cubicBezTo>
                <a:cubicBezTo>
                  <a:pt x="3927" y="19596"/>
                  <a:pt x="3895" y="19630"/>
                  <a:pt x="3855" y="19645"/>
                </a:cubicBezTo>
                <a:cubicBezTo>
                  <a:pt x="3819" y="19658"/>
                  <a:pt x="3786" y="19658"/>
                  <a:pt x="3718" y="19658"/>
                </a:cubicBezTo>
                <a:lnTo>
                  <a:pt x="1944" y="19658"/>
                </a:lnTo>
                <a:cubicBezTo>
                  <a:pt x="1877" y="19658"/>
                  <a:pt x="1843" y="19658"/>
                  <a:pt x="1807" y="19645"/>
                </a:cubicBezTo>
                <a:cubicBezTo>
                  <a:pt x="1768" y="19630"/>
                  <a:pt x="1736" y="19596"/>
                  <a:pt x="1722" y="19552"/>
                </a:cubicBezTo>
                <a:cubicBezTo>
                  <a:pt x="1710" y="19512"/>
                  <a:pt x="1710" y="19475"/>
                  <a:pt x="1710" y="19400"/>
                </a:cubicBezTo>
                <a:lnTo>
                  <a:pt x="1710" y="13108"/>
                </a:lnTo>
                <a:cubicBezTo>
                  <a:pt x="1710" y="13034"/>
                  <a:pt x="1710" y="12997"/>
                  <a:pt x="1722" y="12957"/>
                </a:cubicBezTo>
                <a:cubicBezTo>
                  <a:pt x="1736" y="12913"/>
                  <a:pt x="1768" y="12879"/>
                  <a:pt x="1807" y="12863"/>
                </a:cubicBezTo>
                <a:cubicBezTo>
                  <a:pt x="1843" y="12850"/>
                  <a:pt x="1877" y="12851"/>
                  <a:pt x="1944" y="12851"/>
                </a:cubicBezTo>
                <a:close/>
              </a:path>
            </a:pathLst>
          </a:custGeom>
          <a:solidFill>
            <a:schemeClr val="tx1"/>
          </a:solidFill>
          <a:ln w="127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4" name="Oval 63">
            <a:extLst>
              <a:ext uri="{FF2B5EF4-FFF2-40B4-BE49-F238E27FC236}">
                <a16:creationId xmlns:a16="http://schemas.microsoft.com/office/drawing/2014/main" id="{6EBD29BA-3A76-4474-8BC5-8C1C72C3D87E}"/>
              </a:ext>
            </a:extLst>
          </p:cNvPr>
          <p:cNvSpPr/>
          <p:nvPr/>
        </p:nvSpPr>
        <p:spPr bwMode="auto">
          <a:xfrm>
            <a:off x="4321651" y="7419766"/>
            <a:ext cx="2556777" cy="2556777"/>
          </a:xfrm>
          <a:prstGeom prst="ellipse">
            <a:avLst/>
          </a:prstGeom>
          <a:solidFill>
            <a:schemeClr val="accent5"/>
          </a:solidFill>
          <a:ln w="101600" cap="flat" cmpd="sng" algn="ctr">
            <a:solidFill>
              <a:schemeClr val="tx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65" name="Shape">
            <a:extLst>
              <a:ext uri="{FF2B5EF4-FFF2-40B4-BE49-F238E27FC236}">
                <a16:creationId xmlns:a16="http://schemas.microsoft.com/office/drawing/2014/main" id="{8070DBCE-9E68-42B6-B81E-AC4BE24C1A07}"/>
              </a:ext>
            </a:extLst>
          </p:cNvPr>
          <p:cNvSpPr/>
          <p:nvPr/>
        </p:nvSpPr>
        <p:spPr>
          <a:xfrm>
            <a:off x="5102061" y="8211854"/>
            <a:ext cx="995956" cy="828592"/>
          </a:xfrm>
          <a:custGeom>
            <a:avLst/>
            <a:gdLst/>
            <a:ahLst/>
            <a:cxnLst>
              <a:cxn ang="0">
                <a:pos x="wd2" y="hd2"/>
              </a:cxn>
              <a:cxn ang="5400000">
                <a:pos x="wd2" y="hd2"/>
              </a:cxn>
              <a:cxn ang="10800000">
                <a:pos x="wd2" y="hd2"/>
              </a:cxn>
              <a:cxn ang="16200000">
                <a:pos x="wd2" y="hd2"/>
              </a:cxn>
            </a:cxnLst>
            <a:rect l="0" t="0" r="r" b="b"/>
            <a:pathLst>
              <a:path w="21600" h="21595" extrusionOk="0">
                <a:moveTo>
                  <a:pt x="8090" y="1"/>
                </a:moveTo>
                <a:cubicBezTo>
                  <a:pt x="7963" y="3"/>
                  <a:pt x="7838" y="37"/>
                  <a:pt x="7723" y="101"/>
                </a:cubicBezTo>
                <a:cubicBezTo>
                  <a:pt x="7582" y="180"/>
                  <a:pt x="7460" y="300"/>
                  <a:pt x="7368" y="451"/>
                </a:cubicBezTo>
                <a:lnTo>
                  <a:pt x="5790" y="3288"/>
                </a:lnTo>
                <a:lnTo>
                  <a:pt x="4001" y="3288"/>
                </a:lnTo>
                <a:lnTo>
                  <a:pt x="3984" y="3288"/>
                </a:lnTo>
                <a:cubicBezTo>
                  <a:pt x="3410" y="3288"/>
                  <a:pt x="2979" y="3289"/>
                  <a:pt x="2614" y="3318"/>
                </a:cubicBezTo>
                <a:cubicBezTo>
                  <a:pt x="2250" y="3348"/>
                  <a:pt x="1952" y="3406"/>
                  <a:pt x="1646" y="3523"/>
                </a:cubicBezTo>
                <a:cubicBezTo>
                  <a:pt x="1309" y="3670"/>
                  <a:pt x="1008" y="3903"/>
                  <a:pt x="760" y="4201"/>
                </a:cubicBezTo>
                <a:cubicBezTo>
                  <a:pt x="512" y="4498"/>
                  <a:pt x="318" y="4860"/>
                  <a:pt x="195" y="5265"/>
                </a:cubicBezTo>
                <a:cubicBezTo>
                  <a:pt x="98" y="5635"/>
                  <a:pt x="49" y="5995"/>
                  <a:pt x="24" y="6433"/>
                </a:cubicBezTo>
                <a:cubicBezTo>
                  <a:pt x="0" y="6871"/>
                  <a:pt x="0" y="7388"/>
                  <a:pt x="0" y="8075"/>
                </a:cubicBezTo>
                <a:lnTo>
                  <a:pt x="0" y="16787"/>
                </a:lnTo>
                <a:cubicBezTo>
                  <a:pt x="0" y="17484"/>
                  <a:pt x="0" y="18006"/>
                  <a:pt x="24" y="18447"/>
                </a:cubicBezTo>
                <a:cubicBezTo>
                  <a:pt x="49" y="18888"/>
                  <a:pt x="98" y="19247"/>
                  <a:pt x="195" y="19617"/>
                </a:cubicBezTo>
                <a:cubicBezTo>
                  <a:pt x="318" y="20022"/>
                  <a:pt x="512" y="20384"/>
                  <a:pt x="760" y="20682"/>
                </a:cubicBezTo>
                <a:cubicBezTo>
                  <a:pt x="1008" y="20980"/>
                  <a:pt x="1309" y="21213"/>
                  <a:pt x="1646" y="21360"/>
                </a:cubicBezTo>
                <a:cubicBezTo>
                  <a:pt x="1954" y="21478"/>
                  <a:pt x="2253" y="21536"/>
                  <a:pt x="2618" y="21566"/>
                </a:cubicBezTo>
                <a:cubicBezTo>
                  <a:pt x="2982" y="21595"/>
                  <a:pt x="3413" y="21595"/>
                  <a:pt x="3984" y="21595"/>
                </a:cubicBezTo>
                <a:lnTo>
                  <a:pt x="17598" y="21595"/>
                </a:lnTo>
                <a:cubicBezTo>
                  <a:pt x="18178" y="21595"/>
                  <a:pt x="18613" y="21595"/>
                  <a:pt x="18980" y="21566"/>
                </a:cubicBezTo>
                <a:cubicBezTo>
                  <a:pt x="19347" y="21536"/>
                  <a:pt x="19646" y="21478"/>
                  <a:pt x="19954" y="21360"/>
                </a:cubicBezTo>
                <a:cubicBezTo>
                  <a:pt x="20291" y="21213"/>
                  <a:pt x="20592" y="20980"/>
                  <a:pt x="20840" y="20682"/>
                </a:cubicBezTo>
                <a:cubicBezTo>
                  <a:pt x="21088" y="20384"/>
                  <a:pt x="21282" y="20022"/>
                  <a:pt x="21405" y="19617"/>
                </a:cubicBezTo>
                <a:cubicBezTo>
                  <a:pt x="21502" y="19247"/>
                  <a:pt x="21551" y="18888"/>
                  <a:pt x="21576" y="18449"/>
                </a:cubicBezTo>
                <a:cubicBezTo>
                  <a:pt x="21600" y="18011"/>
                  <a:pt x="21600" y="17494"/>
                  <a:pt x="21600" y="16808"/>
                </a:cubicBezTo>
                <a:lnTo>
                  <a:pt x="21600" y="8096"/>
                </a:lnTo>
                <a:cubicBezTo>
                  <a:pt x="21600" y="7400"/>
                  <a:pt x="21600" y="6877"/>
                  <a:pt x="21576" y="6436"/>
                </a:cubicBezTo>
                <a:cubicBezTo>
                  <a:pt x="21551" y="5995"/>
                  <a:pt x="21502" y="5635"/>
                  <a:pt x="21405" y="5265"/>
                </a:cubicBezTo>
                <a:cubicBezTo>
                  <a:pt x="21282" y="4860"/>
                  <a:pt x="21088" y="4498"/>
                  <a:pt x="20840" y="4201"/>
                </a:cubicBezTo>
                <a:cubicBezTo>
                  <a:pt x="20592" y="3903"/>
                  <a:pt x="20291" y="3670"/>
                  <a:pt x="19954" y="3523"/>
                </a:cubicBezTo>
                <a:cubicBezTo>
                  <a:pt x="19646" y="3406"/>
                  <a:pt x="19347" y="3347"/>
                  <a:pt x="18982" y="3318"/>
                </a:cubicBezTo>
                <a:cubicBezTo>
                  <a:pt x="18618" y="3288"/>
                  <a:pt x="18187" y="3288"/>
                  <a:pt x="17616" y="3288"/>
                </a:cubicBezTo>
                <a:lnTo>
                  <a:pt x="15823" y="3288"/>
                </a:lnTo>
                <a:lnTo>
                  <a:pt x="14200" y="403"/>
                </a:lnTo>
                <a:cubicBezTo>
                  <a:pt x="14125" y="275"/>
                  <a:pt x="14024" y="171"/>
                  <a:pt x="13907" y="100"/>
                </a:cubicBezTo>
                <a:cubicBezTo>
                  <a:pt x="13788" y="29"/>
                  <a:pt x="13657" y="-5"/>
                  <a:pt x="13524" y="1"/>
                </a:cubicBezTo>
                <a:lnTo>
                  <a:pt x="8090" y="1"/>
                </a:lnTo>
                <a:close/>
                <a:moveTo>
                  <a:pt x="8543" y="2085"/>
                </a:moveTo>
                <a:lnTo>
                  <a:pt x="13059" y="2085"/>
                </a:lnTo>
                <a:lnTo>
                  <a:pt x="14544" y="4789"/>
                </a:lnTo>
                <a:cubicBezTo>
                  <a:pt x="14634" y="4945"/>
                  <a:pt x="14753" y="5074"/>
                  <a:pt x="14891" y="5166"/>
                </a:cubicBezTo>
                <a:cubicBezTo>
                  <a:pt x="15048" y="5269"/>
                  <a:pt x="15224" y="5321"/>
                  <a:pt x="15403" y="5316"/>
                </a:cubicBezTo>
                <a:lnTo>
                  <a:pt x="18347" y="5315"/>
                </a:lnTo>
                <a:cubicBezTo>
                  <a:pt x="18568" y="5315"/>
                  <a:pt x="18735" y="5315"/>
                  <a:pt x="18877" y="5326"/>
                </a:cubicBezTo>
                <a:cubicBezTo>
                  <a:pt x="19019" y="5338"/>
                  <a:pt x="19135" y="5360"/>
                  <a:pt x="19255" y="5406"/>
                </a:cubicBezTo>
                <a:cubicBezTo>
                  <a:pt x="19386" y="5463"/>
                  <a:pt x="19502" y="5554"/>
                  <a:pt x="19599" y="5669"/>
                </a:cubicBezTo>
                <a:cubicBezTo>
                  <a:pt x="19695" y="5785"/>
                  <a:pt x="19770" y="5926"/>
                  <a:pt x="19818" y="6083"/>
                </a:cubicBezTo>
                <a:cubicBezTo>
                  <a:pt x="19856" y="6227"/>
                  <a:pt x="19874" y="6366"/>
                  <a:pt x="19884" y="6537"/>
                </a:cubicBezTo>
                <a:cubicBezTo>
                  <a:pt x="19893" y="6708"/>
                  <a:pt x="19893" y="6911"/>
                  <a:pt x="19893" y="7182"/>
                </a:cubicBezTo>
                <a:lnTo>
                  <a:pt x="19893" y="17710"/>
                </a:lnTo>
                <a:cubicBezTo>
                  <a:pt x="19893" y="17976"/>
                  <a:pt x="19893" y="18177"/>
                  <a:pt x="19884" y="18347"/>
                </a:cubicBezTo>
                <a:cubicBezTo>
                  <a:pt x="19874" y="18517"/>
                  <a:pt x="19856" y="18656"/>
                  <a:pt x="19818" y="18800"/>
                </a:cubicBezTo>
                <a:cubicBezTo>
                  <a:pt x="19770" y="18957"/>
                  <a:pt x="19695" y="19098"/>
                  <a:pt x="19599" y="19213"/>
                </a:cubicBezTo>
                <a:cubicBezTo>
                  <a:pt x="19502" y="19329"/>
                  <a:pt x="19386" y="19419"/>
                  <a:pt x="19255" y="19477"/>
                </a:cubicBezTo>
                <a:cubicBezTo>
                  <a:pt x="19135" y="19522"/>
                  <a:pt x="19019" y="19545"/>
                  <a:pt x="18876" y="19557"/>
                </a:cubicBezTo>
                <a:cubicBezTo>
                  <a:pt x="18734" y="19568"/>
                  <a:pt x="18565" y="19568"/>
                  <a:pt x="18340" y="19568"/>
                </a:cubicBezTo>
                <a:lnTo>
                  <a:pt x="3253" y="19568"/>
                </a:lnTo>
                <a:cubicBezTo>
                  <a:pt x="3031" y="19568"/>
                  <a:pt x="2864" y="19568"/>
                  <a:pt x="2722" y="19557"/>
                </a:cubicBezTo>
                <a:cubicBezTo>
                  <a:pt x="2581" y="19545"/>
                  <a:pt x="2465" y="19522"/>
                  <a:pt x="2345" y="19477"/>
                </a:cubicBezTo>
                <a:cubicBezTo>
                  <a:pt x="2214" y="19419"/>
                  <a:pt x="2098" y="19329"/>
                  <a:pt x="2001" y="19213"/>
                </a:cubicBezTo>
                <a:cubicBezTo>
                  <a:pt x="1905" y="19098"/>
                  <a:pt x="1830" y="18957"/>
                  <a:pt x="1782" y="18800"/>
                </a:cubicBezTo>
                <a:cubicBezTo>
                  <a:pt x="1744" y="18656"/>
                  <a:pt x="1725" y="18517"/>
                  <a:pt x="1716" y="18346"/>
                </a:cubicBezTo>
                <a:cubicBezTo>
                  <a:pt x="1706" y="18174"/>
                  <a:pt x="1706" y="17971"/>
                  <a:pt x="1706" y="17701"/>
                </a:cubicBezTo>
                <a:lnTo>
                  <a:pt x="1706" y="7174"/>
                </a:lnTo>
                <a:cubicBezTo>
                  <a:pt x="1706" y="6907"/>
                  <a:pt x="1706" y="6706"/>
                  <a:pt x="1716" y="6536"/>
                </a:cubicBezTo>
                <a:cubicBezTo>
                  <a:pt x="1725" y="6366"/>
                  <a:pt x="1744" y="6227"/>
                  <a:pt x="1782" y="6083"/>
                </a:cubicBezTo>
                <a:cubicBezTo>
                  <a:pt x="1830" y="5926"/>
                  <a:pt x="1905" y="5785"/>
                  <a:pt x="2001" y="5669"/>
                </a:cubicBezTo>
                <a:cubicBezTo>
                  <a:pt x="2098" y="5554"/>
                  <a:pt x="2214" y="5463"/>
                  <a:pt x="2345" y="5406"/>
                </a:cubicBezTo>
                <a:cubicBezTo>
                  <a:pt x="2464" y="5360"/>
                  <a:pt x="2580" y="5338"/>
                  <a:pt x="2721" y="5326"/>
                </a:cubicBezTo>
                <a:cubicBezTo>
                  <a:pt x="2863" y="5315"/>
                  <a:pt x="3030" y="5315"/>
                  <a:pt x="3253" y="5315"/>
                </a:cubicBezTo>
                <a:lnTo>
                  <a:pt x="3259" y="5315"/>
                </a:lnTo>
                <a:lnTo>
                  <a:pt x="6341" y="5315"/>
                </a:lnTo>
                <a:cubicBezTo>
                  <a:pt x="6464" y="5315"/>
                  <a:pt x="6584" y="5281"/>
                  <a:pt x="6694" y="5216"/>
                </a:cubicBezTo>
                <a:cubicBezTo>
                  <a:pt x="6803" y="5150"/>
                  <a:pt x="6898" y="5056"/>
                  <a:pt x="6971" y="4939"/>
                </a:cubicBezTo>
                <a:lnTo>
                  <a:pt x="8543" y="2085"/>
                </a:lnTo>
                <a:close/>
                <a:moveTo>
                  <a:pt x="10800" y="6511"/>
                </a:moveTo>
                <a:cubicBezTo>
                  <a:pt x="9649" y="6511"/>
                  <a:pt x="8498" y="7039"/>
                  <a:pt x="7620" y="8095"/>
                </a:cubicBezTo>
                <a:cubicBezTo>
                  <a:pt x="5864" y="10205"/>
                  <a:pt x="5864" y="13626"/>
                  <a:pt x="7620" y="15736"/>
                </a:cubicBezTo>
                <a:cubicBezTo>
                  <a:pt x="9376" y="17847"/>
                  <a:pt x="12223" y="17847"/>
                  <a:pt x="13979" y="15736"/>
                </a:cubicBezTo>
                <a:cubicBezTo>
                  <a:pt x="15735" y="13626"/>
                  <a:pt x="15735" y="10205"/>
                  <a:pt x="13979" y="8095"/>
                </a:cubicBezTo>
                <a:cubicBezTo>
                  <a:pt x="13101" y="7039"/>
                  <a:pt x="11950" y="6511"/>
                  <a:pt x="10800" y="6511"/>
                </a:cubicBezTo>
                <a:close/>
                <a:moveTo>
                  <a:pt x="10800" y="8629"/>
                </a:moveTo>
                <a:cubicBezTo>
                  <a:pt x="11500" y="8629"/>
                  <a:pt x="12200" y="8950"/>
                  <a:pt x="12734" y="9592"/>
                </a:cubicBezTo>
                <a:cubicBezTo>
                  <a:pt x="13802" y="10875"/>
                  <a:pt x="13802" y="12956"/>
                  <a:pt x="12734" y="14239"/>
                </a:cubicBezTo>
                <a:cubicBezTo>
                  <a:pt x="11666" y="15523"/>
                  <a:pt x="9934" y="15523"/>
                  <a:pt x="8866" y="14239"/>
                </a:cubicBezTo>
                <a:cubicBezTo>
                  <a:pt x="7798" y="12956"/>
                  <a:pt x="7798" y="10875"/>
                  <a:pt x="8866" y="9592"/>
                </a:cubicBezTo>
                <a:cubicBezTo>
                  <a:pt x="9400" y="8950"/>
                  <a:pt x="10100" y="8629"/>
                  <a:pt x="10800" y="8629"/>
                </a:cubicBez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93733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bwMode="auto">
          <a:xfrm>
            <a:off x="16030200" y="-8353800"/>
            <a:ext cx="16707599" cy="16707599"/>
          </a:xfrm>
          <a:prstGeom prst="ellipse">
            <a:avLst/>
          </a:prstGeom>
          <a:gradFill flip="none" rotWithShape="1">
            <a:gsLst>
              <a:gs pos="0">
                <a:srgbClr val="7B11A8">
                  <a:alpha val="62000"/>
                </a:srgbClr>
              </a:gs>
              <a:gs pos="68000">
                <a:srgbClr val="EC0753">
                  <a:alpha val="0"/>
                </a:srgbClr>
              </a:gs>
              <a:gs pos="100000">
                <a:srgbClr val="EC0753">
                  <a:alpha val="31000"/>
                </a:srgbClr>
              </a:gs>
            </a:gsLst>
            <a:path path="circle">
              <a:fillToRect l="50000" t="50000" r="50000" b="50000"/>
            </a:path>
            <a:tileRect/>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grpSp>
        <p:nvGrpSpPr>
          <p:cNvPr id="5" name="Group 4"/>
          <p:cNvGrpSpPr/>
          <p:nvPr/>
        </p:nvGrpSpPr>
        <p:grpSpPr>
          <a:xfrm>
            <a:off x="6175238" y="4165347"/>
            <a:ext cx="12033523" cy="2695738"/>
            <a:chOff x="1270507" y="8654135"/>
            <a:chExt cx="12033523" cy="2695738"/>
          </a:xfrm>
        </p:grpSpPr>
        <p:sp>
          <p:nvSpPr>
            <p:cNvPr id="2" name="Rectangle 1"/>
            <p:cNvSpPr/>
            <p:nvPr/>
          </p:nvSpPr>
          <p:spPr>
            <a:xfrm>
              <a:off x="1270507" y="8654135"/>
              <a:ext cx="12033523" cy="2695738"/>
            </a:xfrm>
            <a:prstGeom prst="rect">
              <a:avLst/>
            </a:prstGeom>
          </p:spPr>
          <p:txBody>
            <a:bodyPr wrap="square">
              <a:spAutoFit/>
            </a:bodyPr>
            <a:lstStyle/>
            <a:p>
              <a:pPr algn="ctr">
                <a:lnSpc>
                  <a:spcPct val="110000"/>
                </a:lnSpc>
              </a:pPr>
              <a:r>
                <a:rPr lang="en-US" sz="8000" dirty="0">
                  <a:solidFill>
                    <a:schemeClr val="tx1"/>
                  </a:solidFill>
                  <a:latin typeface="Roboto Light" charset="0"/>
                  <a:ea typeface="Roboto Light" charset="0"/>
                  <a:cs typeface="Roboto Light" charset="0"/>
                </a:rPr>
                <a:t>Demonstration and Questions</a:t>
              </a:r>
            </a:p>
          </p:txBody>
        </p:sp>
        <p:sp>
          <p:nvSpPr>
            <p:cNvPr id="15" name="Rectangle 14"/>
            <p:cNvSpPr/>
            <p:nvPr/>
          </p:nvSpPr>
          <p:spPr>
            <a:xfrm>
              <a:off x="1847599" y="9424154"/>
              <a:ext cx="11272318" cy="577850"/>
            </a:xfrm>
            <a:prstGeom prst="rect">
              <a:avLst/>
            </a:prstGeom>
          </p:spPr>
          <p:txBody>
            <a:bodyPr wrap="square">
              <a:spAutoFit/>
            </a:bodyPr>
            <a:lstStyle/>
            <a:p>
              <a:pPr>
                <a:lnSpc>
                  <a:spcPct val="150000"/>
                </a:lnSpc>
                <a:defRPr/>
              </a:pPr>
              <a:endParaRPr lang="en-US" sz="2400" dirty="0">
                <a:solidFill>
                  <a:schemeClr val="tx1"/>
                </a:solidFill>
                <a:latin typeface="Roboto" charset="0"/>
                <a:ea typeface="Roboto" charset="0"/>
                <a:cs typeface="Roboto" charset="0"/>
              </a:endParaRPr>
            </a:p>
          </p:txBody>
        </p:sp>
      </p:grpSp>
    </p:spTree>
    <p:extLst>
      <p:ext uri="{BB962C8B-B14F-4D97-AF65-F5344CB8AC3E}">
        <p14:creationId xmlns:p14="http://schemas.microsoft.com/office/powerpoint/2010/main" val="175071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BFB"/>
        </a:solidFill>
        <a:effectLst/>
      </p:bgPr>
    </p:bg>
    <p:spTree>
      <p:nvGrpSpPr>
        <p:cNvPr id="1" name=""/>
        <p:cNvGrpSpPr/>
        <p:nvPr/>
      </p:nvGrpSpPr>
      <p:grpSpPr>
        <a:xfrm>
          <a:off x="0" y="0"/>
          <a:ext cx="0" cy="0"/>
          <a:chOff x="0" y="0"/>
          <a:chExt cx="0" cy="0"/>
        </a:xfrm>
      </p:grpSpPr>
      <p:sp>
        <p:nvSpPr>
          <p:cNvPr id="7" name="Text Box 3"/>
          <p:cNvSpPr txBox="1">
            <a:spLocks/>
          </p:cNvSpPr>
          <p:nvPr/>
        </p:nvSpPr>
        <p:spPr bwMode="auto">
          <a:xfrm>
            <a:off x="8591600" y="521296"/>
            <a:ext cx="9432925" cy="1728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GB" sz="9600" dirty="0"/>
              <a:t>Who are we?</a:t>
            </a:r>
            <a:endParaRPr lang="x-none" altLang="x-none" sz="8800" dirty="0">
              <a:solidFill>
                <a:schemeClr val="bg2"/>
              </a:solidFill>
              <a:latin typeface="Roboto" charset="0"/>
              <a:ea typeface="Roboto" charset="0"/>
              <a:cs typeface="Roboto" charset="0"/>
              <a:sym typeface="Poppins Medium"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E1C116CB-692F-4487-8D95-9CFD2B6A42BE}"/>
              </a:ext>
            </a:extLst>
          </p:cNvPr>
          <p:cNvPicPr>
            <a:picLocks noChangeAspect="1"/>
          </p:cNvPicPr>
          <p:nvPr/>
        </p:nvPicPr>
        <p:blipFill rotWithShape="1">
          <a:blip r:embed="rId2">
            <a:extLst>
              <a:ext uri="{28A0092B-C50C-407E-A947-70E740481C1C}">
                <a14:useLocalDpi xmlns:a14="http://schemas.microsoft.com/office/drawing/2010/main" val="0"/>
              </a:ext>
            </a:extLst>
          </a:blip>
          <a:srcRect l="384" t="9988" r="1283" b="8095"/>
          <a:stretch/>
        </p:blipFill>
        <p:spPr>
          <a:xfrm>
            <a:off x="2261352" y="3618366"/>
            <a:ext cx="5184576" cy="7682843"/>
          </a:xfrm>
          <a:prstGeom prst="rect">
            <a:avLst/>
          </a:prstGeom>
          <a:ln w="57150">
            <a:solidFill>
              <a:srgbClr val="B56BE3"/>
            </a:solidFill>
          </a:ln>
        </p:spPr>
      </p:pic>
      <p:pic>
        <p:nvPicPr>
          <p:cNvPr id="6" name="Picture 5">
            <a:extLst>
              <a:ext uri="{FF2B5EF4-FFF2-40B4-BE49-F238E27FC236}">
                <a16:creationId xmlns:a16="http://schemas.microsoft.com/office/drawing/2014/main" id="{4A5D65CA-4F54-4E0B-B453-009FF070C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8555" y="3979313"/>
            <a:ext cx="5855996" cy="6436173"/>
          </a:xfrm>
          <a:prstGeom prst="rect">
            <a:avLst/>
          </a:prstGeom>
          <a:ln w="76200">
            <a:solidFill>
              <a:srgbClr val="EC6646"/>
            </a:solidFill>
          </a:ln>
        </p:spPr>
      </p:pic>
      <p:pic>
        <p:nvPicPr>
          <p:cNvPr id="8" name="Picture 7" descr="Graphical user interface, application&#10;&#10;Description automatically generated">
            <a:extLst>
              <a:ext uri="{FF2B5EF4-FFF2-40B4-BE49-F238E27FC236}">
                <a16:creationId xmlns:a16="http://schemas.microsoft.com/office/drawing/2014/main" id="{4ACE02F1-2076-4B62-A195-33B9AC5991D1}"/>
              </a:ext>
            </a:extLst>
          </p:cNvPr>
          <p:cNvPicPr>
            <a:picLocks noChangeAspect="1"/>
          </p:cNvPicPr>
          <p:nvPr/>
        </p:nvPicPr>
        <p:blipFill rotWithShape="1">
          <a:blip r:embed="rId4">
            <a:extLst>
              <a:ext uri="{28A0092B-C50C-407E-A947-70E740481C1C}">
                <a14:useLocalDpi xmlns:a14="http://schemas.microsoft.com/office/drawing/2010/main" val="0"/>
              </a:ext>
            </a:extLst>
          </a:blip>
          <a:srcRect t="16302" b="7076"/>
          <a:stretch/>
        </p:blipFill>
        <p:spPr>
          <a:xfrm>
            <a:off x="16938074" y="3531005"/>
            <a:ext cx="4968552" cy="8242523"/>
          </a:xfrm>
          <a:prstGeom prst="rect">
            <a:avLst/>
          </a:prstGeom>
          <a:ln w="57150">
            <a:solidFill>
              <a:srgbClr val="B56BE3"/>
            </a:solidFill>
          </a:ln>
        </p:spPr>
      </p:pic>
      <p:sp>
        <p:nvSpPr>
          <p:cNvPr id="9" name="Oval 8">
            <a:extLst>
              <a:ext uri="{FF2B5EF4-FFF2-40B4-BE49-F238E27FC236}">
                <a16:creationId xmlns:a16="http://schemas.microsoft.com/office/drawing/2014/main" id="{B4676503-BAFA-4581-BD19-63EFD025C15F}"/>
              </a:ext>
            </a:extLst>
          </p:cNvPr>
          <p:cNvSpPr/>
          <p:nvPr/>
        </p:nvSpPr>
        <p:spPr bwMode="auto">
          <a:xfrm>
            <a:off x="3190734" y="9753845"/>
            <a:ext cx="3777742" cy="1320016"/>
          </a:xfrm>
          <a:prstGeom prst="ellipse">
            <a:avLst/>
          </a:prstGeom>
          <a:solidFill>
            <a:schemeClr val="tx1"/>
          </a:solidFill>
          <a:ln w="76200" cap="flat" cmpd="sng" algn="ctr">
            <a:gradFill flip="none" rotWithShape="1">
              <a:gsLst>
                <a:gs pos="0">
                  <a:schemeClr val="accent1"/>
                </a:gs>
                <a:gs pos="23000">
                  <a:schemeClr val="accent2"/>
                </a:gs>
                <a:gs pos="55000">
                  <a:schemeClr val="accent3"/>
                </a:gs>
                <a:gs pos="99000">
                  <a:schemeClr val="accent4"/>
                </a:gs>
              </a:gsLst>
              <a:lin ang="16200000" scaled="1"/>
              <a:tileRect/>
            </a:gra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74808C"/>
                </a:solidFill>
                <a:effectLst/>
                <a:latin typeface="Poppins" charset="0"/>
                <a:ea typeface="Poppins" charset="0"/>
                <a:cs typeface="Poppins" charset="0"/>
                <a:sym typeface="Poppins" charset="0"/>
              </a:rPr>
              <a:t>Emma Mason</a:t>
            </a:r>
          </a:p>
          <a:p>
            <a:pPr marL="0" marR="0" indent="0" algn="l" defTabSz="825500" rtl="0" eaLnBrk="1" fontAlgn="base" latinLnBrk="0" hangingPunct="0">
              <a:lnSpc>
                <a:spcPct val="100000"/>
              </a:lnSpc>
              <a:spcBef>
                <a:spcPct val="0"/>
              </a:spcBef>
              <a:spcAft>
                <a:spcPct val="0"/>
              </a:spcAft>
              <a:buClrTx/>
              <a:buSzTx/>
              <a:buFontTx/>
              <a:buNone/>
              <a:tabLst/>
            </a:pPr>
            <a:r>
              <a:rPr lang="en-US" sz="2800" dirty="0"/>
              <a:t>@emmamasonn_</a:t>
            </a:r>
            <a:endParaRPr kumimoji="0" lang="en-US" sz="28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0" name="Oval 9">
            <a:extLst>
              <a:ext uri="{FF2B5EF4-FFF2-40B4-BE49-F238E27FC236}">
                <a16:creationId xmlns:a16="http://schemas.microsoft.com/office/drawing/2014/main" id="{91BDCEF1-3BE5-43FD-B26D-D2AE450A91BB}"/>
              </a:ext>
            </a:extLst>
          </p:cNvPr>
          <p:cNvSpPr/>
          <p:nvPr/>
        </p:nvSpPr>
        <p:spPr bwMode="auto">
          <a:xfrm>
            <a:off x="10082524" y="9093837"/>
            <a:ext cx="3777742" cy="1320016"/>
          </a:xfrm>
          <a:prstGeom prst="ellipse">
            <a:avLst/>
          </a:prstGeom>
          <a:solidFill>
            <a:schemeClr val="tx1"/>
          </a:solidFill>
          <a:ln w="76200" cap="flat" cmpd="sng" algn="ctr">
            <a:gradFill flip="none" rotWithShape="1">
              <a:gsLst>
                <a:gs pos="0">
                  <a:schemeClr val="accent1"/>
                </a:gs>
                <a:gs pos="23000">
                  <a:schemeClr val="accent2"/>
                </a:gs>
                <a:gs pos="55000">
                  <a:schemeClr val="accent3"/>
                </a:gs>
                <a:gs pos="99000">
                  <a:schemeClr val="accent4"/>
                </a:gs>
              </a:gsLst>
              <a:lin ang="16200000" scaled="1"/>
              <a:tileRect/>
            </a:gra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rgbClr val="74808C"/>
                </a:solidFill>
                <a:effectLst/>
                <a:latin typeface="Poppins" charset="0"/>
                <a:ea typeface="Poppins" charset="0"/>
                <a:cs typeface="Poppins" charset="0"/>
                <a:sym typeface="Poppins" charset="0"/>
              </a:rPr>
              <a:t>Fearghal</a:t>
            </a:r>
            <a:r>
              <a:rPr kumimoji="0" lang="en-US" sz="2800" b="0" i="0" u="none" strike="noStrike" cap="none" normalizeH="0" baseline="0" dirty="0">
                <a:ln>
                  <a:noFill/>
                </a:ln>
                <a:solidFill>
                  <a:srgbClr val="74808C"/>
                </a:solidFill>
                <a:effectLst/>
                <a:latin typeface="Poppins" charset="0"/>
                <a:ea typeface="Poppins" charset="0"/>
                <a:cs typeface="Poppins" charset="0"/>
                <a:sym typeface="Poppins" charset="0"/>
              </a:rPr>
              <a:t> O’Boyle</a:t>
            </a:r>
          </a:p>
          <a:p>
            <a:pPr marL="0" marR="0" indent="0" algn="l" defTabSz="825500" rtl="0" eaLnBrk="1" fontAlgn="base" latinLnBrk="0" hangingPunct="0">
              <a:lnSpc>
                <a:spcPct val="100000"/>
              </a:lnSpc>
              <a:spcBef>
                <a:spcPct val="0"/>
              </a:spcBef>
              <a:spcAft>
                <a:spcPct val="0"/>
              </a:spcAft>
              <a:buClrTx/>
              <a:buSzTx/>
              <a:buFontTx/>
              <a:buNone/>
              <a:tabLst/>
            </a:pPr>
            <a:r>
              <a:rPr lang="en-US" sz="2800" dirty="0"/>
              <a:t>@fearghal96</a:t>
            </a:r>
            <a:endParaRPr kumimoji="0" lang="en-US" sz="28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1" name="Oval 10">
            <a:extLst>
              <a:ext uri="{FF2B5EF4-FFF2-40B4-BE49-F238E27FC236}">
                <a16:creationId xmlns:a16="http://schemas.microsoft.com/office/drawing/2014/main" id="{04FC1A6E-B444-460C-91BA-060F5DD146CD}"/>
              </a:ext>
            </a:extLst>
          </p:cNvPr>
          <p:cNvSpPr/>
          <p:nvPr/>
        </p:nvSpPr>
        <p:spPr bwMode="auto">
          <a:xfrm>
            <a:off x="17533479" y="9967178"/>
            <a:ext cx="3777742" cy="1320016"/>
          </a:xfrm>
          <a:prstGeom prst="ellipse">
            <a:avLst/>
          </a:prstGeom>
          <a:solidFill>
            <a:schemeClr val="tx1"/>
          </a:solidFill>
          <a:ln w="76200" cap="flat" cmpd="sng" algn="ctr">
            <a:gradFill flip="none" rotWithShape="1">
              <a:gsLst>
                <a:gs pos="0">
                  <a:schemeClr val="accent1"/>
                </a:gs>
                <a:gs pos="23000">
                  <a:schemeClr val="accent2"/>
                </a:gs>
                <a:gs pos="55000">
                  <a:schemeClr val="accent3"/>
                </a:gs>
                <a:gs pos="99000">
                  <a:schemeClr val="accent4"/>
                </a:gs>
              </a:gsLst>
              <a:lin ang="16200000" scaled="1"/>
              <a:tileRect/>
            </a:gra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a:ln>
                  <a:noFill/>
                </a:ln>
                <a:solidFill>
                  <a:srgbClr val="74808C"/>
                </a:solidFill>
                <a:effectLst/>
                <a:latin typeface="Poppins" charset="0"/>
                <a:ea typeface="Poppins" charset="0"/>
                <a:cs typeface="Poppins" charset="0"/>
                <a:sym typeface="Poppins" charset="0"/>
              </a:rPr>
              <a:t>Donal</a:t>
            </a:r>
            <a:r>
              <a:rPr kumimoji="0" lang="en-US" sz="2800" b="0" i="0" u="none" strike="noStrike" cap="none" normalizeH="0" baseline="0" dirty="0">
                <a:ln>
                  <a:noFill/>
                </a:ln>
                <a:solidFill>
                  <a:srgbClr val="74808C"/>
                </a:solidFill>
                <a:effectLst/>
                <a:latin typeface="Poppins" charset="0"/>
                <a:ea typeface="Poppins" charset="0"/>
                <a:cs typeface="Poppins" charset="0"/>
                <a:sym typeface="Poppins" charset="0"/>
              </a:rPr>
              <a:t> Doherty</a:t>
            </a:r>
          </a:p>
          <a:p>
            <a:pPr marL="0" marR="0" indent="0" algn="l" defTabSz="825500" rtl="0" eaLnBrk="1" fontAlgn="base" latinLnBrk="0" hangingPunct="0">
              <a:lnSpc>
                <a:spcPct val="100000"/>
              </a:lnSpc>
              <a:spcBef>
                <a:spcPct val="0"/>
              </a:spcBef>
              <a:spcAft>
                <a:spcPct val="0"/>
              </a:spcAft>
              <a:buClrTx/>
              <a:buSzTx/>
              <a:buFontTx/>
              <a:buNone/>
              <a:tabLst/>
            </a:pPr>
            <a:r>
              <a:rPr lang="en-US" sz="2800" dirty="0"/>
              <a:t>@donaldoherty</a:t>
            </a:r>
            <a:endParaRPr kumimoji="0" lang="en-US" sz="28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2" name="Rectangle 11">
            <a:extLst>
              <a:ext uri="{FF2B5EF4-FFF2-40B4-BE49-F238E27FC236}">
                <a16:creationId xmlns:a16="http://schemas.microsoft.com/office/drawing/2014/main" id="{0FEDB7E8-CF3D-4C6B-96D2-0A7CA632296D}"/>
              </a:ext>
            </a:extLst>
          </p:cNvPr>
          <p:cNvSpPr/>
          <p:nvPr/>
        </p:nvSpPr>
        <p:spPr bwMode="auto">
          <a:xfrm>
            <a:off x="670720" y="12042576"/>
            <a:ext cx="4968552" cy="1149862"/>
          </a:xfrm>
          <a:prstGeom prst="rect">
            <a:avLst/>
          </a:prstGeom>
          <a:solidFill>
            <a:srgbClr val="F7FBFB"/>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42" name="Shape">
            <a:extLst>
              <a:ext uri="{FF2B5EF4-FFF2-40B4-BE49-F238E27FC236}">
                <a16:creationId xmlns:a16="http://schemas.microsoft.com/office/drawing/2014/main" id="{A970D0ED-62B9-4EB5-A352-E99CB6E5160A}"/>
              </a:ext>
            </a:extLst>
          </p:cNvPr>
          <p:cNvSpPr/>
          <p:nvPr/>
        </p:nvSpPr>
        <p:spPr>
          <a:xfrm>
            <a:off x="9856406" y="2421199"/>
            <a:ext cx="1056827" cy="880948"/>
          </a:xfrm>
          <a:custGeom>
            <a:avLst/>
            <a:gdLst/>
            <a:ahLst/>
            <a:cxnLst>
              <a:cxn ang="0">
                <a:pos x="wd2" y="hd2"/>
              </a:cxn>
              <a:cxn ang="5400000">
                <a:pos x="wd2" y="hd2"/>
              </a:cxn>
              <a:cxn ang="10800000">
                <a:pos x="wd2" y="hd2"/>
              </a:cxn>
              <a:cxn ang="16200000">
                <a:pos x="wd2" y="hd2"/>
              </a:cxn>
            </a:cxnLst>
            <a:rect l="0" t="0" r="r" b="b"/>
            <a:pathLst>
              <a:path w="21600" h="21507" extrusionOk="0">
                <a:moveTo>
                  <a:pt x="8946" y="0"/>
                </a:moveTo>
                <a:cubicBezTo>
                  <a:pt x="7826" y="0"/>
                  <a:pt x="6705" y="511"/>
                  <a:pt x="5850" y="1532"/>
                </a:cubicBezTo>
                <a:cubicBezTo>
                  <a:pt x="4140" y="3575"/>
                  <a:pt x="4140" y="6886"/>
                  <a:pt x="5850" y="8928"/>
                </a:cubicBezTo>
                <a:cubicBezTo>
                  <a:pt x="7560" y="10970"/>
                  <a:pt x="10332" y="10970"/>
                  <a:pt x="12042" y="8928"/>
                </a:cubicBezTo>
                <a:cubicBezTo>
                  <a:pt x="13752" y="6886"/>
                  <a:pt x="13752" y="3575"/>
                  <a:pt x="12042" y="1532"/>
                </a:cubicBezTo>
                <a:cubicBezTo>
                  <a:pt x="11187" y="511"/>
                  <a:pt x="10067" y="0"/>
                  <a:pt x="8946" y="0"/>
                </a:cubicBezTo>
                <a:close/>
                <a:moveTo>
                  <a:pt x="8946" y="1726"/>
                </a:moveTo>
                <a:cubicBezTo>
                  <a:pt x="9697" y="1726"/>
                  <a:pt x="10447" y="2069"/>
                  <a:pt x="11020" y="2753"/>
                </a:cubicBezTo>
                <a:cubicBezTo>
                  <a:pt x="12165" y="4121"/>
                  <a:pt x="12165" y="6339"/>
                  <a:pt x="11020" y="7708"/>
                </a:cubicBezTo>
                <a:cubicBezTo>
                  <a:pt x="9874" y="9076"/>
                  <a:pt x="8018" y="9076"/>
                  <a:pt x="6872" y="7708"/>
                </a:cubicBezTo>
                <a:cubicBezTo>
                  <a:pt x="5727" y="6339"/>
                  <a:pt x="5727" y="4121"/>
                  <a:pt x="6872" y="2753"/>
                </a:cubicBezTo>
                <a:cubicBezTo>
                  <a:pt x="7445" y="2069"/>
                  <a:pt x="8196" y="1726"/>
                  <a:pt x="8946" y="1726"/>
                </a:cubicBezTo>
                <a:close/>
                <a:moveTo>
                  <a:pt x="18027" y="5403"/>
                </a:moveTo>
                <a:cubicBezTo>
                  <a:pt x="17626" y="5403"/>
                  <a:pt x="17300" y="5791"/>
                  <a:pt x="17300" y="6271"/>
                </a:cubicBezTo>
                <a:lnTo>
                  <a:pt x="17300" y="8803"/>
                </a:lnTo>
                <a:lnTo>
                  <a:pt x="15181" y="8803"/>
                </a:lnTo>
                <a:cubicBezTo>
                  <a:pt x="14779" y="8803"/>
                  <a:pt x="14454" y="9191"/>
                  <a:pt x="14454" y="9670"/>
                </a:cubicBezTo>
                <a:cubicBezTo>
                  <a:pt x="14454" y="10150"/>
                  <a:pt x="14779" y="10539"/>
                  <a:pt x="15181" y="10539"/>
                </a:cubicBezTo>
                <a:lnTo>
                  <a:pt x="17300" y="10539"/>
                </a:lnTo>
                <a:lnTo>
                  <a:pt x="17300" y="13070"/>
                </a:lnTo>
                <a:cubicBezTo>
                  <a:pt x="17300" y="13549"/>
                  <a:pt x="17626" y="13938"/>
                  <a:pt x="18027" y="13938"/>
                </a:cubicBezTo>
                <a:cubicBezTo>
                  <a:pt x="18428" y="13938"/>
                  <a:pt x="18753" y="13549"/>
                  <a:pt x="18753" y="13070"/>
                </a:cubicBezTo>
                <a:lnTo>
                  <a:pt x="18753" y="10539"/>
                </a:lnTo>
                <a:lnTo>
                  <a:pt x="20873" y="10539"/>
                </a:lnTo>
                <a:cubicBezTo>
                  <a:pt x="21274" y="10539"/>
                  <a:pt x="21600" y="10150"/>
                  <a:pt x="21600" y="9670"/>
                </a:cubicBezTo>
                <a:cubicBezTo>
                  <a:pt x="21600" y="9191"/>
                  <a:pt x="21274" y="8803"/>
                  <a:pt x="20873" y="8803"/>
                </a:cubicBezTo>
                <a:lnTo>
                  <a:pt x="18753" y="8803"/>
                </a:lnTo>
                <a:lnTo>
                  <a:pt x="18753" y="6271"/>
                </a:lnTo>
                <a:cubicBezTo>
                  <a:pt x="18753" y="5791"/>
                  <a:pt x="18428" y="5403"/>
                  <a:pt x="18027" y="5403"/>
                </a:cubicBezTo>
                <a:close/>
                <a:moveTo>
                  <a:pt x="9113" y="13165"/>
                </a:moveTo>
                <a:cubicBezTo>
                  <a:pt x="7645" y="13151"/>
                  <a:pt x="6151" y="13356"/>
                  <a:pt x="4789" y="13854"/>
                </a:cubicBezTo>
                <a:cubicBezTo>
                  <a:pt x="4126" y="14096"/>
                  <a:pt x="3491" y="14410"/>
                  <a:pt x="2894" y="14795"/>
                </a:cubicBezTo>
                <a:cubicBezTo>
                  <a:pt x="2270" y="15198"/>
                  <a:pt x="1683" y="15682"/>
                  <a:pt x="1168" y="16312"/>
                </a:cubicBezTo>
                <a:cubicBezTo>
                  <a:pt x="830" y="16727"/>
                  <a:pt x="540" y="17193"/>
                  <a:pt x="337" y="17711"/>
                </a:cubicBezTo>
                <a:cubicBezTo>
                  <a:pt x="131" y="18235"/>
                  <a:pt x="15" y="18807"/>
                  <a:pt x="0" y="19393"/>
                </a:cubicBezTo>
                <a:lnTo>
                  <a:pt x="0" y="20713"/>
                </a:lnTo>
                <a:cubicBezTo>
                  <a:pt x="15" y="21089"/>
                  <a:pt x="239" y="21406"/>
                  <a:pt x="546" y="21486"/>
                </a:cubicBezTo>
                <a:cubicBezTo>
                  <a:pt x="978" y="21600"/>
                  <a:pt x="1396" y="21233"/>
                  <a:pt x="1434" y="20707"/>
                </a:cubicBezTo>
                <a:lnTo>
                  <a:pt x="1434" y="19301"/>
                </a:lnTo>
                <a:cubicBezTo>
                  <a:pt x="1456" y="18947"/>
                  <a:pt x="1538" y="18606"/>
                  <a:pt x="1673" y="18298"/>
                </a:cubicBezTo>
                <a:cubicBezTo>
                  <a:pt x="1826" y="17949"/>
                  <a:pt x="2044" y="17648"/>
                  <a:pt x="2283" y="17377"/>
                </a:cubicBezTo>
                <a:cubicBezTo>
                  <a:pt x="2820" y="16772"/>
                  <a:pt x="3463" y="16318"/>
                  <a:pt x="4145" y="15968"/>
                </a:cubicBezTo>
                <a:cubicBezTo>
                  <a:pt x="4962" y="15549"/>
                  <a:pt x="5814" y="15287"/>
                  <a:pt x="6692" y="15121"/>
                </a:cubicBezTo>
                <a:cubicBezTo>
                  <a:pt x="7550" y="14958"/>
                  <a:pt x="8435" y="14884"/>
                  <a:pt x="9318" y="14914"/>
                </a:cubicBezTo>
                <a:cubicBezTo>
                  <a:pt x="10429" y="14950"/>
                  <a:pt x="11523" y="15143"/>
                  <a:pt x="12573" y="15505"/>
                </a:cubicBezTo>
                <a:cubicBezTo>
                  <a:pt x="13502" y="15826"/>
                  <a:pt x="14399" y="16278"/>
                  <a:pt x="15168" y="16968"/>
                </a:cubicBezTo>
                <a:cubicBezTo>
                  <a:pt x="15510" y="17275"/>
                  <a:pt x="15825" y="17628"/>
                  <a:pt x="16053" y="18060"/>
                </a:cubicBezTo>
                <a:cubicBezTo>
                  <a:pt x="16301" y="18529"/>
                  <a:pt x="16439" y="19076"/>
                  <a:pt x="16443" y="19642"/>
                </a:cubicBezTo>
                <a:lnTo>
                  <a:pt x="16443" y="20597"/>
                </a:lnTo>
                <a:cubicBezTo>
                  <a:pt x="16424" y="21050"/>
                  <a:pt x="16704" y="21443"/>
                  <a:pt x="17082" y="21493"/>
                </a:cubicBezTo>
                <a:cubicBezTo>
                  <a:pt x="17527" y="21552"/>
                  <a:pt x="17913" y="21131"/>
                  <a:pt x="17903" y="20597"/>
                </a:cubicBezTo>
                <a:lnTo>
                  <a:pt x="17903" y="19454"/>
                </a:lnTo>
                <a:cubicBezTo>
                  <a:pt x="17886" y="18705"/>
                  <a:pt x="17708" y="17973"/>
                  <a:pt x="17388" y="17328"/>
                </a:cubicBezTo>
                <a:cubicBezTo>
                  <a:pt x="16974" y="16496"/>
                  <a:pt x="16405" y="15883"/>
                  <a:pt x="15778" y="15370"/>
                </a:cubicBezTo>
                <a:cubicBezTo>
                  <a:pt x="15169" y="14871"/>
                  <a:pt x="14496" y="14457"/>
                  <a:pt x="13776" y="14133"/>
                </a:cubicBezTo>
                <a:cubicBezTo>
                  <a:pt x="12347" y="13490"/>
                  <a:pt x="10712" y="13181"/>
                  <a:pt x="9113" y="13165"/>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43" name="Shape">
            <a:extLst>
              <a:ext uri="{FF2B5EF4-FFF2-40B4-BE49-F238E27FC236}">
                <a16:creationId xmlns:a16="http://schemas.microsoft.com/office/drawing/2014/main" id="{7560D0C8-6AA6-4DCB-B224-41ADB82ADC06}"/>
              </a:ext>
            </a:extLst>
          </p:cNvPr>
          <p:cNvSpPr/>
          <p:nvPr/>
        </p:nvSpPr>
        <p:spPr>
          <a:xfrm>
            <a:off x="11168219" y="2418265"/>
            <a:ext cx="1056827" cy="880948"/>
          </a:xfrm>
          <a:custGeom>
            <a:avLst/>
            <a:gdLst/>
            <a:ahLst/>
            <a:cxnLst>
              <a:cxn ang="0">
                <a:pos x="wd2" y="hd2"/>
              </a:cxn>
              <a:cxn ang="5400000">
                <a:pos x="wd2" y="hd2"/>
              </a:cxn>
              <a:cxn ang="10800000">
                <a:pos x="wd2" y="hd2"/>
              </a:cxn>
              <a:cxn ang="16200000">
                <a:pos x="wd2" y="hd2"/>
              </a:cxn>
            </a:cxnLst>
            <a:rect l="0" t="0" r="r" b="b"/>
            <a:pathLst>
              <a:path w="21600" h="21507" extrusionOk="0">
                <a:moveTo>
                  <a:pt x="8946" y="0"/>
                </a:moveTo>
                <a:cubicBezTo>
                  <a:pt x="7826" y="0"/>
                  <a:pt x="6705" y="511"/>
                  <a:pt x="5850" y="1532"/>
                </a:cubicBezTo>
                <a:cubicBezTo>
                  <a:pt x="4140" y="3575"/>
                  <a:pt x="4140" y="6886"/>
                  <a:pt x="5850" y="8928"/>
                </a:cubicBezTo>
                <a:cubicBezTo>
                  <a:pt x="7560" y="10970"/>
                  <a:pt x="10332" y="10970"/>
                  <a:pt x="12042" y="8928"/>
                </a:cubicBezTo>
                <a:cubicBezTo>
                  <a:pt x="13752" y="6886"/>
                  <a:pt x="13752" y="3575"/>
                  <a:pt x="12042" y="1532"/>
                </a:cubicBezTo>
                <a:cubicBezTo>
                  <a:pt x="11187" y="511"/>
                  <a:pt x="10067" y="0"/>
                  <a:pt x="8946" y="0"/>
                </a:cubicBezTo>
                <a:close/>
                <a:moveTo>
                  <a:pt x="8946" y="1726"/>
                </a:moveTo>
                <a:cubicBezTo>
                  <a:pt x="9697" y="1726"/>
                  <a:pt x="10447" y="2069"/>
                  <a:pt x="11020" y="2753"/>
                </a:cubicBezTo>
                <a:cubicBezTo>
                  <a:pt x="12165" y="4121"/>
                  <a:pt x="12165" y="6339"/>
                  <a:pt x="11020" y="7708"/>
                </a:cubicBezTo>
                <a:cubicBezTo>
                  <a:pt x="9874" y="9076"/>
                  <a:pt x="8018" y="9076"/>
                  <a:pt x="6872" y="7708"/>
                </a:cubicBezTo>
                <a:cubicBezTo>
                  <a:pt x="5727" y="6339"/>
                  <a:pt x="5727" y="4121"/>
                  <a:pt x="6872" y="2753"/>
                </a:cubicBezTo>
                <a:cubicBezTo>
                  <a:pt x="7445" y="2069"/>
                  <a:pt x="8196" y="1726"/>
                  <a:pt x="8946" y="1726"/>
                </a:cubicBezTo>
                <a:close/>
                <a:moveTo>
                  <a:pt x="18027" y="5403"/>
                </a:moveTo>
                <a:cubicBezTo>
                  <a:pt x="17626" y="5403"/>
                  <a:pt x="17300" y="5791"/>
                  <a:pt x="17300" y="6271"/>
                </a:cubicBezTo>
                <a:lnTo>
                  <a:pt x="17300" y="8803"/>
                </a:lnTo>
                <a:lnTo>
                  <a:pt x="15181" y="8803"/>
                </a:lnTo>
                <a:cubicBezTo>
                  <a:pt x="14779" y="8803"/>
                  <a:pt x="14454" y="9191"/>
                  <a:pt x="14454" y="9670"/>
                </a:cubicBezTo>
                <a:cubicBezTo>
                  <a:pt x="14454" y="10150"/>
                  <a:pt x="14779" y="10539"/>
                  <a:pt x="15181" y="10539"/>
                </a:cubicBezTo>
                <a:lnTo>
                  <a:pt x="17300" y="10539"/>
                </a:lnTo>
                <a:lnTo>
                  <a:pt x="17300" y="13070"/>
                </a:lnTo>
                <a:cubicBezTo>
                  <a:pt x="17300" y="13549"/>
                  <a:pt x="17626" y="13938"/>
                  <a:pt x="18027" y="13938"/>
                </a:cubicBezTo>
                <a:cubicBezTo>
                  <a:pt x="18428" y="13938"/>
                  <a:pt x="18753" y="13549"/>
                  <a:pt x="18753" y="13070"/>
                </a:cubicBezTo>
                <a:lnTo>
                  <a:pt x="18753" y="10539"/>
                </a:lnTo>
                <a:lnTo>
                  <a:pt x="20873" y="10539"/>
                </a:lnTo>
                <a:cubicBezTo>
                  <a:pt x="21274" y="10539"/>
                  <a:pt x="21600" y="10150"/>
                  <a:pt x="21600" y="9670"/>
                </a:cubicBezTo>
                <a:cubicBezTo>
                  <a:pt x="21600" y="9191"/>
                  <a:pt x="21274" y="8803"/>
                  <a:pt x="20873" y="8803"/>
                </a:cubicBezTo>
                <a:lnTo>
                  <a:pt x="18753" y="8803"/>
                </a:lnTo>
                <a:lnTo>
                  <a:pt x="18753" y="6271"/>
                </a:lnTo>
                <a:cubicBezTo>
                  <a:pt x="18753" y="5791"/>
                  <a:pt x="18428" y="5403"/>
                  <a:pt x="18027" y="5403"/>
                </a:cubicBezTo>
                <a:close/>
                <a:moveTo>
                  <a:pt x="9113" y="13165"/>
                </a:moveTo>
                <a:cubicBezTo>
                  <a:pt x="7645" y="13151"/>
                  <a:pt x="6151" y="13356"/>
                  <a:pt x="4789" y="13854"/>
                </a:cubicBezTo>
                <a:cubicBezTo>
                  <a:pt x="4126" y="14096"/>
                  <a:pt x="3491" y="14410"/>
                  <a:pt x="2894" y="14795"/>
                </a:cubicBezTo>
                <a:cubicBezTo>
                  <a:pt x="2270" y="15198"/>
                  <a:pt x="1683" y="15682"/>
                  <a:pt x="1168" y="16312"/>
                </a:cubicBezTo>
                <a:cubicBezTo>
                  <a:pt x="830" y="16727"/>
                  <a:pt x="540" y="17193"/>
                  <a:pt x="337" y="17711"/>
                </a:cubicBezTo>
                <a:cubicBezTo>
                  <a:pt x="131" y="18235"/>
                  <a:pt x="15" y="18807"/>
                  <a:pt x="0" y="19393"/>
                </a:cubicBezTo>
                <a:lnTo>
                  <a:pt x="0" y="20713"/>
                </a:lnTo>
                <a:cubicBezTo>
                  <a:pt x="15" y="21089"/>
                  <a:pt x="239" y="21406"/>
                  <a:pt x="546" y="21486"/>
                </a:cubicBezTo>
                <a:cubicBezTo>
                  <a:pt x="978" y="21600"/>
                  <a:pt x="1396" y="21233"/>
                  <a:pt x="1434" y="20707"/>
                </a:cubicBezTo>
                <a:lnTo>
                  <a:pt x="1434" y="19301"/>
                </a:lnTo>
                <a:cubicBezTo>
                  <a:pt x="1456" y="18947"/>
                  <a:pt x="1538" y="18606"/>
                  <a:pt x="1673" y="18298"/>
                </a:cubicBezTo>
                <a:cubicBezTo>
                  <a:pt x="1826" y="17949"/>
                  <a:pt x="2044" y="17648"/>
                  <a:pt x="2283" y="17377"/>
                </a:cubicBezTo>
                <a:cubicBezTo>
                  <a:pt x="2820" y="16772"/>
                  <a:pt x="3463" y="16318"/>
                  <a:pt x="4145" y="15968"/>
                </a:cubicBezTo>
                <a:cubicBezTo>
                  <a:pt x="4962" y="15549"/>
                  <a:pt x="5814" y="15287"/>
                  <a:pt x="6692" y="15121"/>
                </a:cubicBezTo>
                <a:cubicBezTo>
                  <a:pt x="7550" y="14958"/>
                  <a:pt x="8435" y="14884"/>
                  <a:pt x="9318" y="14914"/>
                </a:cubicBezTo>
                <a:cubicBezTo>
                  <a:pt x="10429" y="14950"/>
                  <a:pt x="11523" y="15143"/>
                  <a:pt x="12573" y="15505"/>
                </a:cubicBezTo>
                <a:cubicBezTo>
                  <a:pt x="13502" y="15826"/>
                  <a:pt x="14399" y="16278"/>
                  <a:pt x="15168" y="16968"/>
                </a:cubicBezTo>
                <a:cubicBezTo>
                  <a:pt x="15510" y="17275"/>
                  <a:pt x="15825" y="17628"/>
                  <a:pt x="16053" y="18060"/>
                </a:cubicBezTo>
                <a:cubicBezTo>
                  <a:pt x="16301" y="18529"/>
                  <a:pt x="16439" y="19076"/>
                  <a:pt x="16443" y="19642"/>
                </a:cubicBezTo>
                <a:lnTo>
                  <a:pt x="16443" y="20597"/>
                </a:lnTo>
                <a:cubicBezTo>
                  <a:pt x="16424" y="21050"/>
                  <a:pt x="16704" y="21443"/>
                  <a:pt x="17082" y="21493"/>
                </a:cubicBezTo>
                <a:cubicBezTo>
                  <a:pt x="17527" y="21552"/>
                  <a:pt x="17913" y="21131"/>
                  <a:pt x="17903" y="20597"/>
                </a:cubicBezTo>
                <a:lnTo>
                  <a:pt x="17903" y="19454"/>
                </a:lnTo>
                <a:cubicBezTo>
                  <a:pt x="17886" y="18705"/>
                  <a:pt x="17708" y="17973"/>
                  <a:pt x="17388" y="17328"/>
                </a:cubicBezTo>
                <a:cubicBezTo>
                  <a:pt x="16974" y="16496"/>
                  <a:pt x="16405" y="15883"/>
                  <a:pt x="15778" y="15370"/>
                </a:cubicBezTo>
                <a:cubicBezTo>
                  <a:pt x="15169" y="14871"/>
                  <a:pt x="14496" y="14457"/>
                  <a:pt x="13776" y="14133"/>
                </a:cubicBezTo>
                <a:cubicBezTo>
                  <a:pt x="12347" y="13490"/>
                  <a:pt x="10712" y="13181"/>
                  <a:pt x="9113" y="13165"/>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44" name="Shape">
            <a:extLst>
              <a:ext uri="{FF2B5EF4-FFF2-40B4-BE49-F238E27FC236}">
                <a16:creationId xmlns:a16="http://schemas.microsoft.com/office/drawing/2014/main" id="{B164DE7A-B9D0-451A-85A4-639F76A7317C}"/>
              </a:ext>
            </a:extLst>
          </p:cNvPr>
          <p:cNvSpPr/>
          <p:nvPr/>
        </p:nvSpPr>
        <p:spPr>
          <a:xfrm>
            <a:off x="12480032" y="2421199"/>
            <a:ext cx="1056827" cy="880948"/>
          </a:xfrm>
          <a:custGeom>
            <a:avLst/>
            <a:gdLst/>
            <a:ahLst/>
            <a:cxnLst>
              <a:cxn ang="0">
                <a:pos x="wd2" y="hd2"/>
              </a:cxn>
              <a:cxn ang="5400000">
                <a:pos x="wd2" y="hd2"/>
              </a:cxn>
              <a:cxn ang="10800000">
                <a:pos x="wd2" y="hd2"/>
              </a:cxn>
              <a:cxn ang="16200000">
                <a:pos x="wd2" y="hd2"/>
              </a:cxn>
            </a:cxnLst>
            <a:rect l="0" t="0" r="r" b="b"/>
            <a:pathLst>
              <a:path w="21600" h="21507" extrusionOk="0">
                <a:moveTo>
                  <a:pt x="8946" y="0"/>
                </a:moveTo>
                <a:cubicBezTo>
                  <a:pt x="7826" y="0"/>
                  <a:pt x="6705" y="511"/>
                  <a:pt x="5850" y="1532"/>
                </a:cubicBezTo>
                <a:cubicBezTo>
                  <a:pt x="4140" y="3575"/>
                  <a:pt x="4140" y="6886"/>
                  <a:pt x="5850" y="8928"/>
                </a:cubicBezTo>
                <a:cubicBezTo>
                  <a:pt x="7560" y="10970"/>
                  <a:pt x="10332" y="10970"/>
                  <a:pt x="12042" y="8928"/>
                </a:cubicBezTo>
                <a:cubicBezTo>
                  <a:pt x="13752" y="6886"/>
                  <a:pt x="13752" y="3575"/>
                  <a:pt x="12042" y="1532"/>
                </a:cubicBezTo>
                <a:cubicBezTo>
                  <a:pt x="11187" y="511"/>
                  <a:pt x="10067" y="0"/>
                  <a:pt x="8946" y="0"/>
                </a:cubicBezTo>
                <a:close/>
                <a:moveTo>
                  <a:pt x="8946" y="1726"/>
                </a:moveTo>
                <a:cubicBezTo>
                  <a:pt x="9697" y="1726"/>
                  <a:pt x="10447" y="2069"/>
                  <a:pt x="11020" y="2753"/>
                </a:cubicBezTo>
                <a:cubicBezTo>
                  <a:pt x="12165" y="4121"/>
                  <a:pt x="12165" y="6339"/>
                  <a:pt x="11020" y="7708"/>
                </a:cubicBezTo>
                <a:cubicBezTo>
                  <a:pt x="9874" y="9076"/>
                  <a:pt x="8018" y="9076"/>
                  <a:pt x="6872" y="7708"/>
                </a:cubicBezTo>
                <a:cubicBezTo>
                  <a:pt x="5727" y="6339"/>
                  <a:pt x="5727" y="4121"/>
                  <a:pt x="6872" y="2753"/>
                </a:cubicBezTo>
                <a:cubicBezTo>
                  <a:pt x="7445" y="2069"/>
                  <a:pt x="8196" y="1726"/>
                  <a:pt x="8946" y="1726"/>
                </a:cubicBezTo>
                <a:close/>
                <a:moveTo>
                  <a:pt x="18027" y="5403"/>
                </a:moveTo>
                <a:cubicBezTo>
                  <a:pt x="17626" y="5403"/>
                  <a:pt x="17300" y="5791"/>
                  <a:pt x="17300" y="6271"/>
                </a:cubicBezTo>
                <a:lnTo>
                  <a:pt x="17300" y="8803"/>
                </a:lnTo>
                <a:lnTo>
                  <a:pt x="15181" y="8803"/>
                </a:lnTo>
                <a:cubicBezTo>
                  <a:pt x="14779" y="8803"/>
                  <a:pt x="14454" y="9191"/>
                  <a:pt x="14454" y="9670"/>
                </a:cubicBezTo>
                <a:cubicBezTo>
                  <a:pt x="14454" y="10150"/>
                  <a:pt x="14779" y="10539"/>
                  <a:pt x="15181" y="10539"/>
                </a:cubicBezTo>
                <a:lnTo>
                  <a:pt x="17300" y="10539"/>
                </a:lnTo>
                <a:lnTo>
                  <a:pt x="17300" y="13070"/>
                </a:lnTo>
                <a:cubicBezTo>
                  <a:pt x="17300" y="13549"/>
                  <a:pt x="17626" y="13938"/>
                  <a:pt x="18027" y="13938"/>
                </a:cubicBezTo>
                <a:cubicBezTo>
                  <a:pt x="18428" y="13938"/>
                  <a:pt x="18753" y="13549"/>
                  <a:pt x="18753" y="13070"/>
                </a:cubicBezTo>
                <a:lnTo>
                  <a:pt x="18753" y="10539"/>
                </a:lnTo>
                <a:lnTo>
                  <a:pt x="20873" y="10539"/>
                </a:lnTo>
                <a:cubicBezTo>
                  <a:pt x="21274" y="10539"/>
                  <a:pt x="21600" y="10150"/>
                  <a:pt x="21600" y="9670"/>
                </a:cubicBezTo>
                <a:cubicBezTo>
                  <a:pt x="21600" y="9191"/>
                  <a:pt x="21274" y="8803"/>
                  <a:pt x="20873" y="8803"/>
                </a:cubicBezTo>
                <a:lnTo>
                  <a:pt x="18753" y="8803"/>
                </a:lnTo>
                <a:lnTo>
                  <a:pt x="18753" y="6271"/>
                </a:lnTo>
                <a:cubicBezTo>
                  <a:pt x="18753" y="5791"/>
                  <a:pt x="18428" y="5403"/>
                  <a:pt x="18027" y="5403"/>
                </a:cubicBezTo>
                <a:close/>
                <a:moveTo>
                  <a:pt x="9113" y="13165"/>
                </a:moveTo>
                <a:cubicBezTo>
                  <a:pt x="7645" y="13151"/>
                  <a:pt x="6151" y="13356"/>
                  <a:pt x="4789" y="13854"/>
                </a:cubicBezTo>
                <a:cubicBezTo>
                  <a:pt x="4126" y="14096"/>
                  <a:pt x="3491" y="14410"/>
                  <a:pt x="2894" y="14795"/>
                </a:cubicBezTo>
                <a:cubicBezTo>
                  <a:pt x="2270" y="15198"/>
                  <a:pt x="1683" y="15682"/>
                  <a:pt x="1168" y="16312"/>
                </a:cubicBezTo>
                <a:cubicBezTo>
                  <a:pt x="830" y="16727"/>
                  <a:pt x="540" y="17193"/>
                  <a:pt x="337" y="17711"/>
                </a:cubicBezTo>
                <a:cubicBezTo>
                  <a:pt x="131" y="18235"/>
                  <a:pt x="15" y="18807"/>
                  <a:pt x="0" y="19393"/>
                </a:cubicBezTo>
                <a:lnTo>
                  <a:pt x="0" y="20713"/>
                </a:lnTo>
                <a:cubicBezTo>
                  <a:pt x="15" y="21089"/>
                  <a:pt x="239" y="21406"/>
                  <a:pt x="546" y="21486"/>
                </a:cubicBezTo>
                <a:cubicBezTo>
                  <a:pt x="978" y="21600"/>
                  <a:pt x="1396" y="21233"/>
                  <a:pt x="1434" y="20707"/>
                </a:cubicBezTo>
                <a:lnTo>
                  <a:pt x="1434" y="19301"/>
                </a:lnTo>
                <a:cubicBezTo>
                  <a:pt x="1456" y="18947"/>
                  <a:pt x="1538" y="18606"/>
                  <a:pt x="1673" y="18298"/>
                </a:cubicBezTo>
                <a:cubicBezTo>
                  <a:pt x="1826" y="17949"/>
                  <a:pt x="2044" y="17648"/>
                  <a:pt x="2283" y="17377"/>
                </a:cubicBezTo>
                <a:cubicBezTo>
                  <a:pt x="2820" y="16772"/>
                  <a:pt x="3463" y="16318"/>
                  <a:pt x="4145" y="15968"/>
                </a:cubicBezTo>
                <a:cubicBezTo>
                  <a:pt x="4962" y="15549"/>
                  <a:pt x="5814" y="15287"/>
                  <a:pt x="6692" y="15121"/>
                </a:cubicBezTo>
                <a:cubicBezTo>
                  <a:pt x="7550" y="14958"/>
                  <a:pt x="8435" y="14884"/>
                  <a:pt x="9318" y="14914"/>
                </a:cubicBezTo>
                <a:cubicBezTo>
                  <a:pt x="10429" y="14950"/>
                  <a:pt x="11523" y="15143"/>
                  <a:pt x="12573" y="15505"/>
                </a:cubicBezTo>
                <a:cubicBezTo>
                  <a:pt x="13502" y="15826"/>
                  <a:pt x="14399" y="16278"/>
                  <a:pt x="15168" y="16968"/>
                </a:cubicBezTo>
                <a:cubicBezTo>
                  <a:pt x="15510" y="17275"/>
                  <a:pt x="15825" y="17628"/>
                  <a:pt x="16053" y="18060"/>
                </a:cubicBezTo>
                <a:cubicBezTo>
                  <a:pt x="16301" y="18529"/>
                  <a:pt x="16439" y="19076"/>
                  <a:pt x="16443" y="19642"/>
                </a:cubicBezTo>
                <a:lnTo>
                  <a:pt x="16443" y="20597"/>
                </a:lnTo>
                <a:cubicBezTo>
                  <a:pt x="16424" y="21050"/>
                  <a:pt x="16704" y="21443"/>
                  <a:pt x="17082" y="21493"/>
                </a:cubicBezTo>
                <a:cubicBezTo>
                  <a:pt x="17527" y="21552"/>
                  <a:pt x="17913" y="21131"/>
                  <a:pt x="17903" y="20597"/>
                </a:cubicBezTo>
                <a:lnTo>
                  <a:pt x="17903" y="19454"/>
                </a:lnTo>
                <a:cubicBezTo>
                  <a:pt x="17886" y="18705"/>
                  <a:pt x="17708" y="17973"/>
                  <a:pt x="17388" y="17328"/>
                </a:cubicBezTo>
                <a:cubicBezTo>
                  <a:pt x="16974" y="16496"/>
                  <a:pt x="16405" y="15883"/>
                  <a:pt x="15778" y="15370"/>
                </a:cubicBezTo>
                <a:cubicBezTo>
                  <a:pt x="15169" y="14871"/>
                  <a:pt x="14496" y="14457"/>
                  <a:pt x="13776" y="14133"/>
                </a:cubicBezTo>
                <a:cubicBezTo>
                  <a:pt x="12347" y="13490"/>
                  <a:pt x="10712" y="13181"/>
                  <a:pt x="9113" y="13165"/>
                </a:cubicBezTo>
                <a:close/>
              </a:path>
            </a:pathLst>
          </a:custGeom>
          <a:solidFill>
            <a:schemeClr val="bg1">
              <a:lumMod val="60000"/>
              <a:lumOff val="4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BFB"/>
        </a:solidFill>
        <a:effectLst/>
      </p:bgPr>
    </p:bg>
    <p:spTree>
      <p:nvGrpSpPr>
        <p:cNvPr id="1" name=""/>
        <p:cNvGrpSpPr/>
        <p:nvPr/>
      </p:nvGrpSpPr>
      <p:grpSpPr>
        <a:xfrm>
          <a:off x="0" y="0"/>
          <a:ext cx="0" cy="0"/>
          <a:chOff x="0" y="0"/>
          <a:chExt cx="0" cy="0"/>
        </a:xfrm>
      </p:grpSpPr>
      <p:sp>
        <p:nvSpPr>
          <p:cNvPr id="6" name="Rectangle 5"/>
          <p:cNvSpPr/>
          <p:nvPr/>
        </p:nvSpPr>
        <p:spPr>
          <a:xfrm>
            <a:off x="2899279" y="3403386"/>
            <a:ext cx="19586053" cy="9718814"/>
          </a:xfrm>
          <a:prstGeom prst="rect">
            <a:avLst/>
          </a:prstGeom>
        </p:spPr>
        <p:txBody>
          <a:bodyPr wrap="square">
            <a:spAutoFit/>
          </a:bodyPr>
          <a:lstStyle/>
          <a:p>
            <a:pPr marL="457200" indent="-457200">
              <a:lnSpc>
                <a:spcPct val="150000"/>
              </a:lnSpc>
              <a:buFont typeface="Arial" panose="020B0604020202020204" pitchFamily="34" charset="0"/>
              <a:buChar char="•"/>
              <a:defRPr/>
            </a:pPr>
            <a:r>
              <a:rPr lang="en-GB" sz="3600" dirty="0">
                <a:latin typeface="Arial" panose="020B0604020202020204" pitchFamily="34" charset="0"/>
                <a:ea typeface="Calibri" panose="020F0502020204030204" pitchFamily="34" charset="0"/>
              </a:rPr>
              <a:t>O</a:t>
            </a:r>
            <a:r>
              <a:rPr lang="en-GB" sz="3600" dirty="0">
                <a:effectLst/>
                <a:latin typeface="Arial" panose="020B0604020202020204" pitchFamily="34" charset="0"/>
                <a:ea typeface="Calibri" panose="020F0502020204030204" pitchFamily="34" charset="0"/>
              </a:rPr>
              <a:t>ur team came up with the concept for an analytics tool for Instagram called ‘Reach’. </a:t>
            </a:r>
          </a:p>
          <a:p>
            <a:pPr marL="457200" indent="-457200">
              <a:lnSpc>
                <a:spcPct val="150000"/>
              </a:lnSpc>
              <a:buFont typeface="Arial" panose="020B0604020202020204" pitchFamily="34" charset="0"/>
              <a:buChar char="•"/>
              <a:defRPr/>
            </a:pPr>
            <a:endParaRPr lang="en-GB" sz="3600" dirty="0">
              <a:effectLst/>
              <a:latin typeface="Arial" panose="020B0604020202020204" pitchFamily="34" charset="0"/>
              <a:ea typeface="Calibri" panose="020F0502020204030204" pitchFamily="34" charset="0"/>
            </a:endParaRPr>
          </a:p>
          <a:p>
            <a:pPr marL="457200" indent="-457200">
              <a:lnSpc>
                <a:spcPct val="150000"/>
              </a:lnSpc>
              <a:buFont typeface="Arial" panose="020B0604020202020204" pitchFamily="34" charset="0"/>
              <a:buChar char="•"/>
              <a:defRPr/>
            </a:pPr>
            <a:r>
              <a:rPr lang="en-GB" sz="3600" dirty="0">
                <a:effectLst/>
                <a:latin typeface="Arial" panose="020B0604020202020204" pitchFamily="34" charset="0"/>
                <a:ea typeface="Calibri" panose="020F0502020204030204" pitchFamily="34" charset="0"/>
                <a:cs typeface="Times New Roman" panose="02020603050405020304" pitchFamily="18" charset="0"/>
              </a:rPr>
              <a:t>Reach equips the user with strategies to grow their account, and as more tips are fed into the program it gets better and better with time. </a:t>
            </a:r>
          </a:p>
          <a:p>
            <a:pPr marL="457200" indent="-457200">
              <a:lnSpc>
                <a:spcPct val="150000"/>
              </a:lnSpc>
              <a:buFont typeface="Arial" panose="020B0604020202020204" pitchFamily="34" charset="0"/>
              <a:buChar char="•"/>
              <a:defRPr/>
            </a:pPr>
            <a:endParaRPr lang="en-GB" sz="3600" dirty="0">
              <a:latin typeface="Arial" panose="020B0604020202020204" pitchFamily="34" charset="0"/>
              <a:ea typeface="Calibri" panose="020F0502020204030204" pitchFamily="34" charset="0"/>
              <a:cs typeface="Times New Roman" panose="02020603050405020304" pitchFamily="18" charset="0"/>
            </a:endParaRPr>
          </a:p>
          <a:p>
            <a:pPr marL="457200" indent="-457200">
              <a:lnSpc>
                <a:spcPct val="150000"/>
              </a:lnSpc>
              <a:buFont typeface="Arial" panose="020B0604020202020204" pitchFamily="34" charset="0"/>
              <a:buChar char="•"/>
              <a:defRPr/>
            </a:pPr>
            <a:r>
              <a:rPr lang="en-GB" sz="3600" dirty="0">
                <a:latin typeface="Arial" panose="020B0604020202020204" pitchFamily="34" charset="0"/>
                <a:ea typeface="Calibri" panose="020F0502020204030204" pitchFamily="34" charset="0"/>
                <a:cs typeface="Times New Roman" panose="02020603050405020304" pitchFamily="18" charset="0"/>
              </a:rPr>
              <a:t>Reach provides personalised advice for Instagram users on how to improve their interaction in the Instagram community.</a:t>
            </a:r>
          </a:p>
          <a:p>
            <a:pPr marL="457200" indent="-457200">
              <a:lnSpc>
                <a:spcPct val="150000"/>
              </a:lnSpc>
              <a:buFont typeface="Arial" panose="020B0604020202020204" pitchFamily="34" charset="0"/>
              <a:buChar char="•"/>
              <a:defRPr/>
            </a:pPr>
            <a:endParaRPr lang="en-GB" sz="3600" dirty="0">
              <a:latin typeface="Arial" panose="020B0604020202020204" pitchFamily="34" charset="0"/>
              <a:ea typeface="Calibri" panose="020F0502020204030204" pitchFamily="34" charset="0"/>
              <a:cs typeface="Times New Roman" panose="02020603050405020304" pitchFamily="18" charset="0"/>
            </a:endParaRPr>
          </a:p>
          <a:p>
            <a:pPr marL="457200" indent="-457200">
              <a:lnSpc>
                <a:spcPct val="150000"/>
              </a:lnSpc>
              <a:buFont typeface="Arial" panose="020B0604020202020204" pitchFamily="34" charset="0"/>
              <a:buChar char="•"/>
              <a:defRPr/>
            </a:pPr>
            <a:r>
              <a:rPr lang="en-GB" sz="3600" dirty="0">
                <a:latin typeface="Arial" panose="020B0604020202020204" pitchFamily="34" charset="0"/>
                <a:ea typeface="Calibri" panose="020F0502020204030204" pitchFamily="34" charset="0"/>
              </a:rPr>
              <a:t>Both casual Instagram users as well as professional influencers can benefit from what Reach has to offer.</a:t>
            </a:r>
            <a:endParaRPr lang="en-GB" sz="3600" dirty="0">
              <a:effectLst/>
              <a:latin typeface="Arial" panose="020B0604020202020204" pitchFamily="34" charset="0"/>
              <a:ea typeface="Calibri" panose="020F0502020204030204" pitchFamily="34" charset="0"/>
            </a:endParaRPr>
          </a:p>
          <a:p>
            <a:pPr marL="457200" indent="-457200">
              <a:lnSpc>
                <a:spcPct val="150000"/>
              </a:lnSpc>
              <a:buFont typeface="Arial" panose="020B0604020202020204" pitchFamily="34" charset="0"/>
              <a:buChar char="•"/>
              <a:defRPr/>
            </a:pP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defRPr/>
            </a:pPr>
            <a:endParaRPr lang="en-US" sz="2400" dirty="0">
              <a:solidFill>
                <a:schemeClr val="bg1"/>
              </a:solidFill>
              <a:latin typeface="Roboto" charset="0"/>
              <a:ea typeface="Roboto" charset="0"/>
              <a:cs typeface="Roboto" charset="0"/>
            </a:endParaRPr>
          </a:p>
        </p:txBody>
      </p:sp>
      <p:sp>
        <p:nvSpPr>
          <p:cNvPr id="7" name="Text Box 3"/>
          <p:cNvSpPr txBox="1">
            <a:spLocks/>
          </p:cNvSpPr>
          <p:nvPr/>
        </p:nvSpPr>
        <p:spPr bwMode="auto">
          <a:xfrm>
            <a:off x="0" y="1348751"/>
            <a:ext cx="23618623" cy="2877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8800" dirty="0">
                <a:solidFill>
                  <a:schemeClr val="bg2"/>
                </a:solidFill>
                <a:latin typeface="Roboto Light" charset="0"/>
                <a:ea typeface="Roboto" charset="0"/>
                <a:cs typeface="Roboto" charset="0"/>
                <a:sym typeface="Poppins Medium" charset="0"/>
              </a:rPr>
              <a:t>Reach</a:t>
            </a:r>
            <a:endParaRPr lang="x-none" altLang="x-none" sz="8800" dirty="0">
              <a:solidFill>
                <a:schemeClr val="bg2"/>
              </a:solidFill>
              <a:latin typeface="Roboto" charset="0"/>
              <a:ea typeface="Roboto" charset="0"/>
              <a:cs typeface="Roboto" charset="0"/>
              <a:sym typeface="Poppins Medium" charset="0"/>
            </a:endParaRPr>
          </a:p>
        </p:txBody>
      </p:sp>
      <p:sp>
        <p:nvSpPr>
          <p:cNvPr id="2" name="Rectangle 1">
            <a:extLst>
              <a:ext uri="{FF2B5EF4-FFF2-40B4-BE49-F238E27FC236}">
                <a16:creationId xmlns:a16="http://schemas.microsoft.com/office/drawing/2014/main" id="{C158F4BA-56DB-437F-BAB3-0AEC26DA486D}"/>
              </a:ext>
            </a:extLst>
          </p:cNvPr>
          <p:cNvSpPr/>
          <p:nvPr/>
        </p:nvSpPr>
        <p:spPr bwMode="auto">
          <a:xfrm>
            <a:off x="742728" y="11765662"/>
            <a:ext cx="6120680" cy="1509902"/>
          </a:xfrm>
          <a:prstGeom prst="rect">
            <a:avLst/>
          </a:prstGeom>
          <a:solidFill>
            <a:srgbClr val="F7FBFB"/>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9" name="Oval 8">
            <a:extLst>
              <a:ext uri="{FF2B5EF4-FFF2-40B4-BE49-F238E27FC236}">
                <a16:creationId xmlns:a16="http://schemas.microsoft.com/office/drawing/2014/main" id="{73016E2C-2127-40E8-93FC-11E10E668053}"/>
              </a:ext>
            </a:extLst>
          </p:cNvPr>
          <p:cNvSpPr/>
          <p:nvPr/>
        </p:nvSpPr>
        <p:spPr bwMode="auto">
          <a:xfrm>
            <a:off x="7105079" y="1385392"/>
            <a:ext cx="1598528" cy="1486881"/>
          </a:xfrm>
          <a:prstGeom prst="ellipse">
            <a:avLst/>
          </a:prstGeom>
          <a:solidFill>
            <a:schemeClr val="accent5"/>
          </a:solidFill>
          <a:ln w="101600" cap="flat" cmpd="sng" algn="ctr">
            <a:solidFill>
              <a:schemeClr val="tx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0" name="Oval 9">
            <a:extLst>
              <a:ext uri="{FF2B5EF4-FFF2-40B4-BE49-F238E27FC236}">
                <a16:creationId xmlns:a16="http://schemas.microsoft.com/office/drawing/2014/main" id="{C0659062-0AFC-43B6-A368-D7CA169561EB}"/>
              </a:ext>
            </a:extLst>
          </p:cNvPr>
          <p:cNvSpPr/>
          <p:nvPr/>
        </p:nvSpPr>
        <p:spPr bwMode="auto">
          <a:xfrm>
            <a:off x="4040744" y="1396270"/>
            <a:ext cx="1598528" cy="1486881"/>
          </a:xfrm>
          <a:prstGeom prst="ellipse">
            <a:avLst/>
          </a:prstGeom>
          <a:solidFill>
            <a:schemeClr val="accent4"/>
          </a:solidFill>
          <a:ln w="101600" cap="flat" cmpd="sng" algn="ctr">
            <a:solidFill>
              <a:schemeClr val="tx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1" name="Oval 10">
            <a:extLst>
              <a:ext uri="{FF2B5EF4-FFF2-40B4-BE49-F238E27FC236}">
                <a16:creationId xmlns:a16="http://schemas.microsoft.com/office/drawing/2014/main" id="{4FE0ADA7-C882-459E-BE93-C47A42509EAC}"/>
              </a:ext>
            </a:extLst>
          </p:cNvPr>
          <p:cNvSpPr/>
          <p:nvPr/>
        </p:nvSpPr>
        <p:spPr bwMode="auto">
          <a:xfrm>
            <a:off x="17765366" y="1298370"/>
            <a:ext cx="1598528" cy="1486881"/>
          </a:xfrm>
          <a:prstGeom prst="ellipse">
            <a:avLst/>
          </a:prstGeom>
          <a:solidFill>
            <a:schemeClr val="accent3"/>
          </a:solidFill>
          <a:ln w="101600" cap="flat" cmpd="sng" algn="ctr">
            <a:solidFill>
              <a:schemeClr val="tx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2" name="Oval 11">
            <a:extLst>
              <a:ext uri="{FF2B5EF4-FFF2-40B4-BE49-F238E27FC236}">
                <a16:creationId xmlns:a16="http://schemas.microsoft.com/office/drawing/2014/main" id="{097933EB-061A-4C88-A1A8-FDE601AA1B41}"/>
              </a:ext>
            </a:extLst>
          </p:cNvPr>
          <p:cNvSpPr/>
          <p:nvPr/>
        </p:nvSpPr>
        <p:spPr bwMode="auto">
          <a:xfrm>
            <a:off x="14451216" y="1298370"/>
            <a:ext cx="1598528" cy="1486881"/>
          </a:xfrm>
          <a:prstGeom prst="ellipse">
            <a:avLst/>
          </a:prstGeom>
          <a:solidFill>
            <a:schemeClr val="accent6"/>
          </a:solidFill>
          <a:ln w="101600" cap="flat" cmpd="sng" algn="ctr">
            <a:solidFill>
              <a:schemeClr val="tx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3" name="Shape">
            <a:extLst>
              <a:ext uri="{FF2B5EF4-FFF2-40B4-BE49-F238E27FC236}">
                <a16:creationId xmlns:a16="http://schemas.microsoft.com/office/drawing/2014/main" id="{771FFBB5-D302-4F46-8A64-F02213118865}"/>
              </a:ext>
            </a:extLst>
          </p:cNvPr>
          <p:cNvSpPr/>
          <p:nvPr/>
        </p:nvSpPr>
        <p:spPr>
          <a:xfrm>
            <a:off x="4528666" y="1801450"/>
            <a:ext cx="622684" cy="579193"/>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4" name="Shape">
            <a:extLst>
              <a:ext uri="{FF2B5EF4-FFF2-40B4-BE49-F238E27FC236}">
                <a16:creationId xmlns:a16="http://schemas.microsoft.com/office/drawing/2014/main" id="{A24592B2-A31D-44A8-AC5D-B5A71E5094CA}"/>
              </a:ext>
            </a:extLst>
          </p:cNvPr>
          <p:cNvSpPr/>
          <p:nvPr/>
        </p:nvSpPr>
        <p:spPr>
          <a:xfrm>
            <a:off x="7569753" y="1850929"/>
            <a:ext cx="622684" cy="481864"/>
          </a:xfrm>
          <a:custGeom>
            <a:avLst/>
            <a:gdLst/>
            <a:ahLst/>
            <a:cxnLst>
              <a:cxn ang="0">
                <a:pos x="wd2" y="hd2"/>
              </a:cxn>
              <a:cxn ang="5400000">
                <a:pos x="wd2" y="hd2"/>
              </a:cxn>
              <a:cxn ang="10800000">
                <a:pos x="wd2" y="hd2"/>
              </a:cxn>
              <a:cxn ang="16200000">
                <a:pos x="wd2" y="hd2"/>
              </a:cxn>
            </a:cxnLst>
            <a:rect l="0" t="0" r="r" b="b"/>
            <a:pathLst>
              <a:path w="21600" h="21595" extrusionOk="0">
                <a:moveTo>
                  <a:pt x="8090" y="1"/>
                </a:moveTo>
                <a:cubicBezTo>
                  <a:pt x="7963" y="3"/>
                  <a:pt x="7838" y="37"/>
                  <a:pt x="7723" y="101"/>
                </a:cubicBezTo>
                <a:cubicBezTo>
                  <a:pt x="7582" y="180"/>
                  <a:pt x="7460" y="300"/>
                  <a:pt x="7368" y="451"/>
                </a:cubicBezTo>
                <a:lnTo>
                  <a:pt x="5790" y="3288"/>
                </a:lnTo>
                <a:lnTo>
                  <a:pt x="4001" y="3288"/>
                </a:lnTo>
                <a:lnTo>
                  <a:pt x="3984" y="3288"/>
                </a:lnTo>
                <a:cubicBezTo>
                  <a:pt x="3410" y="3288"/>
                  <a:pt x="2979" y="3289"/>
                  <a:pt x="2614" y="3318"/>
                </a:cubicBezTo>
                <a:cubicBezTo>
                  <a:pt x="2250" y="3348"/>
                  <a:pt x="1952" y="3406"/>
                  <a:pt x="1646" y="3523"/>
                </a:cubicBezTo>
                <a:cubicBezTo>
                  <a:pt x="1309" y="3670"/>
                  <a:pt x="1008" y="3903"/>
                  <a:pt x="760" y="4201"/>
                </a:cubicBezTo>
                <a:cubicBezTo>
                  <a:pt x="512" y="4498"/>
                  <a:pt x="318" y="4860"/>
                  <a:pt x="195" y="5265"/>
                </a:cubicBezTo>
                <a:cubicBezTo>
                  <a:pt x="98" y="5635"/>
                  <a:pt x="49" y="5995"/>
                  <a:pt x="24" y="6433"/>
                </a:cubicBezTo>
                <a:cubicBezTo>
                  <a:pt x="0" y="6871"/>
                  <a:pt x="0" y="7388"/>
                  <a:pt x="0" y="8075"/>
                </a:cubicBezTo>
                <a:lnTo>
                  <a:pt x="0" y="16787"/>
                </a:lnTo>
                <a:cubicBezTo>
                  <a:pt x="0" y="17484"/>
                  <a:pt x="0" y="18006"/>
                  <a:pt x="24" y="18447"/>
                </a:cubicBezTo>
                <a:cubicBezTo>
                  <a:pt x="49" y="18888"/>
                  <a:pt x="98" y="19247"/>
                  <a:pt x="195" y="19617"/>
                </a:cubicBezTo>
                <a:cubicBezTo>
                  <a:pt x="318" y="20022"/>
                  <a:pt x="512" y="20384"/>
                  <a:pt x="760" y="20682"/>
                </a:cubicBezTo>
                <a:cubicBezTo>
                  <a:pt x="1008" y="20980"/>
                  <a:pt x="1309" y="21213"/>
                  <a:pt x="1646" y="21360"/>
                </a:cubicBezTo>
                <a:cubicBezTo>
                  <a:pt x="1954" y="21478"/>
                  <a:pt x="2253" y="21536"/>
                  <a:pt x="2618" y="21566"/>
                </a:cubicBezTo>
                <a:cubicBezTo>
                  <a:pt x="2982" y="21595"/>
                  <a:pt x="3413" y="21595"/>
                  <a:pt x="3984" y="21595"/>
                </a:cubicBezTo>
                <a:lnTo>
                  <a:pt x="17598" y="21595"/>
                </a:lnTo>
                <a:cubicBezTo>
                  <a:pt x="18178" y="21595"/>
                  <a:pt x="18613" y="21595"/>
                  <a:pt x="18980" y="21566"/>
                </a:cubicBezTo>
                <a:cubicBezTo>
                  <a:pt x="19347" y="21536"/>
                  <a:pt x="19646" y="21478"/>
                  <a:pt x="19954" y="21360"/>
                </a:cubicBezTo>
                <a:cubicBezTo>
                  <a:pt x="20291" y="21213"/>
                  <a:pt x="20592" y="20980"/>
                  <a:pt x="20840" y="20682"/>
                </a:cubicBezTo>
                <a:cubicBezTo>
                  <a:pt x="21088" y="20384"/>
                  <a:pt x="21282" y="20022"/>
                  <a:pt x="21405" y="19617"/>
                </a:cubicBezTo>
                <a:cubicBezTo>
                  <a:pt x="21502" y="19247"/>
                  <a:pt x="21551" y="18888"/>
                  <a:pt x="21576" y="18449"/>
                </a:cubicBezTo>
                <a:cubicBezTo>
                  <a:pt x="21600" y="18011"/>
                  <a:pt x="21600" y="17494"/>
                  <a:pt x="21600" y="16808"/>
                </a:cubicBezTo>
                <a:lnTo>
                  <a:pt x="21600" y="8096"/>
                </a:lnTo>
                <a:cubicBezTo>
                  <a:pt x="21600" y="7400"/>
                  <a:pt x="21600" y="6877"/>
                  <a:pt x="21576" y="6436"/>
                </a:cubicBezTo>
                <a:cubicBezTo>
                  <a:pt x="21551" y="5995"/>
                  <a:pt x="21502" y="5635"/>
                  <a:pt x="21405" y="5265"/>
                </a:cubicBezTo>
                <a:cubicBezTo>
                  <a:pt x="21282" y="4860"/>
                  <a:pt x="21088" y="4498"/>
                  <a:pt x="20840" y="4201"/>
                </a:cubicBezTo>
                <a:cubicBezTo>
                  <a:pt x="20592" y="3903"/>
                  <a:pt x="20291" y="3670"/>
                  <a:pt x="19954" y="3523"/>
                </a:cubicBezTo>
                <a:cubicBezTo>
                  <a:pt x="19646" y="3406"/>
                  <a:pt x="19347" y="3347"/>
                  <a:pt x="18982" y="3318"/>
                </a:cubicBezTo>
                <a:cubicBezTo>
                  <a:pt x="18618" y="3288"/>
                  <a:pt x="18187" y="3288"/>
                  <a:pt x="17616" y="3288"/>
                </a:cubicBezTo>
                <a:lnTo>
                  <a:pt x="15823" y="3288"/>
                </a:lnTo>
                <a:lnTo>
                  <a:pt x="14200" y="403"/>
                </a:lnTo>
                <a:cubicBezTo>
                  <a:pt x="14125" y="275"/>
                  <a:pt x="14024" y="171"/>
                  <a:pt x="13907" y="100"/>
                </a:cubicBezTo>
                <a:cubicBezTo>
                  <a:pt x="13788" y="29"/>
                  <a:pt x="13657" y="-5"/>
                  <a:pt x="13524" y="1"/>
                </a:cubicBezTo>
                <a:lnTo>
                  <a:pt x="8090" y="1"/>
                </a:lnTo>
                <a:close/>
                <a:moveTo>
                  <a:pt x="8543" y="2085"/>
                </a:moveTo>
                <a:lnTo>
                  <a:pt x="13059" y="2085"/>
                </a:lnTo>
                <a:lnTo>
                  <a:pt x="14544" y="4789"/>
                </a:lnTo>
                <a:cubicBezTo>
                  <a:pt x="14634" y="4945"/>
                  <a:pt x="14753" y="5074"/>
                  <a:pt x="14891" y="5166"/>
                </a:cubicBezTo>
                <a:cubicBezTo>
                  <a:pt x="15048" y="5269"/>
                  <a:pt x="15224" y="5321"/>
                  <a:pt x="15403" y="5316"/>
                </a:cubicBezTo>
                <a:lnTo>
                  <a:pt x="18347" y="5315"/>
                </a:lnTo>
                <a:cubicBezTo>
                  <a:pt x="18568" y="5315"/>
                  <a:pt x="18735" y="5315"/>
                  <a:pt x="18877" y="5326"/>
                </a:cubicBezTo>
                <a:cubicBezTo>
                  <a:pt x="19019" y="5338"/>
                  <a:pt x="19135" y="5360"/>
                  <a:pt x="19255" y="5406"/>
                </a:cubicBezTo>
                <a:cubicBezTo>
                  <a:pt x="19386" y="5463"/>
                  <a:pt x="19502" y="5554"/>
                  <a:pt x="19599" y="5669"/>
                </a:cubicBezTo>
                <a:cubicBezTo>
                  <a:pt x="19695" y="5785"/>
                  <a:pt x="19770" y="5926"/>
                  <a:pt x="19818" y="6083"/>
                </a:cubicBezTo>
                <a:cubicBezTo>
                  <a:pt x="19856" y="6227"/>
                  <a:pt x="19874" y="6366"/>
                  <a:pt x="19884" y="6537"/>
                </a:cubicBezTo>
                <a:cubicBezTo>
                  <a:pt x="19893" y="6708"/>
                  <a:pt x="19893" y="6911"/>
                  <a:pt x="19893" y="7182"/>
                </a:cubicBezTo>
                <a:lnTo>
                  <a:pt x="19893" y="17710"/>
                </a:lnTo>
                <a:cubicBezTo>
                  <a:pt x="19893" y="17976"/>
                  <a:pt x="19893" y="18177"/>
                  <a:pt x="19884" y="18347"/>
                </a:cubicBezTo>
                <a:cubicBezTo>
                  <a:pt x="19874" y="18517"/>
                  <a:pt x="19856" y="18656"/>
                  <a:pt x="19818" y="18800"/>
                </a:cubicBezTo>
                <a:cubicBezTo>
                  <a:pt x="19770" y="18957"/>
                  <a:pt x="19695" y="19098"/>
                  <a:pt x="19599" y="19213"/>
                </a:cubicBezTo>
                <a:cubicBezTo>
                  <a:pt x="19502" y="19329"/>
                  <a:pt x="19386" y="19419"/>
                  <a:pt x="19255" y="19477"/>
                </a:cubicBezTo>
                <a:cubicBezTo>
                  <a:pt x="19135" y="19522"/>
                  <a:pt x="19019" y="19545"/>
                  <a:pt x="18876" y="19557"/>
                </a:cubicBezTo>
                <a:cubicBezTo>
                  <a:pt x="18734" y="19568"/>
                  <a:pt x="18565" y="19568"/>
                  <a:pt x="18340" y="19568"/>
                </a:cubicBezTo>
                <a:lnTo>
                  <a:pt x="3253" y="19568"/>
                </a:lnTo>
                <a:cubicBezTo>
                  <a:pt x="3031" y="19568"/>
                  <a:pt x="2864" y="19568"/>
                  <a:pt x="2722" y="19557"/>
                </a:cubicBezTo>
                <a:cubicBezTo>
                  <a:pt x="2581" y="19545"/>
                  <a:pt x="2465" y="19522"/>
                  <a:pt x="2345" y="19477"/>
                </a:cubicBezTo>
                <a:cubicBezTo>
                  <a:pt x="2214" y="19419"/>
                  <a:pt x="2098" y="19329"/>
                  <a:pt x="2001" y="19213"/>
                </a:cubicBezTo>
                <a:cubicBezTo>
                  <a:pt x="1905" y="19098"/>
                  <a:pt x="1830" y="18957"/>
                  <a:pt x="1782" y="18800"/>
                </a:cubicBezTo>
                <a:cubicBezTo>
                  <a:pt x="1744" y="18656"/>
                  <a:pt x="1725" y="18517"/>
                  <a:pt x="1716" y="18346"/>
                </a:cubicBezTo>
                <a:cubicBezTo>
                  <a:pt x="1706" y="18174"/>
                  <a:pt x="1706" y="17971"/>
                  <a:pt x="1706" y="17701"/>
                </a:cubicBezTo>
                <a:lnTo>
                  <a:pt x="1706" y="7174"/>
                </a:lnTo>
                <a:cubicBezTo>
                  <a:pt x="1706" y="6907"/>
                  <a:pt x="1706" y="6706"/>
                  <a:pt x="1716" y="6536"/>
                </a:cubicBezTo>
                <a:cubicBezTo>
                  <a:pt x="1725" y="6366"/>
                  <a:pt x="1744" y="6227"/>
                  <a:pt x="1782" y="6083"/>
                </a:cubicBezTo>
                <a:cubicBezTo>
                  <a:pt x="1830" y="5926"/>
                  <a:pt x="1905" y="5785"/>
                  <a:pt x="2001" y="5669"/>
                </a:cubicBezTo>
                <a:cubicBezTo>
                  <a:pt x="2098" y="5554"/>
                  <a:pt x="2214" y="5463"/>
                  <a:pt x="2345" y="5406"/>
                </a:cubicBezTo>
                <a:cubicBezTo>
                  <a:pt x="2464" y="5360"/>
                  <a:pt x="2580" y="5338"/>
                  <a:pt x="2721" y="5326"/>
                </a:cubicBezTo>
                <a:cubicBezTo>
                  <a:pt x="2863" y="5315"/>
                  <a:pt x="3030" y="5315"/>
                  <a:pt x="3253" y="5315"/>
                </a:cubicBezTo>
                <a:lnTo>
                  <a:pt x="3259" y="5315"/>
                </a:lnTo>
                <a:lnTo>
                  <a:pt x="6341" y="5315"/>
                </a:lnTo>
                <a:cubicBezTo>
                  <a:pt x="6464" y="5315"/>
                  <a:pt x="6584" y="5281"/>
                  <a:pt x="6694" y="5216"/>
                </a:cubicBezTo>
                <a:cubicBezTo>
                  <a:pt x="6803" y="5150"/>
                  <a:pt x="6898" y="5056"/>
                  <a:pt x="6971" y="4939"/>
                </a:cubicBezTo>
                <a:lnTo>
                  <a:pt x="8543" y="2085"/>
                </a:lnTo>
                <a:close/>
                <a:moveTo>
                  <a:pt x="10800" y="6511"/>
                </a:moveTo>
                <a:cubicBezTo>
                  <a:pt x="9649" y="6511"/>
                  <a:pt x="8498" y="7039"/>
                  <a:pt x="7620" y="8095"/>
                </a:cubicBezTo>
                <a:cubicBezTo>
                  <a:pt x="5864" y="10205"/>
                  <a:pt x="5864" y="13626"/>
                  <a:pt x="7620" y="15736"/>
                </a:cubicBezTo>
                <a:cubicBezTo>
                  <a:pt x="9376" y="17847"/>
                  <a:pt x="12223" y="17847"/>
                  <a:pt x="13979" y="15736"/>
                </a:cubicBezTo>
                <a:cubicBezTo>
                  <a:pt x="15735" y="13626"/>
                  <a:pt x="15735" y="10205"/>
                  <a:pt x="13979" y="8095"/>
                </a:cubicBezTo>
                <a:cubicBezTo>
                  <a:pt x="13101" y="7039"/>
                  <a:pt x="11950" y="6511"/>
                  <a:pt x="10800" y="6511"/>
                </a:cubicBezTo>
                <a:close/>
                <a:moveTo>
                  <a:pt x="10800" y="8629"/>
                </a:moveTo>
                <a:cubicBezTo>
                  <a:pt x="11500" y="8629"/>
                  <a:pt x="12200" y="8950"/>
                  <a:pt x="12734" y="9592"/>
                </a:cubicBezTo>
                <a:cubicBezTo>
                  <a:pt x="13802" y="10875"/>
                  <a:pt x="13802" y="12956"/>
                  <a:pt x="12734" y="14239"/>
                </a:cubicBezTo>
                <a:cubicBezTo>
                  <a:pt x="11666" y="15523"/>
                  <a:pt x="9934" y="15523"/>
                  <a:pt x="8866" y="14239"/>
                </a:cubicBezTo>
                <a:cubicBezTo>
                  <a:pt x="7798" y="12956"/>
                  <a:pt x="7798" y="10875"/>
                  <a:pt x="8866" y="9592"/>
                </a:cubicBezTo>
                <a:cubicBezTo>
                  <a:pt x="9400" y="8950"/>
                  <a:pt x="10100" y="8629"/>
                  <a:pt x="10800" y="8629"/>
                </a:cubicBez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 name="Shape">
            <a:extLst>
              <a:ext uri="{FF2B5EF4-FFF2-40B4-BE49-F238E27FC236}">
                <a16:creationId xmlns:a16="http://schemas.microsoft.com/office/drawing/2014/main" id="{2483AC5A-2F97-42D9-8721-E296085A5434}"/>
              </a:ext>
            </a:extLst>
          </p:cNvPr>
          <p:cNvSpPr/>
          <p:nvPr/>
        </p:nvSpPr>
        <p:spPr>
          <a:xfrm>
            <a:off x="18236723" y="1748521"/>
            <a:ext cx="622684" cy="509119"/>
          </a:xfrm>
          <a:custGeom>
            <a:avLst/>
            <a:gdLst/>
            <a:ahLst/>
            <a:cxnLst>
              <a:cxn ang="0">
                <a:pos x="wd2" y="hd2"/>
              </a:cxn>
              <a:cxn ang="5400000">
                <a:pos x="wd2" y="hd2"/>
              </a:cxn>
              <a:cxn ang="10800000">
                <a:pos x="wd2" y="hd2"/>
              </a:cxn>
              <a:cxn ang="16200000">
                <a:pos x="wd2" y="hd2"/>
              </a:cxn>
            </a:cxnLst>
            <a:rect l="0" t="0" r="r" b="b"/>
            <a:pathLst>
              <a:path w="20433" h="20817" extrusionOk="0">
                <a:moveTo>
                  <a:pt x="5866" y="1"/>
                </a:moveTo>
                <a:cubicBezTo>
                  <a:pt x="4434" y="-26"/>
                  <a:pt x="2990" y="557"/>
                  <a:pt x="1847" y="1773"/>
                </a:cubicBezTo>
                <a:cubicBezTo>
                  <a:pt x="-346" y="4109"/>
                  <a:pt x="-622" y="8006"/>
                  <a:pt x="1213" y="10725"/>
                </a:cubicBezTo>
                <a:lnTo>
                  <a:pt x="9594" y="20504"/>
                </a:lnTo>
                <a:cubicBezTo>
                  <a:pt x="9753" y="20708"/>
                  <a:pt x="9981" y="20822"/>
                  <a:pt x="10218" y="20816"/>
                </a:cubicBezTo>
                <a:cubicBezTo>
                  <a:pt x="10424" y="20811"/>
                  <a:pt x="10621" y="20715"/>
                  <a:pt x="10769" y="20548"/>
                </a:cubicBezTo>
                <a:lnTo>
                  <a:pt x="18896" y="11190"/>
                </a:lnTo>
                <a:cubicBezTo>
                  <a:pt x="20978" y="8610"/>
                  <a:pt x="20941" y="4589"/>
                  <a:pt x="18812" y="2061"/>
                </a:cubicBezTo>
                <a:cubicBezTo>
                  <a:pt x="16420" y="-778"/>
                  <a:pt x="12440" y="-619"/>
                  <a:pt x="10224" y="2405"/>
                </a:cubicBezTo>
                <a:cubicBezTo>
                  <a:pt x="9094" y="844"/>
                  <a:pt x="7488" y="31"/>
                  <a:pt x="5866" y="1"/>
                </a:cubicBezTo>
                <a:close/>
                <a:moveTo>
                  <a:pt x="14711" y="1883"/>
                </a:moveTo>
                <a:cubicBezTo>
                  <a:pt x="15579" y="1896"/>
                  <a:pt x="16448" y="2229"/>
                  <a:pt x="17177" y="2896"/>
                </a:cubicBezTo>
                <a:cubicBezTo>
                  <a:pt x="19169" y="4717"/>
                  <a:pt x="19317" y="8155"/>
                  <a:pt x="17492" y="10197"/>
                </a:cubicBezTo>
                <a:lnTo>
                  <a:pt x="10186" y="18563"/>
                </a:lnTo>
                <a:lnTo>
                  <a:pt x="2635" y="9791"/>
                </a:lnTo>
                <a:cubicBezTo>
                  <a:pt x="1207" y="7891"/>
                  <a:pt x="1305" y="5030"/>
                  <a:pt x="2858" y="3267"/>
                </a:cubicBezTo>
                <a:cubicBezTo>
                  <a:pt x="4550" y="1347"/>
                  <a:pt x="7281" y="1447"/>
                  <a:pt x="8865" y="3487"/>
                </a:cubicBezTo>
                <a:lnTo>
                  <a:pt x="9493" y="4286"/>
                </a:lnTo>
                <a:cubicBezTo>
                  <a:pt x="9683" y="4544"/>
                  <a:pt x="9968" y="4681"/>
                  <a:pt x="10259" y="4654"/>
                </a:cubicBezTo>
                <a:cubicBezTo>
                  <a:pt x="10479" y="4634"/>
                  <a:pt x="10685" y="4521"/>
                  <a:pt x="10838" y="4336"/>
                </a:cubicBezTo>
                <a:lnTo>
                  <a:pt x="11672" y="3400"/>
                </a:lnTo>
                <a:cubicBezTo>
                  <a:pt x="12482" y="2383"/>
                  <a:pt x="13595" y="1868"/>
                  <a:pt x="14711" y="1883"/>
                </a:cubicBez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 name="Shape">
            <a:extLst>
              <a:ext uri="{FF2B5EF4-FFF2-40B4-BE49-F238E27FC236}">
                <a16:creationId xmlns:a16="http://schemas.microsoft.com/office/drawing/2014/main" id="{C23756BF-E802-4EC4-875A-8F7016CCE64D}"/>
              </a:ext>
            </a:extLst>
          </p:cNvPr>
          <p:cNvSpPr/>
          <p:nvPr/>
        </p:nvSpPr>
        <p:spPr>
          <a:xfrm>
            <a:off x="14931926" y="1686068"/>
            <a:ext cx="637109" cy="538668"/>
          </a:xfrm>
          <a:custGeom>
            <a:avLst/>
            <a:gdLst/>
            <a:ahLst/>
            <a:cxnLst>
              <a:cxn ang="0">
                <a:pos x="wd2" y="hd2"/>
              </a:cxn>
              <a:cxn ang="5400000">
                <a:pos x="wd2" y="hd2"/>
              </a:cxn>
              <a:cxn ang="10800000">
                <a:pos x="wd2" y="hd2"/>
              </a:cxn>
              <a:cxn ang="16200000">
                <a:pos x="wd2" y="hd2"/>
              </a:cxn>
            </a:cxnLst>
            <a:rect l="0" t="0" r="r" b="b"/>
            <a:pathLst>
              <a:path w="21600" h="21600" extrusionOk="0">
                <a:moveTo>
                  <a:pt x="10770" y="0"/>
                </a:moveTo>
                <a:cubicBezTo>
                  <a:pt x="9963" y="0"/>
                  <a:pt x="9557" y="1"/>
                  <a:pt x="9126" y="151"/>
                </a:cubicBezTo>
                <a:cubicBezTo>
                  <a:pt x="8652" y="341"/>
                  <a:pt x="8278" y="751"/>
                  <a:pt x="8105" y="1273"/>
                </a:cubicBezTo>
                <a:cubicBezTo>
                  <a:pt x="7968" y="1750"/>
                  <a:pt x="7968" y="2199"/>
                  <a:pt x="7968" y="3082"/>
                </a:cubicBezTo>
                <a:lnTo>
                  <a:pt x="7968" y="18504"/>
                </a:lnTo>
                <a:cubicBezTo>
                  <a:pt x="7968" y="19401"/>
                  <a:pt x="7968" y="19849"/>
                  <a:pt x="8105" y="20326"/>
                </a:cubicBezTo>
                <a:cubicBezTo>
                  <a:pt x="8278" y="20848"/>
                  <a:pt x="8652" y="21259"/>
                  <a:pt x="9126" y="21449"/>
                </a:cubicBezTo>
                <a:cubicBezTo>
                  <a:pt x="9559" y="21600"/>
                  <a:pt x="9966" y="21600"/>
                  <a:pt x="10770" y="21600"/>
                </a:cubicBezTo>
                <a:lnTo>
                  <a:pt x="10817" y="21600"/>
                </a:lnTo>
                <a:cubicBezTo>
                  <a:pt x="11633" y="21600"/>
                  <a:pt x="12040" y="21600"/>
                  <a:pt x="12473" y="21449"/>
                </a:cubicBezTo>
                <a:cubicBezTo>
                  <a:pt x="12947" y="21259"/>
                  <a:pt x="13322" y="20848"/>
                  <a:pt x="13494" y="20326"/>
                </a:cubicBezTo>
                <a:cubicBezTo>
                  <a:pt x="13631" y="19849"/>
                  <a:pt x="13631" y="19401"/>
                  <a:pt x="13631" y="18518"/>
                </a:cubicBezTo>
                <a:lnTo>
                  <a:pt x="13631" y="3096"/>
                </a:lnTo>
                <a:cubicBezTo>
                  <a:pt x="13631" y="2199"/>
                  <a:pt x="13631" y="1750"/>
                  <a:pt x="13494" y="1273"/>
                </a:cubicBezTo>
                <a:cubicBezTo>
                  <a:pt x="13322" y="751"/>
                  <a:pt x="12947" y="341"/>
                  <a:pt x="12473" y="151"/>
                </a:cubicBezTo>
                <a:cubicBezTo>
                  <a:pt x="12040" y="0"/>
                  <a:pt x="11633" y="0"/>
                  <a:pt x="10830" y="0"/>
                </a:cubicBezTo>
                <a:lnTo>
                  <a:pt x="10782" y="0"/>
                </a:lnTo>
                <a:lnTo>
                  <a:pt x="10770" y="0"/>
                </a:lnTo>
                <a:close/>
                <a:moveTo>
                  <a:pt x="9912" y="1942"/>
                </a:moveTo>
                <a:lnTo>
                  <a:pt x="9914" y="1942"/>
                </a:lnTo>
                <a:lnTo>
                  <a:pt x="11687" y="1942"/>
                </a:lnTo>
                <a:cubicBezTo>
                  <a:pt x="11754" y="1942"/>
                  <a:pt x="11788" y="1941"/>
                  <a:pt x="11824" y="1954"/>
                </a:cubicBezTo>
                <a:cubicBezTo>
                  <a:pt x="11864" y="1970"/>
                  <a:pt x="11894" y="2004"/>
                  <a:pt x="11909" y="2048"/>
                </a:cubicBezTo>
                <a:cubicBezTo>
                  <a:pt x="11920" y="2088"/>
                  <a:pt x="11921" y="2125"/>
                  <a:pt x="11921" y="2200"/>
                </a:cubicBezTo>
                <a:lnTo>
                  <a:pt x="11921" y="19401"/>
                </a:lnTo>
                <a:cubicBezTo>
                  <a:pt x="11921" y="19475"/>
                  <a:pt x="11920" y="19512"/>
                  <a:pt x="11909" y="19552"/>
                </a:cubicBezTo>
                <a:cubicBezTo>
                  <a:pt x="11894" y="19596"/>
                  <a:pt x="11864" y="19630"/>
                  <a:pt x="11824" y="19645"/>
                </a:cubicBezTo>
                <a:cubicBezTo>
                  <a:pt x="11788" y="19658"/>
                  <a:pt x="11754" y="19658"/>
                  <a:pt x="11686" y="19658"/>
                </a:cubicBezTo>
                <a:lnTo>
                  <a:pt x="9912" y="19658"/>
                </a:lnTo>
                <a:cubicBezTo>
                  <a:pt x="9845" y="19658"/>
                  <a:pt x="9811" y="19658"/>
                  <a:pt x="9775" y="19645"/>
                </a:cubicBezTo>
                <a:cubicBezTo>
                  <a:pt x="9736" y="19630"/>
                  <a:pt x="9705" y="19596"/>
                  <a:pt x="9690" y="19552"/>
                </a:cubicBezTo>
                <a:cubicBezTo>
                  <a:pt x="9679" y="19512"/>
                  <a:pt x="9679" y="19475"/>
                  <a:pt x="9679" y="19400"/>
                </a:cubicBezTo>
                <a:lnTo>
                  <a:pt x="9679" y="2199"/>
                </a:lnTo>
                <a:cubicBezTo>
                  <a:pt x="9679" y="2125"/>
                  <a:pt x="9679" y="2088"/>
                  <a:pt x="9690" y="2048"/>
                </a:cubicBezTo>
                <a:cubicBezTo>
                  <a:pt x="9705" y="2004"/>
                  <a:pt x="9736" y="1970"/>
                  <a:pt x="9775" y="1954"/>
                </a:cubicBezTo>
                <a:cubicBezTo>
                  <a:pt x="9811" y="1941"/>
                  <a:pt x="9846" y="1942"/>
                  <a:pt x="9912" y="1942"/>
                </a:cubicBezTo>
                <a:close/>
                <a:moveTo>
                  <a:pt x="18738" y="5474"/>
                </a:moveTo>
                <a:cubicBezTo>
                  <a:pt x="17932" y="5474"/>
                  <a:pt x="17525" y="5475"/>
                  <a:pt x="17094" y="5625"/>
                </a:cubicBezTo>
                <a:cubicBezTo>
                  <a:pt x="16620" y="5815"/>
                  <a:pt x="16246" y="6226"/>
                  <a:pt x="16074" y="6747"/>
                </a:cubicBezTo>
                <a:cubicBezTo>
                  <a:pt x="15937" y="7224"/>
                  <a:pt x="15937" y="7673"/>
                  <a:pt x="15937" y="8556"/>
                </a:cubicBezTo>
                <a:lnTo>
                  <a:pt x="15937" y="18504"/>
                </a:lnTo>
                <a:cubicBezTo>
                  <a:pt x="15937" y="19401"/>
                  <a:pt x="15937" y="19849"/>
                  <a:pt x="16074" y="20326"/>
                </a:cubicBezTo>
                <a:cubicBezTo>
                  <a:pt x="16246" y="20848"/>
                  <a:pt x="16620" y="21259"/>
                  <a:pt x="17094" y="21449"/>
                </a:cubicBezTo>
                <a:cubicBezTo>
                  <a:pt x="17527" y="21600"/>
                  <a:pt x="17935" y="21600"/>
                  <a:pt x="18738" y="21600"/>
                </a:cubicBezTo>
                <a:lnTo>
                  <a:pt x="18786" y="21600"/>
                </a:lnTo>
                <a:cubicBezTo>
                  <a:pt x="19601" y="21600"/>
                  <a:pt x="20009" y="21600"/>
                  <a:pt x="20442" y="21449"/>
                </a:cubicBezTo>
                <a:cubicBezTo>
                  <a:pt x="20916" y="21259"/>
                  <a:pt x="21289" y="20848"/>
                  <a:pt x="21462" y="20326"/>
                </a:cubicBezTo>
                <a:cubicBezTo>
                  <a:pt x="21599" y="19849"/>
                  <a:pt x="21600" y="19401"/>
                  <a:pt x="21600" y="18518"/>
                </a:cubicBezTo>
                <a:lnTo>
                  <a:pt x="21600" y="8570"/>
                </a:lnTo>
                <a:cubicBezTo>
                  <a:pt x="21600" y="7673"/>
                  <a:pt x="21599" y="7224"/>
                  <a:pt x="21462" y="6747"/>
                </a:cubicBezTo>
                <a:cubicBezTo>
                  <a:pt x="21289" y="6226"/>
                  <a:pt x="20916" y="5815"/>
                  <a:pt x="20442" y="5625"/>
                </a:cubicBezTo>
                <a:cubicBezTo>
                  <a:pt x="20009" y="5474"/>
                  <a:pt x="19601" y="5474"/>
                  <a:pt x="18798" y="5474"/>
                </a:cubicBezTo>
                <a:lnTo>
                  <a:pt x="18751" y="5474"/>
                </a:lnTo>
                <a:lnTo>
                  <a:pt x="18738" y="5474"/>
                </a:lnTo>
                <a:close/>
                <a:moveTo>
                  <a:pt x="17881" y="7416"/>
                </a:moveTo>
                <a:lnTo>
                  <a:pt x="17882" y="7416"/>
                </a:lnTo>
                <a:lnTo>
                  <a:pt x="19655" y="7416"/>
                </a:lnTo>
                <a:cubicBezTo>
                  <a:pt x="19722" y="7416"/>
                  <a:pt x="19756" y="7415"/>
                  <a:pt x="19792" y="7428"/>
                </a:cubicBezTo>
                <a:cubicBezTo>
                  <a:pt x="19832" y="7444"/>
                  <a:pt x="19863" y="7478"/>
                  <a:pt x="19878" y="7522"/>
                </a:cubicBezTo>
                <a:cubicBezTo>
                  <a:pt x="19889" y="7562"/>
                  <a:pt x="19889" y="7599"/>
                  <a:pt x="19889" y="7674"/>
                </a:cubicBezTo>
                <a:lnTo>
                  <a:pt x="19889" y="19401"/>
                </a:lnTo>
                <a:cubicBezTo>
                  <a:pt x="19889" y="19475"/>
                  <a:pt x="19889" y="19512"/>
                  <a:pt x="19878" y="19552"/>
                </a:cubicBezTo>
                <a:cubicBezTo>
                  <a:pt x="19863" y="19596"/>
                  <a:pt x="19832" y="19630"/>
                  <a:pt x="19792" y="19645"/>
                </a:cubicBezTo>
                <a:cubicBezTo>
                  <a:pt x="19756" y="19658"/>
                  <a:pt x="19722" y="19658"/>
                  <a:pt x="19654" y="19658"/>
                </a:cubicBezTo>
                <a:lnTo>
                  <a:pt x="17881" y="19658"/>
                </a:lnTo>
                <a:cubicBezTo>
                  <a:pt x="17814" y="19658"/>
                  <a:pt x="17780" y="19658"/>
                  <a:pt x="17744" y="19645"/>
                </a:cubicBezTo>
                <a:cubicBezTo>
                  <a:pt x="17704" y="19630"/>
                  <a:pt x="17673" y="19596"/>
                  <a:pt x="17658" y="19552"/>
                </a:cubicBezTo>
                <a:cubicBezTo>
                  <a:pt x="17647" y="19512"/>
                  <a:pt x="17647" y="19475"/>
                  <a:pt x="17647" y="19400"/>
                </a:cubicBezTo>
                <a:lnTo>
                  <a:pt x="17647" y="7673"/>
                </a:lnTo>
                <a:cubicBezTo>
                  <a:pt x="17647" y="7599"/>
                  <a:pt x="17647" y="7562"/>
                  <a:pt x="17658" y="7522"/>
                </a:cubicBezTo>
                <a:cubicBezTo>
                  <a:pt x="17673" y="7478"/>
                  <a:pt x="17704" y="7444"/>
                  <a:pt x="17744" y="7428"/>
                </a:cubicBezTo>
                <a:cubicBezTo>
                  <a:pt x="17780" y="7415"/>
                  <a:pt x="17814" y="7416"/>
                  <a:pt x="17881" y="7416"/>
                </a:cubicBezTo>
                <a:close/>
                <a:moveTo>
                  <a:pt x="2802" y="10909"/>
                </a:moveTo>
                <a:cubicBezTo>
                  <a:pt x="1996" y="10909"/>
                  <a:pt x="1588" y="10910"/>
                  <a:pt x="1157" y="11060"/>
                </a:cubicBezTo>
                <a:cubicBezTo>
                  <a:pt x="683" y="11250"/>
                  <a:pt x="310" y="11661"/>
                  <a:pt x="137" y="12182"/>
                </a:cubicBezTo>
                <a:cubicBezTo>
                  <a:pt x="0" y="12659"/>
                  <a:pt x="0" y="13108"/>
                  <a:pt x="0" y="13991"/>
                </a:cubicBezTo>
                <a:lnTo>
                  <a:pt x="0" y="18504"/>
                </a:lnTo>
                <a:cubicBezTo>
                  <a:pt x="0" y="19401"/>
                  <a:pt x="0" y="19849"/>
                  <a:pt x="137" y="20326"/>
                </a:cubicBezTo>
                <a:cubicBezTo>
                  <a:pt x="310" y="20848"/>
                  <a:pt x="683" y="21259"/>
                  <a:pt x="1157" y="21449"/>
                </a:cubicBezTo>
                <a:cubicBezTo>
                  <a:pt x="1590" y="21600"/>
                  <a:pt x="1998" y="21600"/>
                  <a:pt x="2802" y="21600"/>
                </a:cubicBezTo>
                <a:lnTo>
                  <a:pt x="2848" y="21600"/>
                </a:lnTo>
                <a:cubicBezTo>
                  <a:pt x="3664" y="21600"/>
                  <a:pt x="4072" y="21600"/>
                  <a:pt x="4506" y="21449"/>
                </a:cubicBezTo>
                <a:cubicBezTo>
                  <a:pt x="4980" y="21259"/>
                  <a:pt x="5353" y="20848"/>
                  <a:pt x="5525" y="20326"/>
                </a:cubicBezTo>
                <a:cubicBezTo>
                  <a:pt x="5663" y="19849"/>
                  <a:pt x="5663" y="19401"/>
                  <a:pt x="5663" y="18518"/>
                </a:cubicBezTo>
                <a:lnTo>
                  <a:pt x="5663" y="14005"/>
                </a:lnTo>
                <a:cubicBezTo>
                  <a:pt x="5663" y="13108"/>
                  <a:pt x="5663" y="12659"/>
                  <a:pt x="5525" y="12182"/>
                </a:cubicBezTo>
                <a:cubicBezTo>
                  <a:pt x="5353" y="11661"/>
                  <a:pt x="4980" y="11250"/>
                  <a:pt x="4506" y="11060"/>
                </a:cubicBezTo>
                <a:cubicBezTo>
                  <a:pt x="4072" y="10909"/>
                  <a:pt x="3664" y="10909"/>
                  <a:pt x="2861" y="10909"/>
                </a:cubicBezTo>
                <a:lnTo>
                  <a:pt x="2814" y="10909"/>
                </a:lnTo>
                <a:lnTo>
                  <a:pt x="2802" y="10909"/>
                </a:lnTo>
                <a:close/>
                <a:moveTo>
                  <a:pt x="1944" y="12851"/>
                </a:moveTo>
                <a:lnTo>
                  <a:pt x="1945" y="12851"/>
                </a:lnTo>
                <a:lnTo>
                  <a:pt x="3718" y="12851"/>
                </a:lnTo>
                <a:cubicBezTo>
                  <a:pt x="3785" y="12851"/>
                  <a:pt x="3819" y="12850"/>
                  <a:pt x="3855" y="12863"/>
                </a:cubicBezTo>
                <a:cubicBezTo>
                  <a:pt x="3895" y="12879"/>
                  <a:pt x="3927" y="12913"/>
                  <a:pt x="3941" y="12957"/>
                </a:cubicBezTo>
                <a:cubicBezTo>
                  <a:pt x="3952" y="12997"/>
                  <a:pt x="3952" y="13034"/>
                  <a:pt x="3952" y="13109"/>
                </a:cubicBezTo>
                <a:lnTo>
                  <a:pt x="3952" y="19401"/>
                </a:lnTo>
                <a:cubicBezTo>
                  <a:pt x="3952" y="19475"/>
                  <a:pt x="3952" y="19512"/>
                  <a:pt x="3941" y="19552"/>
                </a:cubicBezTo>
                <a:cubicBezTo>
                  <a:pt x="3927" y="19596"/>
                  <a:pt x="3895" y="19630"/>
                  <a:pt x="3855" y="19645"/>
                </a:cubicBezTo>
                <a:cubicBezTo>
                  <a:pt x="3819" y="19658"/>
                  <a:pt x="3786" y="19658"/>
                  <a:pt x="3718" y="19658"/>
                </a:cubicBezTo>
                <a:lnTo>
                  <a:pt x="1944" y="19658"/>
                </a:lnTo>
                <a:cubicBezTo>
                  <a:pt x="1877" y="19658"/>
                  <a:pt x="1843" y="19658"/>
                  <a:pt x="1807" y="19645"/>
                </a:cubicBezTo>
                <a:cubicBezTo>
                  <a:pt x="1768" y="19630"/>
                  <a:pt x="1736" y="19596"/>
                  <a:pt x="1722" y="19552"/>
                </a:cubicBezTo>
                <a:cubicBezTo>
                  <a:pt x="1710" y="19512"/>
                  <a:pt x="1710" y="19475"/>
                  <a:pt x="1710" y="19400"/>
                </a:cubicBezTo>
                <a:lnTo>
                  <a:pt x="1710" y="13108"/>
                </a:lnTo>
                <a:cubicBezTo>
                  <a:pt x="1710" y="13034"/>
                  <a:pt x="1710" y="12997"/>
                  <a:pt x="1722" y="12957"/>
                </a:cubicBezTo>
                <a:cubicBezTo>
                  <a:pt x="1736" y="12913"/>
                  <a:pt x="1768" y="12879"/>
                  <a:pt x="1807" y="12863"/>
                </a:cubicBezTo>
                <a:cubicBezTo>
                  <a:pt x="1843" y="12850"/>
                  <a:pt x="1877" y="12851"/>
                  <a:pt x="1944" y="12851"/>
                </a:cubicBezTo>
                <a:close/>
              </a:path>
            </a:pathLst>
          </a:custGeom>
          <a:solidFill>
            <a:schemeClr val="tx1"/>
          </a:solidFill>
          <a:ln w="127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128915764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BFB"/>
        </a:solidFill>
        <a:effectLst/>
      </p:bgPr>
    </p:bg>
    <p:spTree>
      <p:nvGrpSpPr>
        <p:cNvPr id="1" name=""/>
        <p:cNvGrpSpPr/>
        <p:nvPr/>
      </p:nvGrpSpPr>
      <p:grpSpPr>
        <a:xfrm>
          <a:off x="0" y="0"/>
          <a:ext cx="0" cy="0"/>
          <a:chOff x="0" y="0"/>
          <a:chExt cx="0" cy="0"/>
        </a:xfrm>
      </p:grpSpPr>
      <p:sp>
        <p:nvSpPr>
          <p:cNvPr id="2" name="Rectangle 1"/>
          <p:cNvSpPr/>
          <p:nvPr/>
        </p:nvSpPr>
        <p:spPr>
          <a:xfrm>
            <a:off x="2686943" y="3529964"/>
            <a:ext cx="19225657" cy="7540526"/>
          </a:xfrm>
          <a:prstGeom prst="rect">
            <a:avLst/>
          </a:prstGeom>
        </p:spPr>
        <p:txBody>
          <a:bodyPr wrap="square">
            <a:spAutoFit/>
          </a:bodyPr>
          <a:lstStyle/>
          <a:p>
            <a:pPr marL="571500" indent="-571500">
              <a:buFont typeface="Arial" panose="020B0604020202020204" pitchFamily="34" charset="0"/>
              <a:buChar char="•"/>
            </a:pPr>
            <a:r>
              <a:rPr lang="en-GB" sz="4400" b="0" i="0" dirty="0">
                <a:solidFill>
                  <a:schemeClr val="bg1"/>
                </a:solidFill>
                <a:effectLst/>
                <a:latin typeface="+mn-lt"/>
              </a:rPr>
              <a:t>An organised approach to development was essential. </a:t>
            </a:r>
          </a:p>
          <a:p>
            <a:endParaRPr lang="en-GB" sz="4400" b="0" i="0" dirty="0">
              <a:solidFill>
                <a:schemeClr val="bg1"/>
              </a:solidFill>
              <a:effectLst/>
              <a:latin typeface="+mn-lt"/>
            </a:endParaRPr>
          </a:p>
          <a:p>
            <a:pPr marL="571500" indent="-571500">
              <a:buFont typeface="Arial" panose="020B0604020202020204" pitchFamily="34" charset="0"/>
              <a:buChar char="•"/>
            </a:pPr>
            <a:r>
              <a:rPr lang="en-GB" sz="4400" b="0" i="0" dirty="0">
                <a:solidFill>
                  <a:schemeClr val="bg1"/>
                </a:solidFill>
                <a:effectLst/>
                <a:latin typeface="+mn-lt"/>
              </a:rPr>
              <a:t>Agile approach. </a:t>
            </a:r>
          </a:p>
          <a:p>
            <a:endParaRPr lang="en-GB" sz="4400" b="0" i="0" dirty="0">
              <a:solidFill>
                <a:schemeClr val="bg1"/>
              </a:solidFill>
              <a:effectLst/>
              <a:latin typeface="+mn-lt"/>
            </a:endParaRPr>
          </a:p>
          <a:p>
            <a:pPr marL="571500" indent="-571500">
              <a:buFont typeface="Arial" panose="020B0604020202020204" pitchFamily="34" charset="0"/>
              <a:buChar char="•"/>
            </a:pPr>
            <a:r>
              <a:rPr lang="en-GB" sz="4400" b="0" i="0" dirty="0">
                <a:solidFill>
                  <a:schemeClr val="bg1"/>
                </a:solidFill>
                <a:effectLst/>
                <a:latin typeface="+mn-lt"/>
              </a:rPr>
              <a:t>Utilised sprints where tasks split into chunks and distributed.</a:t>
            </a:r>
          </a:p>
          <a:p>
            <a:endParaRPr lang="en-GB" sz="4400" b="0" i="0" dirty="0">
              <a:solidFill>
                <a:schemeClr val="bg1"/>
              </a:solidFill>
              <a:effectLst/>
              <a:latin typeface="+mn-lt"/>
            </a:endParaRPr>
          </a:p>
          <a:p>
            <a:pPr marL="571500" indent="-571500">
              <a:buFont typeface="Arial" panose="020B0604020202020204" pitchFamily="34" charset="0"/>
              <a:buChar char="•"/>
            </a:pPr>
            <a:r>
              <a:rPr lang="en-GB" sz="4400" b="0" i="0" dirty="0">
                <a:solidFill>
                  <a:schemeClr val="bg1"/>
                </a:solidFill>
                <a:effectLst/>
                <a:latin typeface="+mn-lt"/>
              </a:rPr>
              <a:t>Planning meetings. </a:t>
            </a:r>
          </a:p>
          <a:p>
            <a:pPr marL="571500" indent="-571500">
              <a:buFont typeface="Arial" panose="020B0604020202020204" pitchFamily="34" charset="0"/>
              <a:buChar char="•"/>
            </a:pPr>
            <a:endParaRPr lang="en-GB" sz="4400" b="0" i="0" dirty="0">
              <a:solidFill>
                <a:schemeClr val="bg1"/>
              </a:solidFill>
              <a:effectLst/>
              <a:latin typeface="+mn-lt"/>
            </a:endParaRPr>
          </a:p>
          <a:p>
            <a:pPr marL="571500" indent="-571500">
              <a:buFont typeface="Arial" panose="020B0604020202020204" pitchFamily="34" charset="0"/>
              <a:buChar char="•"/>
            </a:pPr>
            <a:r>
              <a:rPr lang="en-GB" sz="4400" b="0" i="0" dirty="0">
                <a:solidFill>
                  <a:schemeClr val="bg1"/>
                </a:solidFill>
                <a:effectLst/>
                <a:latin typeface="+mn-lt"/>
              </a:rPr>
              <a:t>Daily meetings during sprints. </a:t>
            </a:r>
          </a:p>
          <a:p>
            <a:pPr marL="571500" indent="-571500">
              <a:buFont typeface="Arial" panose="020B0604020202020204" pitchFamily="34" charset="0"/>
              <a:buChar char="•"/>
            </a:pPr>
            <a:endParaRPr lang="en-GB" sz="4400" b="0" i="0" dirty="0">
              <a:solidFill>
                <a:schemeClr val="bg1"/>
              </a:solidFill>
              <a:effectLst/>
              <a:latin typeface="+mn-lt"/>
            </a:endParaRPr>
          </a:p>
          <a:p>
            <a:pPr marL="571500" indent="-571500">
              <a:buFont typeface="Arial" panose="020B0604020202020204" pitchFamily="34" charset="0"/>
              <a:buChar char="•"/>
            </a:pPr>
            <a:r>
              <a:rPr lang="en-GB" sz="4400" b="0" i="0" dirty="0">
                <a:solidFill>
                  <a:schemeClr val="bg1"/>
                </a:solidFill>
                <a:effectLst/>
                <a:latin typeface="+mn-lt"/>
              </a:rPr>
              <a:t>Sprint review meetings.</a:t>
            </a:r>
            <a:endParaRPr lang="en-GB" sz="4400" dirty="0">
              <a:solidFill>
                <a:schemeClr val="bg1"/>
              </a:solidFill>
              <a:latin typeface="+mn-lt"/>
            </a:endParaRPr>
          </a:p>
        </p:txBody>
      </p:sp>
      <p:sp>
        <p:nvSpPr>
          <p:cNvPr id="7" name="Text Box 3"/>
          <p:cNvSpPr txBox="1">
            <a:spLocks/>
          </p:cNvSpPr>
          <p:nvPr/>
        </p:nvSpPr>
        <p:spPr bwMode="auto">
          <a:xfrm>
            <a:off x="2903447" y="652844"/>
            <a:ext cx="19225657" cy="2877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GB" sz="9600" dirty="0">
                <a:solidFill>
                  <a:schemeClr val="bg2"/>
                </a:solidFill>
              </a:rPr>
              <a:t>Development Methodology</a:t>
            </a:r>
            <a:endParaRPr lang="x-none" altLang="x-none" sz="8800" dirty="0">
              <a:solidFill>
                <a:schemeClr val="bg2"/>
              </a:solidFill>
              <a:latin typeface="Roboto" charset="0"/>
              <a:ea typeface="Roboto" charset="0"/>
              <a:cs typeface="Roboto" charset="0"/>
              <a:sym typeface="Poppins Medium" charset="0"/>
            </a:endParaRPr>
          </a:p>
        </p:txBody>
      </p:sp>
      <p:sp>
        <p:nvSpPr>
          <p:cNvPr id="53" name="Rectangle 52">
            <a:extLst>
              <a:ext uri="{FF2B5EF4-FFF2-40B4-BE49-F238E27FC236}">
                <a16:creationId xmlns:a16="http://schemas.microsoft.com/office/drawing/2014/main" id="{D970DA62-3213-40DE-9241-49354A849747}"/>
              </a:ext>
            </a:extLst>
          </p:cNvPr>
          <p:cNvSpPr/>
          <p:nvPr/>
        </p:nvSpPr>
        <p:spPr bwMode="auto">
          <a:xfrm>
            <a:off x="838527" y="12035359"/>
            <a:ext cx="4968552" cy="1149862"/>
          </a:xfrm>
          <a:prstGeom prst="rect">
            <a:avLst/>
          </a:prstGeom>
          <a:solidFill>
            <a:srgbClr val="F7FBFB"/>
          </a:solidFill>
          <a:ln w="12700" cap="flat" cmpd="sng" algn="ctr">
            <a:solidFill>
              <a:schemeClr val="tx1"/>
            </a:solid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Tree>
    <p:extLst>
      <p:ext uri="{BB962C8B-B14F-4D97-AF65-F5344CB8AC3E}">
        <p14:creationId xmlns:p14="http://schemas.microsoft.com/office/powerpoint/2010/main" val="7633138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p:cNvSpPr>
          <p:nvPr/>
        </p:nvSpPr>
        <p:spPr bwMode="auto">
          <a:xfrm>
            <a:off x="7405755" y="535598"/>
            <a:ext cx="13033448" cy="2877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GB" sz="9600" dirty="0"/>
              <a:t>Concept Analysis</a:t>
            </a:r>
            <a:endParaRPr lang="x-none" altLang="x-none" sz="8800" dirty="0">
              <a:solidFill>
                <a:schemeClr val="bg2"/>
              </a:solidFill>
              <a:latin typeface="Roboto" charset="0"/>
              <a:ea typeface="Roboto" charset="0"/>
              <a:cs typeface="Roboto" charset="0"/>
              <a:sym typeface="Poppins Medium" charset="0"/>
            </a:endParaRPr>
          </a:p>
        </p:txBody>
      </p:sp>
      <p:grpSp>
        <p:nvGrpSpPr>
          <p:cNvPr id="67" name="Group 66"/>
          <p:cNvGrpSpPr/>
          <p:nvPr/>
        </p:nvGrpSpPr>
        <p:grpSpPr>
          <a:xfrm>
            <a:off x="10267473" y="3763979"/>
            <a:ext cx="3484322" cy="6884096"/>
            <a:chOff x="1793142" y="4409728"/>
            <a:chExt cx="3630106" cy="7172128"/>
          </a:xfrm>
        </p:grpSpPr>
        <p:sp>
          <p:nvSpPr>
            <p:cNvPr id="2" name="Rectangle 1"/>
            <p:cNvSpPr/>
            <p:nvPr/>
          </p:nvSpPr>
          <p:spPr bwMode="auto">
            <a:xfrm>
              <a:off x="1868589" y="4467372"/>
              <a:ext cx="3498433" cy="3960000"/>
            </a:xfrm>
            <a:prstGeom prst="rect">
              <a:avLst/>
            </a:prstGeom>
            <a:solidFill>
              <a:schemeClr val="accent3"/>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0" name="Rectangle 9"/>
            <p:cNvSpPr/>
            <p:nvPr/>
          </p:nvSpPr>
          <p:spPr bwMode="auto">
            <a:xfrm>
              <a:off x="1868589" y="8407309"/>
              <a:ext cx="3498433" cy="3168000"/>
            </a:xfrm>
            <a:prstGeom prst="rect">
              <a:avLst/>
            </a:prstGeom>
            <a:solidFill>
              <a:schemeClr val="accent5"/>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9" name="Shape"/>
            <p:cNvSpPr/>
            <p:nvPr/>
          </p:nvSpPr>
          <p:spPr>
            <a:xfrm>
              <a:off x="1793142" y="4409728"/>
              <a:ext cx="3630106" cy="71721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0800" y="758"/>
                  </a:moveTo>
                  <a:cubicBezTo>
                    <a:pt x="12073" y="758"/>
                    <a:pt x="13346" y="1004"/>
                    <a:pt x="14317" y="1495"/>
                  </a:cubicBezTo>
                  <a:cubicBezTo>
                    <a:pt x="16260" y="2479"/>
                    <a:pt x="16260" y="4073"/>
                    <a:pt x="14317" y="5056"/>
                  </a:cubicBezTo>
                  <a:cubicBezTo>
                    <a:pt x="12375" y="6039"/>
                    <a:pt x="9225" y="6039"/>
                    <a:pt x="7283" y="5056"/>
                  </a:cubicBezTo>
                  <a:cubicBezTo>
                    <a:pt x="5340" y="4073"/>
                    <a:pt x="5340" y="2479"/>
                    <a:pt x="7283" y="1495"/>
                  </a:cubicBezTo>
                  <a:cubicBezTo>
                    <a:pt x="8254" y="1004"/>
                    <a:pt x="9527" y="758"/>
                    <a:pt x="10800" y="758"/>
                  </a:cubicBezTo>
                  <a:close/>
                  <a:moveTo>
                    <a:pt x="6763" y="6392"/>
                  </a:moveTo>
                  <a:lnTo>
                    <a:pt x="10629" y="6392"/>
                  </a:lnTo>
                  <a:lnTo>
                    <a:pt x="10971" y="6392"/>
                  </a:lnTo>
                  <a:lnTo>
                    <a:pt x="14837" y="6392"/>
                  </a:lnTo>
                  <a:cubicBezTo>
                    <a:pt x="15213" y="6381"/>
                    <a:pt x="15587" y="6429"/>
                    <a:pt x="15906" y="6530"/>
                  </a:cubicBezTo>
                  <a:cubicBezTo>
                    <a:pt x="16264" y="6644"/>
                    <a:pt x="16534" y="6817"/>
                    <a:pt x="16666" y="7020"/>
                  </a:cubicBezTo>
                  <a:lnTo>
                    <a:pt x="20234" y="12460"/>
                  </a:lnTo>
                  <a:cubicBezTo>
                    <a:pt x="20501" y="12853"/>
                    <a:pt x="20153" y="13286"/>
                    <a:pt x="19419" y="13473"/>
                  </a:cubicBezTo>
                  <a:cubicBezTo>
                    <a:pt x="18569" y="13689"/>
                    <a:pt x="17534" y="13506"/>
                    <a:pt x="17137" y="13068"/>
                  </a:cubicBezTo>
                  <a:lnTo>
                    <a:pt x="15971" y="11679"/>
                  </a:lnTo>
                  <a:lnTo>
                    <a:pt x="15971" y="19692"/>
                  </a:lnTo>
                  <a:cubicBezTo>
                    <a:pt x="15935" y="20342"/>
                    <a:pt x="14869" y="20855"/>
                    <a:pt x="13584" y="20841"/>
                  </a:cubicBezTo>
                  <a:cubicBezTo>
                    <a:pt x="12341" y="20827"/>
                    <a:pt x="11341" y="20321"/>
                    <a:pt x="11312" y="19692"/>
                  </a:cubicBezTo>
                  <a:lnTo>
                    <a:pt x="11312" y="14694"/>
                  </a:lnTo>
                  <a:lnTo>
                    <a:pt x="11006" y="14694"/>
                  </a:lnTo>
                  <a:lnTo>
                    <a:pt x="10594" y="14694"/>
                  </a:lnTo>
                  <a:lnTo>
                    <a:pt x="10288" y="14694"/>
                  </a:lnTo>
                  <a:lnTo>
                    <a:pt x="10288" y="19692"/>
                  </a:lnTo>
                  <a:cubicBezTo>
                    <a:pt x="10259" y="20321"/>
                    <a:pt x="9259" y="20827"/>
                    <a:pt x="8016" y="20841"/>
                  </a:cubicBezTo>
                  <a:cubicBezTo>
                    <a:pt x="6731" y="20855"/>
                    <a:pt x="5665" y="20342"/>
                    <a:pt x="5629" y="19692"/>
                  </a:cubicBezTo>
                  <a:lnTo>
                    <a:pt x="5629" y="11679"/>
                  </a:lnTo>
                  <a:lnTo>
                    <a:pt x="4463" y="13068"/>
                  </a:lnTo>
                  <a:cubicBezTo>
                    <a:pt x="4066" y="13506"/>
                    <a:pt x="3031" y="13689"/>
                    <a:pt x="2181" y="13473"/>
                  </a:cubicBezTo>
                  <a:cubicBezTo>
                    <a:pt x="1447" y="13286"/>
                    <a:pt x="1100" y="12853"/>
                    <a:pt x="1367" y="12460"/>
                  </a:cubicBezTo>
                  <a:lnTo>
                    <a:pt x="4935" y="7020"/>
                  </a:lnTo>
                  <a:cubicBezTo>
                    <a:pt x="5068" y="6817"/>
                    <a:pt x="5336" y="6644"/>
                    <a:pt x="5694" y="6530"/>
                  </a:cubicBezTo>
                  <a:cubicBezTo>
                    <a:pt x="6013" y="6429"/>
                    <a:pt x="6387" y="6381"/>
                    <a:pt x="6763" y="6392"/>
                  </a:cubicBezTo>
                  <a:close/>
                </a:path>
              </a:pathLst>
            </a:custGeom>
            <a:solidFill>
              <a:schemeClr val="tx1"/>
            </a:solidFill>
            <a:ln w="12700">
              <a:no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sp>
        <p:nvSpPr>
          <p:cNvPr id="61" name="Flowchart: Alternate Process 60">
            <a:extLst>
              <a:ext uri="{FF2B5EF4-FFF2-40B4-BE49-F238E27FC236}">
                <a16:creationId xmlns:a16="http://schemas.microsoft.com/office/drawing/2014/main" id="{5E1261CF-430A-452B-B685-FFAF2A0A4982}"/>
              </a:ext>
            </a:extLst>
          </p:cNvPr>
          <p:cNvSpPr/>
          <p:nvPr/>
        </p:nvSpPr>
        <p:spPr>
          <a:xfrm>
            <a:off x="5999312" y="6152960"/>
            <a:ext cx="2856131" cy="2177197"/>
          </a:xfrm>
          <a:prstGeom prst="flowChartAlternateProcess">
            <a:avLst/>
          </a:prstGeom>
          <a:solidFill>
            <a:schemeClr val="tx2"/>
          </a:solidFill>
          <a:ln w="76200">
            <a:solidFill>
              <a:srgbClr val="B56BE3"/>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800" dirty="0"/>
              <a:t> A Casual user object with unique features. </a:t>
            </a:r>
          </a:p>
        </p:txBody>
      </p:sp>
      <p:sp>
        <p:nvSpPr>
          <p:cNvPr id="68" name="Flowchart: Alternate Process 67">
            <a:extLst>
              <a:ext uri="{FF2B5EF4-FFF2-40B4-BE49-F238E27FC236}">
                <a16:creationId xmlns:a16="http://schemas.microsoft.com/office/drawing/2014/main" id="{B32A8769-D339-4080-962D-4F1C7E81DA77}"/>
              </a:ext>
            </a:extLst>
          </p:cNvPr>
          <p:cNvSpPr/>
          <p:nvPr/>
        </p:nvSpPr>
        <p:spPr>
          <a:xfrm>
            <a:off x="6113082" y="3186760"/>
            <a:ext cx="3941622" cy="2177197"/>
          </a:xfrm>
          <a:prstGeom prst="flowChartAlternateProcess">
            <a:avLst/>
          </a:prstGeom>
          <a:solidFill>
            <a:schemeClr val="tx2"/>
          </a:solidFill>
          <a:ln w="76200">
            <a:solidFill>
              <a:srgbClr val="EC0753"/>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3200" dirty="0"/>
              <a:t>A Professional influencer object with unique features.</a:t>
            </a:r>
          </a:p>
        </p:txBody>
      </p:sp>
      <p:sp>
        <p:nvSpPr>
          <p:cNvPr id="69" name="Flowchart: Alternate Process 68">
            <a:extLst>
              <a:ext uri="{FF2B5EF4-FFF2-40B4-BE49-F238E27FC236}">
                <a16:creationId xmlns:a16="http://schemas.microsoft.com/office/drawing/2014/main" id="{1CB360E7-2C1E-468E-8F4F-B764FE3648AD}"/>
              </a:ext>
            </a:extLst>
          </p:cNvPr>
          <p:cNvSpPr/>
          <p:nvPr/>
        </p:nvSpPr>
        <p:spPr>
          <a:xfrm>
            <a:off x="14662582" y="3186760"/>
            <a:ext cx="3146042" cy="1962876"/>
          </a:xfrm>
          <a:prstGeom prst="flowChartAlternateProcess">
            <a:avLst/>
          </a:prstGeom>
          <a:solidFill>
            <a:schemeClr val="tx2"/>
          </a:solidFill>
          <a:ln w="76200">
            <a:solidFill>
              <a:srgbClr val="7030A0"/>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3200" dirty="0"/>
              <a:t>Login and registration feature.</a:t>
            </a:r>
          </a:p>
        </p:txBody>
      </p:sp>
      <p:sp>
        <p:nvSpPr>
          <p:cNvPr id="70" name="Flowchart: Alternate Process 69">
            <a:extLst>
              <a:ext uri="{FF2B5EF4-FFF2-40B4-BE49-F238E27FC236}">
                <a16:creationId xmlns:a16="http://schemas.microsoft.com/office/drawing/2014/main" id="{5735C884-3C01-4522-BCE4-5CB33186C6C8}"/>
              </a:ext>
            </a:extLst>
          </p:cNvPr>
          <p:cNvSpPr/>
          <p:nvPr/>
        </p:nvSpPr>
        <p:spPr>
          <a:xfrm>
            <a:off x="5999312" y="9450288"/>
            <a:ext cx="2878490" cy="2177197"/>
          </a:xfrm>
          <a:prstGeom prst="flowChartAlternateProcess">
            <a:avLst/>
          </a:prstGeom>
          <a:solidFill>
            <a:schemeClr val="tx2"/>
          </a:solidFill>
          <a:ln w="76200">
            <a:solidFill>
              <a:srgbClr val="EC6646"/>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800" dirty="0"/>
              <a:t>Exception handling to handle input errors.</a:t>
            </a:r>
          </a:p>
        </p:txBody>
      </p:sp>
      <p:sp>
        <p:nvSpPr>
          <p:cNvPr id="71" name="Flowchart: Alternate Process 70">
            <a:extLst>
              <a:ext uri="{FF2B5EF4-FFF2-40B4-BE49-F238E27FC236}">
                <a16:creationId xmlns:a16="http://schemas.microsoft.com/office/drawing/2014/main" id="{50A84E6F-580B-4F53-937D-F1AA6B04F16F}"/>
              </a:ext>
            </a:extLst>
          </p:cNvPr>
          <p:cNvSpPr/>
          <p:nvPr/>
        </p:nvSpPr>
        <p:spPr>
          <a:xfrm>
            <a:off x="15596860" y="6152960"/>
            <a:ext cx="2787828" cy="2290878"/>
          </a:xfrm>
          <a:prstGeom prst="flowChartAlternateProcess">
            <a:avLst/>
          </a:prstGeom>
          <a:solidFill>
            <a:schemeClr val="tx2"/>
          </a:solidFill>
          <a:ln w="76200">
            <a:solidFill>
              <a:srgbClr val="089BDB"/>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800" dirty="0"/>
              <a:t>Store user input.</a:t>
            </a:r>
          </a:p>
        </p:txBody>
      </p:sp>
      <p:sp>
        <p:nvSpPr>
          <p:cNvPr id="72" name="Flowchart: Alternate Process 71">
            <a:extLst>
              <a:ext uri="{FF2B5EF4-FFF2-40B4-BE49-F238E27FC236}">
                <a16:creationId xmlns:a16="http://schemas.microsoft.com/office/drawing/2014/main" id="{E8BD1209-5895-42F7-BDA1-CE95EC050FC7}"/>
              </a:ext>
            </a:extLst>
          </p:cNvPr>
          <p:cNvSpPr/>
          <p:nvPr/>
        </p:nvSpPr>
        <p:spPr>
          <a:xfrm>
            <a:off x="14662582" y="9667556"/>
            <a:ext cx="3146042" cy="1962876"/>
          </a:xfrm>
          <a:prstGeom prst="flowChartAlternateProcess">
            <a:avLst/>
          </a:prstGeom>
          <a:solidFill>
            <a:schemeClr val="tx2"/>
          </a:solidFill>
          <a:ln w="76200">
            <a:solidFill>
              <a:srgbClr val="6A7987"/>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sz="2800" dirty="0"/>
              <a:t>Customised user experience.</a:t>
            </a:r>
          </a:p>
        </p:txBody>
      </p:sp>
      <p:sp>
        <p:nvSpPr>
          <p:cNvPr id="73" name="Rectangle 72">
            <a:extLst>
              <a:ext uri="{FF2B5EF4-FFF2-40B4-BE49-F238E27FC236}">
                <a16:creationId xmlns:a16="http://schemas.microsoft.com/office/drawing/2014/main" id="{2ECDC312-6670-41BF-85CC-D945450CCCC6}"/>
              </a:ext>
            </a:extLst>
          </p:cNvPr>
          <p:cNvSpPr/>
          <p:nvPr/>
        </p:nvSpPr>
        <p:spPr bwMode="auto">
          <a:xfrm>
            <a:off x="855557" y="11958705"/>
            <a:ext cx="4968552" cy="1149862"/>
          </a:xfrm>
          <a:prstGeom prst="rect">
            <a:avLst/>
          </a:prstGeom>
          <a:solidFill>
            <a:schemeClr val="tx1"/>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74" name="Rectangle 73">
            <a:extLst>
              <a:ext uri="{FF2B5EF4-FFF2-40B4-BE49-F238E27FC236}">
                <a16:creationId xmlns:a16="http://schemas.microsoft.com/office/drawing/2014/main" id="{52B02558-D0DB-4B5D-BF31-E2E99823BD34}"/>
              </a:ext>
            </a:extLst>
          </p:cNvPr>
          <p:cNvSpPr/>
          <p:nvPr/>
        </p:nvSpPr>
        <p:spPr>
          <a:xfrm>
            <a:off x="166665" y="2103867"/>
            <a:ext cx="23975174" cy="646331"/>
          </a:xfrm>
          <a:prstGeom prst="rect">
            <a:avLst/>
          </a:prstGeom>
        </p:spPr>
        <p:txBody>
          <a:bodyPr wrap="square">
            <a:spAutoFit/>
          </a:bodyPr>
          <a:lstStyle/>
          <a:p>
            <a:pPr algn="ctr"/>
            <a:r>
              <a:rPr lang="en-GB" sz="3600" dirty="0">
                <a:solidFill>
                  <a:schemeClr val="bg1"/>
                </a:solidFill>
                <a:latin typeface="+mn-lt"/>
              </a:rPr>
              <a:t>Reach was designed with the needs of the end user at the forefront</a:t>
            </a:r>
          </a:p>
        </p:txBody>
      </p:sp>
    </p:spTree>
    <p:extLst>
      <p:ext uri="{BB962C8B-B14F-4D97-AF65-F5344CB8AC3E}">
        <p14:creationId xmlns:p14="http://schemas.microsoft.com/office/powerpoint/2010/main" val="4455044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p:cNvSpPr>
          <p:nvPr/>
        </p:nvSpPr>
        <p:spPr bwMode="auto">
          <a:xfrm>
            <a:off x="22545675" y="12520613"/>
            <a:ext cx="8953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spAutoFit/>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defRPr/>
            </a:pPr>
            <a:fld id="{F5ED97B1-C944-FE4D-BF9B-87A2D9DE62D5}" type="slidenum">
              <a:rPr lang="x-none" altLang="x-none" smtClean="0">
                <a:solidFill>
                  <a:srgbClr val="9B9A9C"/>
                </a:solidFill>
                <a:latin typeface="Roboto" charset="0"/>
                <a:ea typeface="Roboto" charset="0"/>
                <a:cs typeface="Roboto" charset="0"/>
              </a:rPr>
              <a:pPr algn="ctr" eaLnBrk="1">
                <a:defRPr/>
              </a:pPr>
              <a:t>6</a:t>
            </a:fld>
            <a:endParaRPr lang="x-none" altLang="x-none">
              <a:solidFill>
                <a:srgbClr val="9B9A9C"/>
              </a:solidFill>
              <a:latin typeface="Roboto" charset="0"/>
              <a:ea typeface="Roboto" charset="0"/>
              <a:cs typeface="Roboto" charset="0"/>
            </a:endParaRPr>
          </a:p>
        </p:txBody>
      </p:sp>
      <p:sp>
        <p:nvSpPr>
          <p:cNvPr id="7" name="Text Box 3"/>
          <p:cNvSpPr txBox="1">
            <a:spLocks/>
          </p:cNvSpPr>
          <p:nvPr/>
        </p:nvSpPr>
        <p:spPr bwMode="auto">
          <a:xfrm>
            <a:off x="1750840" y="728363"/>
            <a:ext cx="11593288" cy="2877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GB" sz="9600" dirty="0"/>
              <a:t>Requirements</a:t>
            </a:r>
            <a:endParaRPr lang="x-none" altLang="x-none" sz="8800" dirty="0">
              <a:solidFill>
                <a:schemeClr val="bg2"/>
              </a:solidFill>
              <a:latin typeface="Roboto" charset="0"/>
              <a:ea typeface="Roboto" charset="0"/>
              <a:cs typeface="Roboto" charset="0"/>
              <a:sym typeface="Poppins Medium" charset="0"/>
            </a:endParaRPr>
          </a:p>
        </p:txBody>
      </p:sp>
      <p:sp>
        <p:nvSpPr>
          <p:cNvPr id="35" name="Rectangle 34">
            <a:extLst>
              <a:ext uri="{FF2B5EF4-FFF2-40B4-BE49-F238E27FC236}">
                <a16:creationId xmlns:a16="http://schemas.microsoft.com/office/drawing/2014/main" id="{FF9E696E-DBA3-4D88-8424-17F5D6D48D4B}"/>
              </a:ext>
            </a:extLst>
          </p:cNvPr>
          <p:cNvSpPr/>
          <p:nvPr/>
        </p:nvSpPr>
        <p:spPr>
          <a:xfrm>
            <a:off x="1390800" y="2920312"/>
            <a:ext cx="20737824" cy="889474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3200" dirty="0">
                <a:effectLst/>
                <a:latin typeface="+mn-lt"/>
                <a:ea typeface="Calibri" panose="020F0502020204030204" pitchFamily="34" charset="0"/>
                <a:cs typeface="Times New Roman" panose="02020603050405020304" pitchFamily="18" charset="0"/>
              </a:rPr>
              <a:t>Reach is an Instagram Insights tool designed to help users grow their tribe and turn followers into clients. Currently, to our best knowledge, there is no fit for purpose system to offer this.</a:t>
            </a:r>
          </a:p>
          <a:p>
            <a:pPr marL="342900" indent="-342900" algn="just">
              <a:lnSpc>
                <a:spcPct val="150000"/>
              </a:lnSpc>
              <a:buFont typeface="Arial" panose="020B0604020202020204" pitchFamily="34" charset="0"/>
              <a:buChar char="•"/>
            </a:pPr>
            <a:r>
              <a:rPr lang="en-GB" sz="3200" dirty="0">
                <a:effectLst/>
                <a:latin typeface="+mn-lt"/>
                <a:ea typeface="Calibri" panose="020F0502020204030204" pitchFamily="34" charset="0"/>
              </a:rPr>
              <a:t>Reach provides the user with a rank and depending on the rank either asks for or provides a tip on how to grow your account.</a:t>
            </a:r>
            <a:endParaRPr lang="en-GB" sz="6600" b="0" i="0" dirty="0">
              <a:solidFill>
                <a:schemeClr val="bg1"/>
              </a:solidFill>
              <a:effectLst/>
              <a:latin typeface="+mn-lt"/>
            </a:endParaRPr>
          </a:p>
          <a:p>
            <a:pPr marL="342900" indent="-342900">
              <a:lnSpc>
                <a:spcPct val="150000"/>
              </a:lnSpc>
              <a:buFont typeface="Arial" panose="020B0604020202020204" pitchFamily="34" charset="0"/>
              <a:buChar char="•"/>
            </a:pPr>
            <a:r>
              <a:rPr lang="en-GB" sz="3200" dirty="0">
                <a:effectLst/>
                <a:latin typeface="+mn-lt"/>
                <a:ea typeface="Calibri" panose="020F0502020204030204" pitchFamily="34" charset="0"/>
              </a:rPr>
              <a:t>The tool segments users into those who use Instagram for fun, Casual Users and those who use it for business, Pro Users.</a:t>
            </a:r>
            <a:endParaRPr lang="en-GB" sz="6600" b="0" i="0" dirty="0">
              <a:solidFill>
                <a:schemeClr val="bg1"/>
              </a:solidFill>
              <a:effectLst/>
              <a:latin typeface="+mn-lt"/>
            </a:endParaRPr>
          </a:p>
          <a:p>
            <a:pPr marL="342900" indent="-342900" algn="just">
              <a:lnSpc>
                <a:spcPct val="150000"/>
              </a:lnSpc>
              <a:buFont typeface="Arial" panose="020B0604020202020204" pitchFamily="34" charset="0"/>
              <a:buChar char="•"/>
            </a:pPr>
            <a:r>
              <a:rPr lang="en-GB" sz="3200" dirty="0">
                <a:effectLst/>
                <a:latin typeface="+mn-lt"/>
                <a:ea typeface="Calibri" panose="020F0502020204030204" pitchFamily="34" charset="0"/>
                <a:cs typeface="Times New Roman" panose="02020603050405020304" pitchFamily="18" charset="0"/>
              </a:rPr>
              <a:t> </a:t>
            </a:r>
            <a:r>
              <a:rPr lang="en-GB" sz="3200" dirty="0">
                <a:latin typeface="+mn-lt"/>
                <a:ea typeface="Calibri" panose="020F0502020204030204" pitchFamily="34" charset="0"/>
                <a:cs typeface="Times New Roman" panose="02020603050405020304" pitchFamily="18" charset="0"/>
              </a:rPr>
              <a:t>E</a:t>
            </a:r>
            <a:r>
              <a:rPr lang="en-GB" sz="3200" dirty="0">
                <a:effectLst/>
                <a:latin typeface="+mn-lt"/>
                <a:ea typeface="Calibri" panose="020F0502020204030204" pitchFamily="34" charset="0"/>
                <a:cs typeface="Times New Roman" panose="02020603050405020304" pitchFamily="18" charset="0"/>
              </a:rPr>
              <a:t>xperience is tailored to their needs with Casual Users receiving tips and unique follower interaction analytics and Pro Users empowered to provide tips should their account be performing well.</a:t>
            </a:r>
          </a:p>
          <a:p>
            <a:pPr marL="342900" indent="-342900">
              <a:lnSpc>
                <a:spcPct val="150000"/>
              </a:lnSpc>
              <a:buFont typeface="Arial" panose="020B0604020202020204" pitchFamily="34" charset="0"/>
              <a:buChar char="•"/>
            </a:pPr>
            <a:r>
              <a:rPr lang="en-GB" sz="3200" dirty="0">
                <a:effectLst/>
                <a:latin typeface="+mn-lt"/>
                <a:ea typeface="Calibri" panose="020F0502020204030204" pitchFamily="34" charset="0"/>
                <a:cs typeface="Times New Roman" panose="02020603050405020304" pitchFamily="18" charset="0"/>
              </a:rPr>
              <a:t>Reach provides an analysis of statistics, a rank to motivate users to perform better and guidance on how to improve the performance of your account.</a:t>
            </a:r>
          </a:p>
          <a:p>
            <a:pPr marL="342900" indent="-342900">
              <a:lnSpc>
                <a:spcPct val="150000"/>
              </a:lnSpc>
              <a:buFont typeface="Arial" panose="020B0604020202020204" pitchFamily="34" charset="0"/>
              <a:buChar char="•"/>
            </a:pPr>
            <a:r>
              <a:rPr lang="en-GB" sz="3200" dirty="0">
                <a:effectLst/>
                <a:latin typeface="+mn-lt"/>
                <a:ea typeface="Calibri" panose="020F0502020204030204" pitchFamily="34" charset="0"/>
                <a:cs typeface="Times New Roman" panose="02020603050405020304" pitchFamily="18" charset="0"/>
              </a:rPr>
              <a:t>Reach aims to be a powerful marketing aid to expand the user’s presence and visibility.</a:t>
            </a:r>
          </a:p>
          <a:p>
            <a:endParaRPr lang="en-GB" sz="4400" b="0" i="0" dirty="0">
              <a:solidFill>
                <a:schemeClr val="bg1"/>
              </a:solidFill>
              <a:effectLst/>
              <a:latin typeface="+mn-lt"/>
            </a:endParaRPr>
          </a:p>
        </p:txBody>
      </p:sp>
      <p:sp>
        <p:nvSpPr>
          <p:cNvPr id="36" name="Rectangle 35">
            <a:extLst>
              <a:ext uri="{FF2B5EF4-FFF2-40B4-BE49-F238E27FC236}">
                <a16:creationId xmlns:a16="http://schemas.microsoft.com/office/drawing/2014/main" id="{E0DD478F-7D7B-4A00-B89D-CAAFAC0166CE}"/>
              </a:ext>
            </a:extLst>
          </p:cNvPr>
          <p:cNvSpPr/>
          <p:nvPr/>
        </p:nvSpPr>
        <p:spPr bwMode="auto">
          <a:xfrm>
            <a:off x="685717" y="11827685"/>
            <a:ext cx="4968552" cy="1149862"/>
          </a:xfrm>
          <a:prstGeom prst="rect">
            <a:avLst/>
          </a:prstGeom>
          <a:solidFill>
            <a:schemeClr val="tx1"/>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grpSp>
        <p:nvGrpSpPr>
          <p:cNvPr id="37" name="Group 36">
            <a:extLst>
              <a:ext uri="{FF2B5EF4-FFF2-40B4-BE49-F238E27FC236}">
                <a16:creationId xmlns:a16="http://schemas.microsoft.com/office/drawing/2014/main" id="{AB34C01E-0A92-4EF8-AED1-4B6A28A6DED4}"/>
              </a:ext>
            </a:extLst>
          </p:cNvPr>
          <p:cNvGrpSpPr/>
          <p:nvPr/>
        </p:nvGrpSpPr>
        <p:grpSpPr>
          <a:xfrm>
            <a:off x="9383688" y="1208671"/>
            <a:ext cx="1872672" cy="692274"/>
            <a:chOff x="7731232" y="6451476"/>
            <a:chExt cx="1872672" cy="692274"/>
          </a:xfrm>
        </p:grpSpPr>
        <p:sp>
          <p:nvSpPr>
            <p:cNvPr id="38" name="Rounded Rectangle 14">
              <a:extLst>
                <a:ext uri="{FF2B5EF4-FFF2-40B4-BE49-F238E27FC236}">
                  <a16:creationId xmlns:a16="http://schemas.microsoft.com/office/drawing/2014/main" id="{CCF4A6E9-1EC6-4F97-9B9C-0E4D33238CA1}"/>
                </a:ext>
              </a:extLst>
            </p:cNvPr>
            <p:cNvSpPr/>
            <p:nvPr/>
          </p:nvSpPr>
          <p:spPr bwMode="auto">
            <a:xfrm>
              <a:off x="7867328" y="6451476"/>
              <a:ext cx="1588368" cy="692274"/>
            </a:xfrm>
            <a:prstGeom prst="roundRect">
              <a:avLst/>
            </a:prstGeom>
            <a:solidFill>
              <a:schemeClr val="accent3"/>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39" name="Rectangle 38">
              <a:extLst>
                <a:ext uri="{FF2B5EF4-FFF2-40B4-BE49-F238E27FC236}">
                  <a16:creationId xmlns:a16="http://schemas.microsoft.com/office/drawing/2014/main" id="{9E5F75B6-5C04-4C4D-9525-03DE48126C38}"/>
                </a:ext>
              </a:extLst>
            </p:cNvPr>
            <p:cNvSpPr/>
            <p:nvPr/>
          </p:nvSpPr>
          <p:spPr>
            <a:xfrm>
              <a:off x="8199260" y="6629678"/>
              <a:ext cx="1404644" cy="338554"/>
            </a:xfrm>
            <a:prstGeom prst="rect">
              <a:avLst/>
            </a:prstGeom>
          </p:spPr>
          <p:txBody>
            <a:bodyPr wrap="square">
              <a:spAutoFit/>
            </a:bodyPr>
            <a:lstStyle/>
            <a:p>
              <a:pPr>
                <a:defRPr/>
              </a:pPr>
              <a:r>
                <a:rPr lang="en-US" sz="1600" dirty="0">
                  <a:solidFill>
                    <a:schemeClr val="tx1"/>
                  </a:solidFill>
                  <a:latin typeface="Roboto Medium" charset="0"/>
                  <a:ea typeface="Roboto Medium" charset="0"/>
                  <a:cs typeface="Roboto Medium" charset="0"/>
                </a:rPr>
                <a:t>1600 Likes</a:t>
              </a:r>
            </a:p>
          </p:txBody>
        </p:sp>
        <p:sp>
          <p:nvSpPr>
            <p:cNvPr id="40" name="Shape">
              <a:extLst>
                <a:ext uri="{FF2B5EF4-FFF2-40B4-BE49-F238E27FC236}">
                  <a16:creationId xmlns:a16="http://schemas.microsoft.com/office/drawing/2014/main" id="{F1E73879-FCF3-45B8-8A3A-BFD9F373046E}"/>
                </a:ext>
              </a:extLst>
            </p:cNvPr>
            <p:cNvSpPr/>
            <p:nvPr/>
          </p:nvSpPr>
          <p:spPr>
            <a:xfrm>
              <a:off x="8015536" y="6723221"/>
              <a:ext cx="172324" cy="151468"/>
            </a:xfrm>
            <a:custGeom>
              <a:avLst/>
              <a:gdLst>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8865 w 20433"/>
                <a:gd name="connsiteY16" fmla="*/ 3487 h 20816"/>
                <a:gd name="connsiteX17" fmla="*/ 9493 w 20433"/>
                <a:gd name="connsiteY17" fmla="*/ 4286 h 20816"/>
                <a:gd name="connsiteX18" fmla="*/ 10190 w 20433"/>
                <a:gd name="connsiteY18" fmla="*/ 5688 h 20816"/>
                <a:gd name="connsiteX19" fmla="*/ 10838 w 20433"/>
                <a:gd name="connsiteY19" fmla="*/ 4336 h 20816"/>
                <a:gd name="connsiteX20" fmla="*/ 11672 w 20433"/>
                <a:gd name="connsiteY20" fmla="*/ 3400 h 20816"/>
                <a:gd name="connsiteX21" fmla="*/ 14711 w 20433"/>
                <a:gd name="connsiteY21"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8865 w 20433"/>
                <a:gd name="connsiteY16" fmla="*/ 3487 h 20816"/>
                <a:gd name="connsiteX17" fmla="*/ 9493 w 20433"/>
                <a:gd name="connsiteY17" fmla="*/ 4286 h 20816"/>
                <a:gd name="connsiteX18" fmla="*/ 10838 w 20433"/>
                <a:gd name="connsiteY18" fmla="*/ 4336 h 20816"/>
                <a:gd name="connsiteX19" fmla="*/ 11672 w 20433"/>
                <a:gd name="connsiteY19" fmla="*/ 3400 h 20816"/>
                <a:gd name="connsiteX20" fmla="*/ 14711 w 20433"/>
                <a:gd name="connsiteY20"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8865 w 20433"/>
                <a:gd name="connsiteY16" fmla="*/ 3487 h 20816"/>
                <a:gd name="connsiteX17" fmla="*/ 9493 w 20433"/>
                <a:gd name="connsiteY17" fmla="*/ 4286 h 20816"/>
                <a:gd name="connsiteX18" fmla="*/ 11672 w 20433"/>
                <a:gd name="connsiteY18" fmla="*/ 3400 h 20816"/>
                <a:gd name="connsiteX19" fmla="*/ 14711 w 20433"/>
                <a:gd name="connsiteY19"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8865 w 20433"/>
                <a:gd name="connsiteY16" fmla="*/ 3487 h 20816"/>
                <a:gd name="connsiteX17" fmla="*/ 9493 w 20433"/>
                <a:gd name="connsiteY17" fmla="*/ 4286 h 20816"/>
                <a:gd name="connsiteX18" fmla="*/ 14711 w 20433"/>
                <a:gd name="connsiteY18"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8865 w 20433"/>
                <a:gd name="connsiteY16" fmla="*/ 3487 h 20816"/>
                <a:gd name="connsiteX17" fmla="*/ 14711 w 20433"/>
                <a:gd name="connsiteY17"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2858 w 20433"/>
                <a:gd name="connsiteY15" fmla="*/ 3267 h 20816"/>
                <a:gd name="connsiteX16" fmla="*/ 14711 w 20433"/>
                <a:gd name="connsiteY16"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14711 w 20433"/>
                <a:gd name="connsiteY10" fmla="*/ 1883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15" fmla="*/ 14711 w 20433"/>
                <a:gd name="connsiteY15" fmla="*/ 1883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2635 w 20433"/>
                <a:gd name="connsiteY10" fmla="*/ 9791 h 20816"/>
                <a:gd name="connsiteX11" fmla="*/ 17177 w 20433"/>
                <a:gd name="connsiteY11" fmla="*/ 2896 h 20816"/>
                <a:gd name="connsiteX12" fmla="*/ 17492 w 20433"/>
                <a:gd name="connsiteY12" fmla="*/ 10197 h 20816"/>
                <a:gd name="connsiteX13" fmla="*/ 10186 w 20433"/>
                <a:gd name="connsiteY13" fmla="*/ 18563 h 20816"/>
                <a:gd name="connsiteX14" fmla="*/ 2635 w 20433"/>
                <a:gd name="connsiteY14" fmla="*/ 9791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2635 w 20433"/>
                <a:gd name="connsiteY10" fmla="*/ 9791 h 20816"/>
                <a:gd name="connsiteX11" fmla="*/ 17492 w 20433"/>
                <a:gd name="connsiteY11" fmla="*/ 10197 h 20816"/>
                <a:gd name="connsiteX12" fmla="*/ 10186 w 20433"/>
                <a:gd name="connsiteY12" fmla="*/ 18563 h 20816"/>
                <a:gd name="connsiteX13" fmla="*/ 2635 w 20433"/>
                <a:gd name="connsiteY13" fmla="*/ 9791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 name="connsiteX10" fmla="*/ 2635 w 20433"/>
                <a:gd name="connsiteY10" fmla="*/ 9791 h 20816"/>
                <a:gd name="connsiteX11" fmla="*/ 10186 w 20433"/>
                <a:gd name="connsiteY11" fmla="*/ 18563 h 20816"/>
                <a:gd name="connsiteX12" fmla="*/ 2635 w 20433"/>
                <a:gd name="connsiteY12" fmla="*/ 9791 h 20816"/>
                <a:gd name="connsiteX0" fmla="*/ 5866 w 20433"/>
                <a:gd name="connsiteY0" fmla="*/ 1 h 20816"/>
                <a:gd name="connsiteX1" fmla="*/ 1847 w 20433"/>
                <a:gd name="connsiteY1" fmla="*/ 1773 h 20816"/>
                <a:gd name="connsiteX2" fmla="*/ 1213 w 20433"/>
                <a:gd name="connsiteY2" fmla="*/ 10725 h 20816"/>
                <a:gd name="connsiteX3" fmla="*/ 9594 w 20433"/>
                <a:gd name="connsiteY3" fmla="*/ 20504 h 20816"/>
                <a:gd name="connsiteX4" fmla="*/ 10218 w 20433"/>
                <a:gd name="connsiteY4" fmla="*/ 20816 h 20816"/>
                <a:gd name="connsiteX5" fmla="*/ 10769 w 20433"/>
                <a:gd name="connsiteY5" fmla="*/ 20548 h 20816"/>
                <a:gd name="connsiteX6" fmla="*/ 18896 w 20433"/>
                <a:gd name="connsiteY6" fmla="*/ 11190 h 20816"/>
                <a:gd name="connsiteX7" fmla="*/ 18812 w 20433"/>
                <a:gd name="connsiteY7" fmla="*/ 2061 h 20816"/>
                <a:gd name="connsiteX8" fmla="*/ 10224 w 20433"/>
                <a:gd name="connsiteY8" fmla="*/ 2405 h 20816"/>
                <a:gd name="connsiteX9" fmla="*/ 5866 w 20433"/>
                <a:gd name="connsiteY9" fmla="*/ 1 h 20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3" h="20816" extrusionOk="0">
                  <a:moveTo>
                    <a:pt x="5866" y="1"/>
                  </a:moveTo>
                  <a:cubicBezTo>
                    <a:pt x="4434" y="-26"/>
                    <a:pt x="2990" y="557"/>
                    <a:pt x="1847" y="1773"/>
                  </a:cubicBezTo>
                  <a:cubicBezTo>
                    <a:pt x="-346" y="4109"/>
                    <a:pt x="-622" y="8006"/>
                    <a:pt x="1213" y="10725"/>
                  </a:cubicBezTo>
                  <a:lnTo>
                    <a:pt x="9594" y="20504"/>
                  </a:lnTo>
                  <a:cubicBezTo>
                    <a:pt x="9753" y="20708"/>
                    <a:pt x="9981" y="20822"/>
                    <a:pt x="10218" y="20816"/>
                  </a:cubicBezTo>
                  <a:cubicBezTo>
                    <a:pt x="10424" y="20811"/>
                    <a:pt x="10621" y="20715"/>
                    <a:pt x="10769" y="20548"/>
                  </a:cubicBezTo>
                  <a:lnTo>
                    <a:pt x="18896" y="11190"/>
                  </a:lnTo>
                  <a:cubicBezTo>
                    <a:pt x="20978" y="8610"/>
                    <a:pt x="20941" y="4589"/>
                    <a:pt x="18812" y="2061"/>
                  </a:cubicBezTo>
                  <a:cubicBezTo>
                    <a:pt x="16420" y="-778"/>
                    <a:pt x="12440" y="-619"/>
                    <a:pt x="10224" y="2405"/>
                  </a:cubicBezTo>
                  <a:cubicBezTo>
                    <a:pt x="9094" y="844"/>
                    <a:pt x="7488" y="31"/>
                    <a:pt x="5866" y="1"/>
                  </a:cubicBez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 name="Triangle 74">
              <a:extLst>
                <a:ext uri="{FF2B5EF4-FFF2-40B4-BE49-F238E27FC236}">
                  <a16:creationId xmlns:a16="http://schemas.microsoft.com/office/drawing/2014/main" id="{6EBFEFA4-5EAE-4D66-8A9B-E2FB0BDCF9C3}"/>
                </a:ext>
              </a:extLst>
            </p:cNvPr>
            <p:cNvSpPr/>
            <p:nvPr/>
          </p:nvSpPr>
          <p:spPr bwMode="auto">
            <a:xfrm rot="16200000">
              <a:off x="7677938" y="6725614"/>
              <a:ext cx="250588" cy="144000"/>
            </a:xfrm>
            <a:prstGeom prst="triangle">
              <a:avLst/>
            </a:prstGeom>
            <a:solidFill>
              <a:schemeClr val="accent3"/>
            </a:solidFill>
            <a:ln w="12700" cap="flat" cmpd="sng" algn="ctr">
              <a:noFill/>
              <a:prstDash val="solid"/>
              <a:miter lim="400000"/>
              <a:headEnd type="none" w="med" len="med"/>
              <a:tailEnd type="none" w="med" len="med"/>
            </a:ln>
            <a:effectLst/>
          </p:spPr>
          <p:txBody>
            <a:bodyPr vert="horz" wrap="square" lIns="38100" tIns="38100" rIns="38100" bIns="38100" numCol="1" anchor="ctr" anchorCtr="0" compatLnSpc="1">
              <a:prstTxWarp prst="textNoShape">
                <a:avLst/>
              </a:prstTxWarp>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42" name="Oval 41">
            <a:extLst>
              <a:ext uri="{FF2B5EF4-FFF2-40B4-BE49-F238E27FC236}">
                <a16:creationId xmlns:a16="http://schemas.microsoft.com/office/drawing/2014/main" id="{A147731E-F10D-43CD-B33C-867DFAC62EDC}"/>
              </a:ext>
            </a:extLst>
          </p:cNvPr>
          <p:cNvSpPr/>
          <p:nvPr/>
        </p:nvSpPr>
        <p:spPr bwMode="auto">
          <a:xfrm>
            <a:off x="19003716" y="9975119"/>
            <a:ext cx="2556777" cy="2556777"/>
          </a:xfrm>
          <a:prstGeom prst="ellipse">
            <a:avLst/>
          </a:prstGeom>
          <a:solidFill>
            <a:schemeClr val="accent4"/>
          </a:solidFill>
          <a:ln w="101600" cap="flat" cmpd="sng" algn="ctr">
            <a:solidFill>
              <a:schemeClr val="tx1"/>
            </a:solid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43" name="Shape">
            <a:extLst>
              <a:ext uri="{FF2B5EF4-FFF2-40B4-BE49-F238E27FC236}">
                <a16:creationId xmlns:a16="http://schemas.microsoft.com/office/drawing/2014/main" id="{B5B669DA-726F-48F3-BDFE-606F06F9DB41}"/>
              </a:ext>
            </a:extLst>
          </p:cNvPr>
          <p:cNvSpPr/>
          <p:nvPr/>
        </p:nvSpPr>
        <p:spPr>
          <a:xfrm>
            <a:off x="19784126" y="10728983"/>
            <a:ext cx="995956" cy="995956"/>
          </a:xfrm>
          <a:custGeom>
            <a:avLst/>
            <a:gdLst/>
            <a:ahLst/>
            <a:cxnLst>
              <a:cxn ang="0">
                <a:pos x="wd2" y="hd2"/>
              </a:cxn>
              <a:cxn ang="5400000">
                <a:pos x="wd2" y="hd2"/>
              </a:cxn>
              <a:cxn ang="10800000">
                <a:pos x="wd2" y="hd2"/>
              </a:cxn>
              <a:cxn ang="16200000">
                <a:pos x="wd2" y="hd2"/>
              </a:cxn>
            </a:cxnLst>
            <a:rect l="0" t="0" r="r" b="b"/>
            <a:pathLst>
              <a:path w="21599" h="21600" extrusionOk="0">
                <a:moveTo>
                  <a:pt x="8954" y="0"/>
                </a:moveTo>
                <a:cubicBezTo>
                  <a:pt x="6377" y="1"/>
                  <a:pt x="5076" y="3"/>
                  <a:pt x="3699" y="439"/>
                </a:cubicBezTo>
                <a:cubicBezTo>
                  <a:pt x="2184" y="990"/>
                  <a:pt x="990" y="2184"/>
                  <a:pt x="439" y="3699"/>
                </a:cubicBezTo>
                <a:cubicBezTo>
                  <a:pt x="0" y="5084"/>
                  <a:pt x="0" y="6387"/>
                  <a:pt x="0" y="8954"/>
                </a:cubicBezTo>
                <a:lnTo>
                  <a:pt x="0" y="12606"/>
                </a:lnTo>
                <a:cubicBezTo>
                  <a:pt x="0" y="15213"/>
                  <a:pt x="0" y="16517"/>
                  <a:pt x="439" y="17901"/>
                </a:cubicBezTo>
                <a:cubicBezTo>
                  <a:pt x="990" y="19416"/>
                  <a:pt x="2184" y="20609"/>
                  <a:pt x="3699" y="21161"/>
                </a:cubicBezTo>
                <a:cubicBezTo>
                  <a:pt x="5084" y="21600"/>
                  <a:pt x="6387" y="21600"/>
                  <a:pt x="8954" y="21600"/>
                </a:cubicBezTo>
                <a:lnTo>
                  <a:pt x="12606" y="21600"/>
                </a:lnTo>
                <a:cubicBezTo>
                  <a:pt x="15213" y="21600"/>
                  <a:pt x="16516" y="21600"/>
                  <a:pt x="17901" y="21161"/>
                </a:cubicBezTo>
                <a:cubicBezTo>
                  <a:pt x="19416" y="20609"/>
                  <a:pt x="20610" y="19416"/>
                  <a:pt x="21161" y="17901"/>
                </a:cubicBezTo>
                <a:cubicBezTo>
                  <a:pt x="21600" y="16517"/>
                  <a:pt x="21600" y="15213"/>
                  <a:pt x="21600" y="12645"/>
                </a:cubicBezTo>
                <a:lnTo>
                  <a:pt x="21600" y="8995"/>
                </a:lnTo>
                <a:cubicBezTo>
                  <a:pt x="21600" y="6388"/>
                  <a:pt x="21600" y="5084"/>
                  <a:pt x="21161" y="3699"/>
                </a:cubicBezTo>
                <a:cubicBezTo>
                  <a:pt x="20610" y="2184"/>
                  <a:pt x="19416" y="990"/>
                  <a:pt x="17901" y="439"/>
                </a:cubicBezTo>
                <a:cubicBezTo>
                  <a:pt x="16516" y="0"/>
                  <a:pt x="15213" y="0"/>
                  <a:pt x="12646" y="0"/>
                </a:cubicBezTo>
                <a:lnTo>
                  <a:pt x="8994" y="0"/>
                </a:lnTo>
                <a:lnTo>
                  <a:pt x="8954" y="0"/>
                </a:lnTo>
                <a:close/>
                <a:moveTo>
                  <a:pt x="8114" y="1711"/>
                </a:moveTo>
                <a:lnTo>
                  <a:pt x="8142" y="1711"/>
                </a:lnTo>
                <a:lnTo>
                  <a:pt x="13486" y="1711"/>
                </a:lnTo>
                <a:cubicBezTo>
                  <a:pt x="15322" y="1711"/>
                  <a:pt x="16254" y="1711"/>
                  <a:pt x="17244" y="2025"/>
                </a:cubicBezTo>
                <a:cubicBezTo>
                  <a:pt x="18327" y="2419"/>
                  <a:pt x="19181" y="3273"/>
                  <a:pt x="19575" y="4356"/>
                </a:cubicBezTo>
                <a:cubicBezTo>
                  <a:pt x="19889" y="5346"/>
                  <a:pt x="19889" y="6278"/>
                  <a:pt x="19889" y="8142"/>
                </a:cubicBezTo>
                <a:lnTo>
                  <a:pt x="19889" y="13486"/>
                </a:lnTo>
                <a:cubicBezTo>
                  <a:pt x="19889" y="15322"/>
                  <a:pt x="19889" y="16254"/>
                  <a:pt x="19575" y="17244"/>
                </a:cubicBezTo>
                <a:cubicBezTo>
                  <a:pt x="19181" y="18327"/>
                  <a:pt x="18327" y="19180"/>
                  <a:pt x="17244" y="19575"/>
                </a:cubicBezTo>
                <a:cubicBezTo>
                  <a:pt x="16254" y="19889"/>
                  <a:pt x="15322" y="19889"/>
                  <a:pt x="13458" y="19889"/>
                </a:cubicBezTo>
                <a:lnTo>
                  <a:pt x="8114" y="19889"/>
                </a:lnTo>
                <a:cubicBezTo>
                  <a:pt x="6278" y="19889"/>
                  <a:pt x="5347" y="19889"/>
                  <a:pt x="4357" y="19575"/>
                </a:cubicBezTo>
                <a:cubicBezTo>
                  <a:pt x="3273" y="19180"/>
                  <a:pt x="2419" y="18327"/>
                  <a:pt x="2025" y="17244"/>
                </a:cubicBezTo>
                <a:cubicBezTo>
                  <a:pt x="1711" y="16254"/>
                  <a:pt x="1712" y="15322"/>
                  <a:pt x="1712" y="13458"/>
                </a:cubicBezTo>
                <a:lnTo>
                  <a:pt x="1712" y="8114"/>
                </a:lnTo>
                <a:cubicBezTo>
                  <a:pt x="1712" y="6278"/>
                  <a:pt x="1711" y="5346"/>
                  <a:pt x="2025" y="4356"/>
                </a:cubicBezTo>
                <a:cubicBezTo>
                  <a:pt x="2419" y="3273"/>
                  <a:pt x="3273" y="2419"/>
                  <a:pt x="4357" y="2025"/>
                </a:cubicBezTo>
                <a:cubicBezTo>
                  <a:pt x="5341" y="1713"/>
                  <a:pt x="6271" y="1711"/>
                  <a:pt x="8114" y="1711"/>
                </a:cubicBezTo>
                <a:close/>
                <a:moveTo>
                  <a:pt x="16278" y="4442"/>
                </a:moveTo>
                <a:cubicBezTo>
                  <a:pt x="16059" y="4442"/>
                  <a:pt x="15840" y="4525"/>
                  <a:pt x="15673" y="4693"/>
                </a:cubicBezTo>
                <a:cubicBezTo>
                  <a:pt x="15339" y="5027"/>
                  <a:pt x="15339" y="5569"/>
                  <a:pt x="15673" y="5904"/>
                </a:cubicBezTo>
                <a:cubicBezTo>
                  <a:pt x="16007" y="6238"/>
                  <a:pt x="16550" y="6238"/>
                  <a:pt x="16884" y="5904"/>
                </a:cubicBezTo>
                <a:cubicBezTo>
                  <a:pt x="17218" y="5569"/>
                  <a:pt x="17218" y="5027"/>
                  <a:pt x="16884" y="4693"/>
                </a:cubicBezTo>
                <a:cubicBezTo>
                  <a:pt x="16717" y="4525"/>
                  <a:pt x="16497" y="4442"/>
                  <a:pt x="16278" y="4442"/>
                </a:cubicBezTo>
                <a:close/>
                <a:moveTo>
                  <a:pt x="10800" y="5901"/>
                </a:moveTo>
                <a:cubicBezTo>
                  <a:pt x="9553" y="5901"/>
                  <a:pt x="8305" y="6376"/>
                  <a:pt x="7353" y="7328"/>
                </a:cubicBezTo>
                <a:cubicBezTo>
                  <a:pt x="5450" y="9232"/>
                  <a:pt x="5450" y="12318"/>
                  <a:pt x="7353" y="14222"/>
                </a:cubicBezTo>
                <a:cubicBezTo>
                  <a:pt x="9257" y="16126"/>
                  <a:pt x="12343" y="16126"/>
                  <a:pt x="14247" y="14222"/>
                </a:cubicBezTo>
                <a:cubicBezTo>
                  <a:pt x="16150" y="12318"/>
                  <a:pt x="16150" y="9232"/>
                  <a:pt x="14247" y="7328"/>
                </a:cubicBezTo>
                <a:cubicBezTo>
                  <a:pt x="13295" y="6376"/>
                  <a:pt x="12048" y="5901"/>
                  <a:pt x="10800" y="5901"/>
                </a:cubicBezTo>
                <a:close/>
                <a:moveTo>
                  <a:pt x="10800" y="7612"/>
                </a:moveTo>
                <a:cubicBezTo>
                  <a:pt x="11610" y="7612"/>
                  <a:pt x="12419" y="7920"/>
                  <a:pt x="13037" y="8538"/>
                </a:cubicBezTo>
                <a:cubicBezTo>
                  <a:pt x="14272" y="9773"/>
                  <a:pt x="14272" y="11777"/>
                  <a:pt x="13037" y="13012"/>
                </a:cubicBezTo>
                <a:cubicBezTo>
                  <a:pt x="11802" y="14247"/>
                  <a:pt x="9798" y="14247"/>
                  <a:pt x="8563" y="13012"/>
                </a:cubicBezTo>
                <a:cubicBezTo>
                  <a:pt x="7328" y="11777"/>
                  <a:pt x="7328" y="9773"/>
                  <a:pt x="8563" y="8538"/>
                </a:cubicBezTo>
                <a:cubicBezTo>
                  <a:pt x="9181" y="7920"/>
                  <a:pt x="9991" y="7612"/>
                  <a:pt x="10800" y="7612"/>
                </a:cubicBezTo>
                <a:close/>
              </a:path>
            </a:pathLst>
          </a:custGeom>
          <a:solidFill>
            <a:schemeClr val="tx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14052729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p:cNvSpPr>
          <p:nvPr/>
        </p:nvSpPr>
        <p:spPr bwMode="auto">
          <a:xfrm>
            <a:off x="1856312" y="758153"/>
            <a:ext cx="11593288" cy="4464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GB" sz="9600" dirty="0"/>
              <a:t>Design</a:t>
            </a:r>
            <a:endParaRPr lang="x-none" altLang="x-none" sz="8800" dirty="0">
              <a:solidFill>
                <a:schemeClr val="bg2"/>
              </a:solidFill>
              <a:latin typeface="Roboto" charset="0"/>
              <a:ea typeface="Roboto" charset="0"/>
              <a:cs typeface="Roboto" charset="0"/>
              <a:sym typeface="Poppins Medium" charset="0"/>
            </a:endParaRPr>
          </a:p>
        </p:txBody>
      </p:sp>
      <p:sp>
        <p:nvSpPr>
          <p:cNvPr id="39" name="Rectangle 38">
            <a:extLst>
              <a:ext uri="{FF2B5EF4-FFF2-40B4-BE49-F238E27FC236}">
                <a16:creationId xmlns:a16="http://schemas.microsoft.com/office/drawing/2014/main" id="{0DD70199-8DBA-4D3C-A0D0-B35659943893}"/>
              </a:ext>
            </a:extLst>
          </p:cNvPr>
          <p:cNvSpPr/>
          <p:nvPr/>
        </p:nvSpPr>
        <p:spPr bwMode="auto">
          <a:xfrm>
            <a:off x="742728" y="11945682"/>
            <a:ext cx="4968552" cy="1149862"/>
          </a:xfrm>
          <a:prstGeom prst="rect">
            <a:avLst/>
          </a:prstGeom>
          <a:solidFill>
            <a:schemeClr val="tx1"/>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40" name="Rectangle 39">
            <a:extLst>
              <a:ext uri="{FF2B5EF4-FFF2-40B4-BE49-F238E27FC236}">
                <a16:creationId xmlns:a16="http://schemas.microsoft.com/office/drawing/2014/main" id="{1409472A-1D7F-4C0B-A7F2-A7A96E8049EB}"/>
              </a:ext>
            </a:extLst>
          </p:cNvPr>
          <p:cNvSpPr/>
          <p:nvPr/>
        </p:nvSpPr>
        <p:spPr>
          <a:xfrm>
            <a:off x="903476" y="3761656"/>
            <a:ext cx="9615608" cy="6863417"/>
          </a:xfrm>
          <a:prstGeom prst="rect">
            <a:avLst/>
          </a:prstGeom>
        </p:spPr>
        <p:txBody>
          <a:bodyPr wrap="square">
            <a:spAutoFit/>
          </a:bodyPr>
          <a:lstStyle/>
          <a:p>
            <a:pPr marL="571500" indent="-571500">
              <a:buFont typeface="Arial" panose="020B0604020202020204" pitchFamily="34" charset="0"/>
              <a:buChar char="•"/>
            </a:pPr>
            <a:r>
              <a:rPr lang="en-GB" sz="4000" dirty="0">
                <a:solidFill>
                  <a:schemeClr val="bg1"/>
                </a:solidFill>
                <a:latin typeface="+mn-lt"/>
              </a:rPr>
              <a:t>A series of different design approaches were used to help us understand our system and see how our end user can interact with the program. </a:t>
            </a:r>
          </a:p>
          <a:p>
            <a:endParaRPr lang="en-GB" sz="4000" dirty="0">
              <a:solidFill>
                <a:schemeClr val="bg1"/>
              </a:solidFill>
              <a:latin typeface="+mn-lt"/>
            </a:endParaRPr>
          </a:p>
          <a:p>
            <a:endParaRPr lang="en-GB" sz="4000" dirty="0">
              <a:solidFill>
                <a:schemeClr val="bg1"/>
              </a:solidFill>
              <a:latin typeface="+mn-lt"/>
            </a:endParaRPr>
          </a:p>
          <a:p>
            <a:pPr marL="571500" indent="-571500">
              <a:buFont typeface="Arial" panose="020B0604020202020204" pitchFamily="34" charset="0"/>
              <a:buChar char="•"/>
            </a:pPr>
            <a:r>
              <a:rPr lang="en-GB" sz="4000" dirty="0">
                <a:solidFill>
                  <a:schemeClr val="bg1"/>
                </a:solidFill>
                <a:latin typeface="+mn-lt"/>
              </a:rPr>
              <a:t>Preparation sheets were used before developing each part of code, and a UML class diagram, outlined here, was used to model the static view of our program.</a:t>
            </a:r>
          </a:p>
        </p:txBody>
      </p:sp>
      <p:pic>
        <p:nvPicPr>
          <p:cNvPr id="43" name="Picture 42" descr="A picture containing diagram&#10;&#10;Description automatically generated">
            <a:extLst>
              <a:ext uri="{FF2B5EF4-FFF2-40B4-BE49-F238E27FC236}">
                <a16:creationId xmlns:a16="http://schemas.microsoft.com/office/drawing/2014/main" id="{99BF8EC6-4692-4A23-9D93-C90DF0A66900}"/>
              </a:ext>
            </a:extLst>
          </p:cNvPr>
          <p:cNvPicPr/>
          <p:nvPr/>
        </p:nvPicPr>
        <p:blipFill>
          <a:blip r:embed="rId2">
            <a:extLst>
              <a:ext uri="{28A0092B-C50C-407E-A947-70E740481C1C}">
                <a14:useLocalDpi xmlns:a14="http://schemas.microsoft.com/office/drawing/2010/main" val="0"/>
              </a:ext>
            </a:extLst>
          </a:blip>
          <a:stretch>
            <a:fillRect/>
          </a:stretch>
        </p:blipFill>
        <p:spPr>
          <a:xfrm>
            <a:off x="11667398" y="2692921"/>
            <a:ext cx="10860290" cy="8330158"/>
          </a:xfrm>
          <a:prstGeom prst="rect">
            <a:avLst/>
          </a:prstGeom>
        </p:spPr>
      </p:pic>
    </p:spTree>
    <p:extLst>
      <p:ext uri="{BB962C8B-B14F-4D97-AF65-F5344CB8AC3E}">
        <p14:creationId xmlns:p14="http://schemas.microsoft.com/office/powerpoint/2010/main" val="19042757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E92A531-9482-4949-8E07-E0792A62C230}"/>
              </a:ext>
            </a:extLst>
          </p:cNvPr>
          <p:cNvSpPr/>
          <p:nvPr/>
        </p:nvSpPr>
        <p:spPr bwMode="auto">
          <a:xfrm>
            <a:off x="598712" y="12138563"/>
            <a:ext cx="4968552" cy="1149862"/>
          </a:xfrm>
          <a:prstGeom prst="rect">
            <a:avLst/>
          </a:prstGeom>
          <a:solidFill>
            <a:schemeClr val="tx1"/>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7" name="Text Box 3"/>
          <p:cNvSpPr txBox="1">
            <a:spLocks/>
          </p:cNvSpPr>
          <p:nvPr/>
        </p:nvSpPr>
        <p:spPr bwMode="auto">
          <a:xfrm>
            <a:off x="6395356" y="809328"/>
            <a:ext cx="11593288" cy="2877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GB" sz="9600" dirty="0"/>
              <a:t>Member Involvement</a:t>
            </a:r>
            <a:endParaRPr lang="x-none" altLang="x-none" sz="8800" dirty="0">
              <a:solidFill>
                <a:schemeClr val="bg2"/>
              </a:solidFill>
              <a:latin typeface="Roboto" charset="0"/>
              <a:ea typeface="Roboto" charset="0"/>
              <a:cs typeface="Roboto" charset="0"/>
              <a:sym typeface="Poppins Medium" charset="0"/>
            </a:endParaRPr>
          </a:p>
        </p:txBody>
      </p:sp>
      <p:graphicFrame>
        <p:nvGraphicFramePr>
          <p:cNvPr id="46" name="Content Placeholder 3">
            <a:extLst>
              <a:ext uri="{FF2B5EF4-FFF2-40B4-BE49-F238E27FC236}">
                <a16:creationId xmlns:a16="http://schemas.microsoft.com/office/drawing/2014/main" id="{6B615B80-1A1E-48C7-B1D4-503C0DB8BED8}"/>
              </a:ext>
            </a:extLst>
          </p:cNvPr>
          <p:cNvGraphicFramePr>
            <a:graphicFrameLocks noGrp="1"/>
          </p:cNvGraphicFramePr>
          <p:nvPr>
            <p:ph idx="1"/>
            <p:extLst>
              <p:ext uri="{D42A27DB-BD31-4B8C-83A1-F6EECF244321}">
                <p14:modId xmlns:p14="http://schemas.microsoft.com/office/powerpoint/2010/main" val="3156468997"/>
              </p:ext>
            </p:extLst>
          </p:nvPr>
        </p:nvGraphicFramePr>
        <p:xfrm>
          <a:off x="2830961" y="2465512"/>
          <a:ext cx="18722078" cy="9865096"/>
        </p:xfrm>
        <a:graphic>
          <a:graphicData uri="http://schemas.openxmlformats.org/drawingml/2006/table">
            <a:tbl>
              <a:tblPr firstRow="1" firstCol="1" bandRow="1">
                <a:tableStyleId>{5C22544A-7EE6-4342-B048-85BDC9FD1C3A}</a:tableStyleId>
              </a:tblPr>
              <a:tblGrid>
                <a:gridCol w="2583966">
                  <a:extLst>
                    <a:ext uri="{9D8B030D-6E8A-4147-A177-3AD203B41FA5}">
                      <a16:colId xmlns:a16="http://schemas.microsoft.com/office/drawing/2014/main" val="2144165600"/>
                    </a:ext>
                  </a:extLst>
                </a:gridCol>
                <a:gridCol w="3197994">
                  <a:extLst>
                    <a:ext uri="{9D8B030D-6E8A-4147-A177-3AD203B41FA5}">
                      <a16:colId xmlns:a16="http://schemas.microsoft.com/office/drawing/2014/main" val="1629727784"/>
                    </a:ext>
                  </a:extLst>
                </a:gridCol>
                <a:gridCol w="2931008">
                  <a:extLst>
                    <a:ext uri="{9D8B030D-6E8A-4147-A177-3AD203B41FA5}">
                      <a16:colId xmlns:a16="http://schemas.microsoft.com/office/drawing/2014/main" val="1380646442"/>
                    </a:ext>
                  </a:extLst>
                </a:gridCol>
                <a:gridCol w="2930137">
                  <a:extLst>
                    <a:ext uri="{9D8B030D-6E8A-4147-A177-3AD203B41FA5}">
                      <a16:colId xmlns:a16="http://schemas.microsoft.com/office/drawing/2014/main" val="2433131964"/>
                    </a:ext>
                  </a:extLst>
                </a:gridCol>
                <a:gridCol w="3332119">
                  <a:extLst>
                    <a:ext uri="{9D8B030D-6E8A-4147-A177-3AD203B41FA5}">
                      <a16:colId xmlns:a16="http://schemas.microsoft.com/office/drawing/2014/main" val="3334283297"/>
                    </a:ext>
                  </a:extLst>
                </a:gridCol>
                <a:gridCol w="3746854">
                  <a:extLst>
                    <a:ext uri="{9D8B030D-6E8A-4147-A177-3AD203B41FA5}">
                      <a16:colId xmlns:a16="http://schemas.microsoft.com/office/drawing/2014/main" val="3490753362"/>
                    </a:ext>
                  </a:extLst>
                </a:gridCol>
              </a:tblGrid>
              <a:tr h="440853">
                <a:tc>
                  <a:txBody>
                    <a:bodyPr/>
                    <a:lstStyle/>
                    <a:p>
                      <a:pPr>
                        <a:lnSpc>
                          <a:spcPct val="107000"/>
                        </a:lnSpc>
                        <a:spcAft>
                          <a:spcPts val="800"/>
                        </a:spcAft>
                      </a:pPr>
                      <a:r>
                        <a:rPr lang="en-GB" sz="700" dirty="0">
                          <a:effectLst/>
                        </a:rPr>
                        <a:t> </a:t>
                      </a:r>
                      <a:endParaRPr lang="en-GB"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rPr>
                        <a:t>Design</a:t>
                      </a:r>
                      <a:endParaRPr lang="en-GB"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rPr>
                        <a:t>Code</a:t>
                      </a:r>
                      <a:endParaRPr lang="en-GB"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rPr>
                        <a:t>Test</a:t>
                      </a:r>
                      <a:endParaRPr lang="en-GB"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rPr>
                        <a:t>Demo</a:t>
                      </a:r>
                      <a:endParaRPr lang="en-GB"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rPr>
                        <a:t>Presentation</a:t>
                      </a:r>
                      <a:endParaRPr lang="en-GB"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38829" marR="38829" marT="0" marB="0"/>
                </a:tc>
                <a:extLst>
                  <a:ext uri="{0D108BD9-81ED-4DB2-BD59-A6C34878D82A}">
                    <a16:rowId xmlns:a16="http://schemas.microsoft.com/office/drawing/2014/main" val="3139460946"/>
                  </a:ext>
                </a:extLst>
              </a:tr>
              <a:tr h="2881690">
                <a:tc>
                  <a:txBody>
                    <a:bodyPr/>
                    <a:lstStyle/>
                    <a:p>
                      <a:pPr>
                        <a:lnSpc>
                          <a:spcPct val="107000"/>
                        </a:lnSpc>
                        <a:spcAft>
                          <a:spcPts val="800"/>
                        </a:spcAft>
                      </a:pPr>
                      <a:r>
                        <a:rPr lang="en-GB" sz="2600" dirty="0">
                          <a:effectLst/>
                        </a:rPr>
                        <a:t>Donal Doherty</a:t>
                      </a:r>
                      <a:endParaRPr lang="en-GB"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rPr>
                        <a:t>Came up with Reach idea.</a:t>
                      </a:r>
                    </a:p>
                    <a:p>
                      <a:pPr>
                        <a:lnSpc>
                          <a:spcPct val="107000"/>
                        </a:lnSpc>
                        <a:spcAft>
                          <a:spcPts val="800"/>
                        </a:spcAft>
                      </a:pPr>
                      <a:r>
                        <a:rPr lang="en-GB" sz="2600" dirty="0">
                          <a:effectLst/>
                          <a:latin typeface="+mn-lt"/>
                        </a:rPr>
                        <a:t>Provided Instagram insight data. </a:t>
                      </a:r>
                    </a:p>
                    <a:p>
                      <a:pPr>
                        <a:lnSpc>
                          <a:spcPct val="107000"/>
                        </a:lnSpc>
                        <a:spcAft>
                          <a:spcPts val="800"/>
                        </a:spcAft>
                      </a:pPr>
                      <a:r>
                        <a:rPr lang="en-GB" sz="2600" dirty="0">
                          <a:effectLst/>
                          <a:latin typeface="+mn-lt"/>
                        </a:rPr>
                        <a:t>Class diagram.</a:t>
                      </a:r>
                    </a:p>
                    <a:p>
                      <a:pPr>
                        <a:lnSpc>
                          <a:spcPct val="107000"/>
                        </a:lnSpc>
                        <a:spcAft>
                          <a:spcPts val="800"/>
                        </a:spcAft>
                      </a:pPr>
                      <a:r>
                        <a:rPr lang="en-GB" sz="700" dirty="0">
                          <a:effectLst/>
                          <a:latin typeface="+mn-lt"/>
                        </a:rPr>
                        <a:t> </a:t>
                      </a:r>
                      <a:endParaRPr lang="en-GB" sz="600" dirty="0">
                        <a:effectLst/>
                        <a:latin typeface="+mn-lt"/>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rPr>
                        <a:t>User class.</a:t>
                      </a:r>
                    </a:p>
                    <a:p>
                      <a:pPr>
                        <a:lnSpc>
                          <a:spcPct val="107000"/>
                        </a:lnSpc>
                        <a:spcAft>
                          <a:spcPts val="800"/>
                        </a:spcAft>
                      </a:pPr>
                      <a:r>
                        <a:rPr lang="en-GB" sz="2600" dirty="0">
                          <a:effectLst/>
                          <a:latin typeface="+mn-lt"/>
                        </a:rPr>
                        <a:t>User interface. </a:t>
                      </a:r>
                    </a:p>
                    <a:p>
                      <a:pPr>
                        <a:lnSpc>
                          <a:spcPct val="107000"/>
                        </a:lnSpc>
                        <a:spcAft>
                          <a:spcPts val="800"/>
                        </a:spcAft>
                      </a:pPr>
                      <a:r>
                        <a:rPr lang="en-GB" sz="2600" dirty="0">
                          <a:effectLst/>
                          <a:latin typeface="+mn-lt"/>
                        </a:rPr>
                        <a:t>Method in read class.</a:t>
                      </a:r>
                      <a:endParaRPr lang="en-GB" sz="2600" dirty="0">
                        <a:effectLst/>
                        <a:latin typeface="+mn-lt"/>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rPr>
                        <a:t>Tested overall completed code for user readability and friendliness.</a:t>
                      </a:r>
                      <a:endParaRPr lang="en-GB" sz="2600" dirty="0">
                        <a:effectLst/>
                        <a:latin typeface="+mn-lt"/>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rPr>
                        <a:t>Initial user menu demo. Registration of new user.</a:t>
                      </a:r>
                      <a:endParaRPr lang="en-GB" sz="2600" dirty="0">
                        <a:effectLst/>
                        <a:latin typeface="+mn-lt"/>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ea typeface="Calibri" panose="020F0502020204030204" pitchFamily="34" charset="0"/>
                          <a:cs typeface="Times New Roman" panose="02020603050405020304" pitchFamily="18" charset="0"/>
                        </a:rPr>
                        <a:t>Requirements</a:t>
                      </a:r>
                    </a:p>
                    <a:p>
                      <a:pPr>
                        <a:lnSpc>
                          <a:spcPct val="107000"/>
                        </a:lnSpc>
                        <a:spcAft>
                          <a:spcPts val="800"/>
                        </a:spcAft>
                      </a:pPr>
                      <a:r>
                        <a:rPr lang="en-GB" sz="2600" dirty="0">
                          <a:effectLst/>
                          <a:latin typeface="+mn-lt"/>
                          <a:ea typeface="Calibri" panose="020F0502020204030204" pitchFamily="34" charset="0"/>
                          <a:cs typeface="Times New Roman" panose="02020603050405020304" pitchFamily="18" charset="0"/>
                        </a:rPr>
                        <a:t>Future improvements</a:t>
                      </a:r>
                    </a:p>
                    <a:p>
                      <a:pPr>
                        <a:lnSpc>
                          <a:spcPct val="107000"/>
                        </a:lnSpc>
                        <a:spcAft>
                          <a:spcPts val="800"/>
                        </a:spcAft>
                      </a:pPr>
                      <a:r>
                        <a:rPr lang="en-GB" sz="2600" dirty="0">
                          <a:effectLst/>
                          <a:latin typeface="+mn-lt"/>
                          <a:ea typeface="Calibri" panose="020F0502020204030204" pitchFamily="34" charset="0"/>
                          <a:cs typeface="Times New Roman" panose="02020603050405020304" pitchFamily="18" charset="0"/>
                        </a:rPr>
                        <a:t>What is Reach?</a:t>
                      </a:r>
                    </a:p>
                    <a:p>
                      <a:pPr>
                        <a:lnSpc>
                          <a:spcPct val="107000"/>
                        </a:lnSpc>
                        <a:spcAft>
                          <a:spcPts val="800"/>
                        </a:spcAft>
                      </a:pPr>
                      <a:endParaRPr lang="en-GB" sz="1050" dirty="0">
                        <a:effectLst/>
                        <a:latin typeface="+mn-lt"/>
                        <a:ea typeface="Calibri" panose="020F0502020204030204" pitchFamily="34" charset="0"/>
                        <a:cs typeface="Times New Roman" panose="02020603050405020304" pitchFamily="18" charset="0"/>
                      </a:endParaRPr>
                    </a:p>
                  </a:txBody>
                  <a:tcPr marL="38829" marR="38829" marT="0" marB="0"/>
                </a:tc>
                <a:extLst>
                  <a:ext uri="{0D108BD9-81ED-4DB2-BD59-A6C34878D82A}">
                    <a16:rowId xmlns:a16="http://schemas.microsoft.com/office/drawing/2014/main" val="2685058720"/>
                  </a:ext>
                </a:extLst>
              </a:tr>
              <a:tr h="3757309">
                <a:tc>
                  <a:txBody>
                    <a:bodyPr/>
                    <a:lstStyle/>
                    <a:p>
                      <a:pPr>
                        <a:lnSpc>
                          <a:spcPct val="107000"/>
                        </a:lnSpc>
                        <a:spcAft>
                          <a:spcPts val="800"/>
                        </a:spcAft>
                      </a:pPr>
                      <a:r>
                        <a:rPr lang="en-GB" sz="2600" dirty="0" err="1">
                          <a:effectLst/>
                        </a:rPr>
                        <a:t>Fearghal</a:t>
                      </a:r>
                      <a:r>
                        <a:rPr lang="en-GB" sz="2600" dirty="0">
                          <a:effectLst/>
                        </a:rPr>
                        <a:t> O’Boyle</a:t>
                      </a:r>
                      <a:endParaRPr lang="en-GB"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rPr>
                        <a:t>Came up with Reach idea.</a:t>
                      </a:r>
                    </a:p>
                    <a:p>
                      <a:pPr>
                        <a:lnSpc>
                          <a:spcPct val="107000"/>
                        </a:lnSpc>
                        <a:spcAft>
                          <a:spcPts val="800"/>
                        </a:spcAft>
                      </a:pPr>
                      <a:r>
                        <a:rPr lang="en-GB" sz="2600" dirty="0">
                          <a:effectLst/>
                          <a:latin typeface="+mn-lt"/>
                        </a:rPr>
                        <a:t>Classes.</a:t>
                      </a:r>
                    </a:p>
                    <a:p>
                      <a:pPr>
                        <a:lnSpc>
                          <a:spcPct val="107000"/>
                        </a:lnSpc>
                        <a:spcAft>
                          <a:spcPts val="800"/>
                        </a:spcAft>
                      </a:pPr>
                      <a:r>
                        <a:rPr lang="en-GB" sz="2600" dirty="0">
                          <a:effectLst/>
                          <a:latin typeface="+mn-lt"/>
                        </a:rPr>
                        <a:t>Program preparation sheets.</a:t>
                      </a:r>
                    </a:p>
                    <a:p>
                      <a:pPr>
                        <a:lnSpc>
                          <a:spcPct val="107000"/>
                        </a:lnSpc>
                        <a:spcAft>
                          <a:spcPts val="800"/>
                        </a:spcAft>
                      </a:pPr>
                      <a:r>
                        <a:rPr lang="en-GB" sz="2600" dirty="0">
                          <a:effectLst/>
                          <a:latin typeface="+mn-lt"/>
                        </a:rPr>
                        <a:t>Class diagram.</a:t>
                      </a:r>
                    </a:p>
                    <a:p>
                      <a:pPr>
                        <a:lnSpc>
                          <a:spcPct val="107000"/>
                        </a:lnSpc>
                        <a:spcAft>
                          <a:spcPts val="800"/>
                        </a:spcAft>
                      </a:pPr>
                      <a:r>
                        <a:rPr lang="en-GB" sz="1400" dirty="0">
                          <a:effectLst/>
                          <a:latin typeface="+mn-lt"/>
                        </a:rPr>
                        <a:t> </a:t>
                      </a:r>
                      <a:endParaRPr lang="en-GB" sz="1400" dirty="0">
                        <a:effectLst/>
                        <a:latin typeface="+mn-lt"/>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rPr>
                        <a:t>User class.</a:t>
                      </a:r>
                    </a:p>
                    <a:p>
                      <a:pPr>
                        <a:lnSpc>
                          <a:spcPct val="107000"/>
                        </a:lnSpc>
                        <a:spcAft>
                          <a:spcPts val="800"/>
                        </a:spcAft>
                      </a:pPr>
                      <a:r>
                        <a:rPr lang="en-GB" sz="2600" dirty="0">
                          <a:effectLst/>
                          <a:latin typeface="+mn-lt"/>
                        </a:rPr>
                        <a:t>Pro class. </a:t>
                      </a:r>
                    </a:p>
                    <a:p>
                      <a:pPr>
                        <a:lnSpc>
                          <a:spcPct val="107000"/>
                        </a:lnSpc>
                        <a:spcAft>
                          <a:spcPts val="800"/>
                        </a:spcAft>
                      </a:pPr>
                      <a:r>
                        <a:rPr lang="en-GB" sz="2600" dirty="0">
                          <a:effectLst/>
                          <a:latin typeface="+mn-lt"/>
                        </a:rPr>
                        <a:t>User interface</a:t>
                      </a:r>
                    </a:p>
                    <a:p>
                      <a:pPr>
                        <a:lnSpc>
                          <a:spcPct val="107000"/>
                        </a:lnSpc>
                        <a:spcAft>
                          <a:spcPts val="800"/>
                        </a:spcAft>
                      </a:pPr>
                      <a:r>
                        <a:rPr lang="en-GB" sz="2600" dirty="0">
                          <a:effectLst/>
                          <a:latin typeface="+mn-lt"/>
                        </a:rPr>
                        <a:t>Method in user registration</a:t>
                      </a:r>
                      <a:r>
                        <a:rPr lang="en-GB" sz="1200" dirty="0">
                          <a:effectLst/>
                          <a:latin typeface="+mn-lt"/>
                        </a:rPr>
                        <a:t>.</a:t>
                      </a:r>
                      <a:endParaRPr lang="en-GB" sz="1100" dirty="0">
                        <a:effectLst/>
                        <a:latin typeface="+mn-lt"/>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rPr>
                        <a:t>TCase_30-49. (See Appendix A)</a:t>
                      </a:r>
                      <a:endParaRPr lang="en-GB" sz="2600" dirty="0">
                        <a:effectLst/>
                        <a:latin typeface="+mn-lt"/>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rPr>
                        <a:t>Pro user menu. Login as pro user and demonstrate options.</a:t>
                      </a:r>
                      <a:endParaRPr lang="en-GB" sz="2600" dirty="0">
                        <a:effectLst/>
                        <a:latin typeface="+mn-lt"/>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700" dirty="0">
                          <a:effectLst/>
                          <a:latin typeface="+mn-lt"/>
                        </a:rPr>
                        <a:t> </a:t>
                      </a:r>
                      <a:r>
                        <a:rPr lang="en-GB" sz="2600" dirty="0">
                          <a:effectLst/>
                          <a:latin typeface="+mn-lt"/>
                        </a:rPr>
                        <a:t>Development methodology</a:t>
                      </a:r>
                    </a:p>
                    <a:p>
                      <a:pPr>
                        <a:lnSpc>
                          <a:spcPct val="107000"/>
                        </a:lnSpc>
                        <a:spcAft>
                          <a:spcPts val="800"/>
                        </a:spcAft>
                      </a:pPr>
                      <a:r>
                        <a:rPr lang="en-GB" sz="2600" dirty="0">
                          <a:effectLst/>
                          <a:latin typeface="+mn-lt"/>
                        </a:rPr>
                        <a:t>Concept</a:t>
                      </a:r>
                    </a:p>
                    <a:p>
                      <a:pPr>
                        <a:lnSpc>
                          <a:spcPct val="107000"/>
                        </a:lnSpc>
                        <a:spcAft>
                          <a:spcPts val="800"/>
                        </a:spcAft>
                      </a:pPr>
                      <a:r>
                        <a:rPr lang="en-GB" sz="2600" dirty="0">
                          <a:effectLst/>
                          <a:latin typeface="+mn-lt"/>
                        </a:rPr>
                        <a:t>Final Product</a:t>
                      </a:r>
                    </a:p>
                    <a:p>
                      <a:pPr>
                        <a:lnSpc>
                          <a:spcPct val="107000"/>
                        </a:lnSpc>
                        <a:spcAft>
                          <a:spcPts val="800"/>
                        </a:spcAft>
                      </a:pPr>
                      <a:endParaRPr lang="en-GB" sz="600" dirty="0">
                        <a:effectLst/>
                        <a:latin typeface="+mn-lt"/>
                        <a:ea typeface="Calibri" panose="020F0502020204030204" pitchFamily="34" charset="0"/>
                        <a:cs typeface="Times New Roman" panose="02020603050405020304" pitchFamily="18" charset="0"/>
                      </a:endParaRPr>
                    </a:p>
                  </a:txBody>
                  <a:tcPr marL="38829" marR="38829" marT="0" marB="0"/>
                </a:tc>
                <a:extLst>
                  <a:ext uri="{0D108BD9-81ED-4DB2-BD59-A6C34878D82A}">
                    <a16:rowId xmlns:a16="http://schemas.microsoft.com/office/drawing/2014/main" val="4247646112"/>
                  </a:ext>
                </a:extLst>
              </a:tr>
              <a:tr h="2785244">
                <a:tc>
                  <a:txBody>
                    <a:bodyPr/>
                    <a:lstStyle/>
                    <a:p>
                      <a:pPr>
                        <a:lnSpc>
                          <a:spcPct val="107000"/>
                        </a:lnSpc>
                        <a:spcAft>
                          <a:spcPts val="800"/>
                        </a:spcAft>
                      </a:pPr>
                      <a:r>
                        <a:rPr lang="en-GB" sz="2600" dirty="0">
                          <a:effectLst/>
                        </a:rPr>
                        <a:t>Emma Mason</a:t>
                      </a:r>
                      <a:endParaRPr lang="en-GB"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rPr>
                        <a:t>Program preparation sheets</a:t>
                      </a:r>
                    </a:p>
                    <a:p>
                      <a:pPr>
                        <a:lnSpc>
                          <a:spcPct val="107000"/>
                        </a:lnSpc>
                        <a:spcAft>
                          <a:spcPts val="800"/>
                        </a:spcAft>
                      </a:pPr>
                      <a:r>
                        <a:rPr lang="en-GB" sz="2600" dirty="0">
                          <a:effectLst/>
                          <a:latin typeface="+mn-lt"/>
                          <a:ea typeface="Calibri" panose="020F0502020204030204" pitchFamily="34" charset="0"/>
                          <a:cs typeface="Times New Roman" panose="02020603050405020304" pitchFamily="18" charset="0"/>
                        </a:rPr>
                        <a:t>Class diagram</a:t>
                      </a:r>
                    </a:p>
                    <a:p>
                      <a:pPr>
                        <a:lnSpc>
                          <a:spcPct val="107000"/>
                        </a:lnSpc>
                        <a:spcAft>
                          <a:spcPts val="800"/>
                        </a:spcAft>
                      </a:pPr>
                      <a:r>
                        <a:rPr lang="en-GB" sz="2600" dirty="0">
                          <a:effectLst/>
                          <a:latin typeface="+mn-lt"/>
                          <a:ea typeface="Calibri" panose="020F0502020204030204" pitchFamily="34" charset="0"/>
                          <a:cs typeface="Times New Roman" panose="02020603050405020304" pitchFamily="18" charset="0"/>
                        </a:rPr>
                        <a:t>User case diagram</a:t>
                      </a:r>
                    </a:p>
                  </a:txBody>
                  <a:tcPr marL="38829" marR="38829" marT="0" marB="0"/>
                </a:tc>
                <a:tc>
                  <a:txBody>
                    <a:bodyPr/>
                    <a:lstStyle/>
                    <a:p>
                      <a:pPr>
                        <a:lnSpc>
                          <a:spcPct val="107000"/>
                        </a:lnSpc>
                        <a:spcAft>
                          <a:spcPts val="800"/>
                        </a:spcAft>
                      </a:pPr>
                      <a:r>
                        <a:rPr lang="en-GB" sz="2400" dirty="0">
                          <a:effectLst/>
                          <a:latin typeface="+mn-lt"/>
                        </a:rPr>
                        <a:t>Casual class. </a:t>
                      </a:r>
                    </a:p>
                    <a:p>
                      <a:pPr>
                        <a:lnSpc>
                          <a:spcPct val="107000"/>
                        </a:lnSpc>
                        <a:spcAft>
                          <a:spcPts val="800"/>
                        </a:spcAft>
                      </a:pPr>
                      <a:r>
                        <a:rPr lang="en-GB" sz="2400" dirty="0">
                          <a:effectLst/>
                          <a:latin typeface="+mn-lt"/>
                        </a:rPr>
                        <a:t>Read class.</a:t>
                      </a:r>
                    </a:p>
                    <a:p>
                      <a:pPr>
                        <a:lnSpc>
                          <a:spcPct val="107000"/>
                        </a:lnSpc>
                        <a:spcAft>
                          <a:spcPts val="800"/>
                        </a:spcAft>
                      </a:pPr>
                      <a:r>
                        <a:rPr lang="en-GB" sz="2400" dirty="0" err="1">
                          <a:effectLst/>
                          <a:latin typeface="+mn-lt"/>
                        </a:rPr>
                        <a:t>LoginTransaction</a:t>
                      </a:r>
                      <a:r>
                        <a:rPr lang="en-GB" sz="2400" dirty="0">
                          <a:effectLst/>
                          <a:latin typeface="+mn-lt"/>
                        </a:rPr>
                        <a:t> class </a:t>
                      </a:r>
                    </a:p>
                    <a:p>
                      <a:pPr>
                        <a:lnSpc>
                          <a:spcPct val="107000"/>
                        </a:lnSpc>
                        <a:spcAft>
                          <a:spcPts val="800"/>
                        </a:spcAft>
                      </a:pPr>
                      <a:r>
                        <a:rPr lang="en-GB" sz="2400" dirty="0" err="1">
                          <a:effectLst/>
                          <a:latin typeface="+mn-lt"/>
                        </a:rPr>
                        <a:t>RegistrationTransation</a:t>
                      </a:r>
                      <a:r>
                        <a:rPr lang="en-GB" sz="2400" dirty="0">
                          <a:effectLst/>
                          <a:latin typeface="+mn-lt"/>
                        </a:rPr>
                        <a:t> class</a:t>
                      </a:r>
                      <a:r>
                        <a:rPr lang="en-GB" sz="2600" dirty="0">
                          <a:effectLst/>
                          <a:latin typeface="+mn-lt"/>
                        </a:rPr>
                        <a:t>.</a:t>
                      </a:r>
                    </a:p>
                  </a:txBody>
                  <a:tcPr marL="38829" marR="38829" marT="0" marB="0"/>
                </a:tc>
                <a:tc>
                  <a:txBody>
                    <a:bodyPr/>
                    <a:lstStyle/>
                    <a:p>
                      <a:pPr>
                        <a:lnSpc>
                          <a:spcPct val="107000"/>
                        </a:lnSpc>
                        <a:spcAft>
                          <a:spcPts val="800"/>
                        </a:spcAft>
                      </a:pPr>
                      <a:r>
                        <a:rPr lang="en-GB" sz="2600" dirty="0">
                          <a:effectLst/>
                          <a:latin typeface="+mn-lt"/>
                        </a:rPr>
                        <a:t>TCase_1-29. (See Appendix A)</a:t>
                      </a:r>
                      <a:endParaRPr lang="en-GB" sz="2600" dirty="0">
                        <a:effectLst/>
                        <a:latin typeface="+mn-lt"/>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2600" dirty="0">
                          <a:effectLst/>
                          <a:latin typeface="+mn-lt"/>
                        </a:rPr>
                        <a:t>Casual user menu. Login as casual user and demonstrate options. </a:t>
                      </a:r>
                      <a:endParaRPr lang="en-GB" sz="2600" dirty="0">
                        <a:effectLst/>
                        <a:latin typeface="+mn-lt"/>
                        <a:ea typeface="Calibri" panose="020F0502020204030204" pitchFamily="34" charset="0"/>
                        <a:cs typeface="Times New Roman" panose="02020603050405020304" pitchFamily="18" charset="0"/>
                      </a:endParaRPr>
                    </a:p>
                  </a:txBody>
                  <a:tcPr marL="38829" marR="38829" marT="0" marB="0"/>
                </a:tc>
                <a:tc>
                  <a:txBody>
                    <a:bodyPr/>
                    <a:lstStyle/>
                    <a:p>
                      <a:pPr>
                        <a:lnSpc>
                          <a:spcPct val="107000"/>
                        </a:lnSpc>
                        <a:spcAft>
                          <a:spcPts val="800"/>
                        </a:spcAft>
                      </a:pPr>
                      <a:r>
                        <a:rPr lang="en-GB" sz="700" dirty="0">
                          <a:effectLst/>
                          <a:latin typeface="+mn-lt"/>
                        </a:rPr>
                        <a:t> </a:t>
                      </a:r>
                      <a:r>
                        <a:rPr lang="en-GB" sz="2600" dirty="0">
                          <a:effectLst/>
                          <a:latin typeface="+mn-lt"/>
                        </a:rPr>
                        <a:t>Design </a:t>
                      </a:r>
                    </a:p>
                    <a:p>
                      <a:pPr>
                        <a:lnSpc>
                          <a:spcPct val="107000"/>
                        </a:lnSpc>
                        <a:spcAft>
                          <a:spcPts val="800"/>
                        </a:spcAft>
                      </a:pPr>
                      <a:r>
                        <a:rPr lang="en-GB" sz="2600" dirty="0">
                          <a:effectLst/>
                          <a:latin typeface="+mn-lt"/>
                          <a:ea typeface="Calibri" panose="020F0502020204030204" pitchFamily="34" charset="0"/>
                          <a:cs typeface="Times New Roman" panose="02020603050405020304" pitchFamily="18" charset="0"/>
                        </a:rPr>
                        <a:t>Testing </a:t>
                      </a:r>
                    </a:p>
                    <a:p>
                      <a:pPr>
                        <a:lnSpc>
                          <a:spcPct val="107000"/>
                        </a:lnSpc>
                        <a:spcAft>
                          <a:spcPts val="800"/>
                        </a:spcAft>
                      </a:pPr>
                      <a:r>
                        <a:rPr lang="en-GB" sz="2600" dirty="0">
                          <a:effectLst/>
                          <a:latin typeface="+mn-lt"/>
                          <a:ea typeface="Calibri" panose="020F0502020204030204" pitchFamily="34" charset="0"/>
                          <a:cs typeface="Times New Roman" panose="02020603050405020304" pitchFamily="18" charset="0"/>
                        </a:rPr>
                        <a:t>Member Involvement</a:t>
                      </a:r>
                    </a:p>
                  </a:txBody>
                  <a:tcPr marL="38829" marR="38829" marT="0" marB="0"/>
                </a:tc>
                <a:extLst>
                  <a:ext uri="{0D108BD9-81ED-4DB2-BD59-A6C34878D82A}">
                    <a16:rowId xmlns:a16="http://schemas.microsoft.com/office/drawing/2014/main" val="3315306675"/>
                  </a:ext>
                </a:extLst>
              </a:tr>
            </a:tbl>
          </a:graphicData>
        </a:graphic>
      </p:graphicFrame>
    </p:spTree>
    <p:extLst>
      <p:ext uri="{BB962C8B-B14F-4D97-AF65-F5344CB8AC3E}">
        <p14:creationId xmlns:p14="http://schemas.microsoft.com/office/powerpoint/2010/main" val="147116551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p:cNvSpPr>
          <p:nvPr/>
        </p:nvSpPr>
        <p:spPr bwMode="auto">
          <a:xfrm>
            <a:off x="598712" y="593304"/>
            <a:ext cx="23114568" cy="1872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GB" sz="9600" dirty="0"/>
              <a:t>Testing</a:t>
            </a:r>
            <a:endParaRPr lang="x-none" altLang="x-none" sz="8800" dirty="0">
              <a:solidFill>
                <a:schemeClr val="bg2"/>
              </a:solidFill>
              <a:latin typeface="Roboto" charset="0"/>
              <a:ea typeface="Roboto" charset="0"/>
              <a:cs typeface="Roboto" charset="0"/>
              <a:sym typeface="Poppins Medium" charset="0"/>
            </a:endParaRPr>
          </a:p>
        </p:txBody>
      </p:sp>
      <p:sp>
        <p:nvSpPr>
          <p:cNvPr id="8" name="Rectangle 7">
            <a:extLst>
              <a:ext uri="{FF2B5EF4-FFF2-40B4-BE49-F238E27FC236}">
                <a16:creationId xmlns:a16="http://schemas.microsoft.com/office/drawing/2014/main" id="{49EC56FB-9D1F-44E1-8EC4-6DE6DDE68A9F}"/>
              </a:ext>
            </a:extLst>
          </p:cNvPr>
          <p:cNvSpPr/>
          <p:nvPr/>
        </p:nvSpPr>
        <p:spPr>
          <a:xfrm>
            <a:off x="933182" y="2946999"/>
            <a:ext cx="7718345" cy="8710077"/>
          </a:xfrm>
          <a:prstGeom prst="rect">
            <a:avLst/>
          </a:prstGeom>
        </p:spPr>
        <p:txBody>
          <a:bodyPr wrap="square">
            <a:spAutoFit/>
          </a:bodyPr>
          <a:lstStyle/>
          <a:p>
            <a:pPr marL="571500" indent="-571500">
              <a:buFont typeface="Arial" panose="020B0604020202020204" pitchFamily="34" charset="0"/>
              <a:buChar char="•"/>
            </a:pPr>
            <a:r>
              <a:rPr lang="en-GB" sz="4000" dirty="0">
                <a:solidFill>
                  <a:schemeClr val="bg1"/>
                </a:solidFill>
                <a:latin typeface="+mn-lt"/>
              </a:rPr>
              <a:t>A vigorous testing regime was used for Reach. </a:t>
            </a:r>
          </a:p>
          <a:p>
            <a:pPr marL="571500" indent="-571500">
              <a:buFont typeface="Arial" panose="020B0604020202020204" pitchFamily="34" charset="0"/>
              <a:buChar char="•"/>
            </a:pPr>
            <a:r>
              <a:rPr lang="en-GB" sz="4000" dirty="0">
                <a:solidFill>
                  <a:schemeClr val="bg1"/>
                </a:solidFill>
                <a:latin typeface="+mn-lt"/>
              </a:rPr>
              <a:t>Initially Donal, went through the program, checking for user accessibility and input. </a:t>
            </a:r>
          </a:p>
          <a:p>
            <a:pPr marL="571500" indent="-571500">
              <a:buFont typeface="Arial" panose="020B0604020202020204" pitchFamily="34" charset="0"/>
              <a:buChar char="•"/>
            </a:pPr>
            <a:r>
              <a:rPr lang="en-GB" sz="4000" dirty="0" err="1">
                <a:solidFill>
                  <a:schemeClr val="bg1"/>
                </a:solidFill>
                <a:latin typeface="+mn-lt"/>
              </a:rPr>
              <a:t>Fearghal</a:t>
            </a:r>
            <a:r>
              <a:rPr lang="en-GB" sz="4000" dirty="0">
                <a:solidFill>
                  <a:schemeClr val="bg1"/>
                </a:solidFill>
                <a:latin typeface="+mn-lt"/>
              </a:rPr>
              <a:t> and Emma then went through each aspect of the user interface, creating test cases based off of our use case diagram, shown below. </a:t>
            </a:r>
          </a:p>
          <a:p>
            <a:pPr marL="571500" indent="-571500">
              <a:buFont typeface="Arial" panose="020B0604020202020204" pitchFamily="34" charset="0"/>
              <a:buChar char="•"/>
            </a:pPr>
            <a:r>
              <a:rPr lang="en-GB" sz="4000" dirty="0">
                <a:solidFill>
                  <a:schemeClr val="bg1"/>
                </a:solidFill>
                <a:latin typeface="+mn-lt"/>
              </a:rPr>
              <a:t>The testing brought some errors and mistakes to light but overall it confirmed the reliability of our system.</a:t>
            </a:r>
          </a:p>
        </p:txBody>
      </p:sp>
      <p:sp>
        <p:nvSpPr>
          <p:cNvPr id="9" name="Rectangle 8">
            <a:extLst>
              <a:ext uri="{FF2B5EF4-FFF2-40B4-BE49-F238E27FC236}">
                <a16:creationId xmlns:a16="http://schemas.microsoft.com/office/drawing/2014/main" id="{00477E86-A17C-494E-9AAB-ECEB66299B23}"/>
              </a:ext>
            </a:extLst>
          </p:cNvPr>
          <p:cNvSpPr/>
          <p:nvPr/>
        </p:nvSpPr>
        <p:spPr bwMode="auto">
          <a:xfrm>
            <a:off x="598712" y="12138563"/>
            <a:ext cx="4968552" cy="1149862"/>
          </a:xfrm>
          <a:prstGeom prst="rect">
            <a:avLst/>
          </a:prstGeom>
          <a:solidFill>
            <a:schemeClr val="tx1"/>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graphicFrame>
        <p:nvGraphicFramePr>
          <p:cNvPr id="4" name="Table 3">
            <a:extLst>
              <a:ext uri="{FF2B5EF4-FFF2-40B4-BE49-F238E27FC236}">
                <a16:creationId xmlns:a16="http://schemas.microsoft.com/office/drawing/2014/main" id="{717975BF-5CBE-42C9-B863-DE7F2E2ACB47}"/>
              </a:ext>
            </a:extLst>
          </p:cNvPr>
          <p:cNvGraphicFramePr>
            <a:graphicFrameLocks noGrp="1"/>
          </p:cNvGraphicFramePr>
          <p:nvPr>
            <p:extLst>
              <p:ext uri="{D42A27DB-BD31-4B8C-83A1-F6EECF244321}">
                <p14:modId xmlns:p14="http://schemas.microsoft.com/office/powerpoint/2010/main" val="1504300402"/>
              </p:ext>
            </p:extLst>
          </p:nvPr>
        </p:nvGraphicFramePr>
        <p:xfrm>
          <a:off x="9763093" y="9495437"/>
          <a:ext cx="13920643" cy="2905380"/>
        </p:xfrm>
        <a:graphic>
          <a:graphicData uri="http://schemas.openxmlformats.org/drawingml/2006/table">
            <a:tbl>
              <a:tblPr firstRow="1" firstCol="1" bandRow="1">
                <a:tableStyleId>{5C22544A-7EE6-4342-B048-85BDC9FD1C3A}</a:tableStyleId>
              </a:tblPr>
              <a:tblGrid>
                <a:gridCol w="1462126">
                  <a:extLst>
                    <a:ext uri="{9D8B030D-6E8A-4147-A177-3AD203B41FA5}">
                      <a16:colId xmlns:a16="http://schemas.microsoft.com/office/drawing/2014/main" val="2756834034"/>
                    </a:ext>
                  </a:extLst>
                </a:gridCol>
                <a:gridCol w="1709641">
                  <a:extLst>
                    <a:ext uri="{9D8B030D-6E8A-4147-A177-3AD203B41FA5}">
                      <a16:colId xmlns:a16="http://schemas.microsoft.com/office/drawing/2014/main" val="4288711197"/>
                    </a:ext>
                  </a:extLst>
                </a:gridCol>
                <a:gridCol w="2592904">
                  <a:extLst>
                    <a:ext uri="{9D8B030D-6E8A-4147-A177-3AD203B41FA5}">
                      <a16:colId xmlns:a16="http://schemas.microsoft.com/office/drawing/2014/main" val="2561058805"/>
                    </a:ext>
                  </a:extLst>
                </a:gridCol>
                <a:gridCol w="1724611">
                  <a:extLst>
                    <a:ext uri="{9D8B030D-6E8A-4147-A177-3AD203B41FA5}">
                      <a16:colId xmlns:a16="http://schemas.microsoft.com/office/drawing/2014/main" val="3782918287"/>
                    </a:ext>
                  </a:extLst>
                </a:gridCol>
                <a:gridCol w="1479093">
                  <a:extLst>
                    <a:ext uri="{9D8B030D-6E8A-4147-A177-3AD203B41FA5}">
                      <a16:colId xmlns:a16="http://schemas.microsoft.com/office/drawing/2014/main" val="1630051771"/>
                    </a:ext>
                  </a:extLst>
                </a:gridCol>
                <a:gridCol w="1513684">
                  <a:extLst>
                    <a:ext uri="{9D8B030D-6E8A-4147-A177-3AD203B41FA5}">
                      <a16:colId xmlns:a16="http://schemas.microsoft.com/office/drawing/2014/main" val="2490092911"/>
                    </a:ext>
                  </a:extLst>
                </a:gridCol>
                <a:gridCol w="959605">
                  <a:extLst>
                    <a:ext uri="{9D8B030D-6E8A-4147-A177-3AD203B41FA5}">
                      <a16:colId xmlns:a16="http://schemas.microsoft.com/office/drawing/2014/main" val="973303898"/>
                    </a:ext>
                  </a:extLst>
                </a:gridCol>
                <a:gridCol w="959605">
                  <a:extLst>
                    <a:ext uri="{9D8B030D-6E8A-4147-A177-3AD203B41FA5}">
                      <a16:colId xmlns:a16="http://schemas.microsoft.com/office/drawing/2014/main" val="2113192072"/>
                    </a:ext>
                  </a:extLst>
                </a:gridCol>
                <a:gridCol w="1519374">
                  <a:extLst>
                    <a:ext uri="{9D8B030D-6E8A-4147-A177-3AD203B41FA5}">
                      <a16:colId xmlns:a16="http://schemas.microsoft.com/office/drawing/2014/main" val="2482281026"/>
                    </a:ext>
                  </a:extLst>
                </a:gridCol>
              </a:tblGrid>
              <a:tr h="758641">
                <a:tc>
                  <a:txBody>
                    <a:bodyPr/>
                    <a:lstStyle/>
                    <a:p>
                      <a:pPr>
                        <a:lnSpc>
                          <a:spcPct val="107000"/>
                        </a:lnSpc>
                        <a:spcAft>
                          <a:spcPts val="800"/>
                        </a:spcAft>
                      </a:pPr>
                      <a:r>
                        <a:rPr lang="en-GB" sz="1800">
                          <a:effectLst/>
                        </a:rPr>
                        <a:t>Test case ID</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Objective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Preconditions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Test data</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Expected Result</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Test completion date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Status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Tester</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Comments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006115"/>
                  </a:ext>
                </a:extLst>
              </a:tr>
              <a:tr h="1844564">
                <a:tc>
                  <a:txBody>
                    <a:bodyPr/>
                    <a:lstStyle/>
                    <a:p>
                      <a:pPr>
                        <a:lnSpc>
                          <a:spcPct val="107000"/>
                        </a:lnSpc>
                        <a:spcAft>
                          <a:spcPts val="800"/>
                        </a:spcAft>
                      </a:pPr>
                      <a:r>
                        <a:rPr lang="en-GB" sz="1800">
                          <a:effectLst/>
                        </a:rPr>
                        <a:t>TCase_1</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Check if entering 3 into the console will end the code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The user is on the initial menu on the </a:t>
                      </a:r>
                      <a:r>
                        <a:rPr lang="en-GB" sz="1800" dirty="0" err="1">
                          <a:effectLst/>
                        </a:rPr>
                        <a:t>UserInterface</a:t>
                      </a:r>
                      <a:r>
                        <a:rPr lang="en-GB" sz="1800" dirty="0">
                          <a:effectLst/>
                        </a:rPr>
                        <a:t> class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Entering option ‘3’.</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Code will print a thank you message and will exit with exit code 0.</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05/12/20</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a:effectLst/>
                        </a:rPr>
                        <a:t>Passed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Emma Mason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7142499"/>
                  </a:ext>
                </a:extLst>
              </a:tr>
            </a:tbl>
          </a:graphicData>
        </a:graphic>
      </p:graphicFrame>
      <p:pic>
        <p:nvPicPr>
          <p:cNvPr id="10" name="Picture 9" descr="Diagram&#10;&#10;Description automatically generated">
            <a:extLst>
              <a:ext uri="{FF2B5EF4-FFF2-40B4-BE49-F238E27FC236}">
                <a16:creationId xmlns:a16="http://schemas.microsoft.com/office/drawing/2014/main" id="{BDEBDD10-880B-47B7-B28A-246699CB2443}"/>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967864" y="2946999"/>
            <a:ext cx="10843463" cy="5857051"/>
          </a:xfrm>
          <a:prstGeom prst="rect">
            <a:avLst/>
          </a:prstGeom>
        </p:spPr>
      </p:pic>
    </p:spTree>
    <p:extLst>
      <p:ext uri="{BB962C8B-B14F-4D97-AF65-F5344CB8AC3E}">
        <p14:creationId xmlns:p14="http://schemas.microsoft.com/office/powerpoint/2010/main" val="225840495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Social Network - Instagram">
      <a:dk1>
        <a:srgbClr val="000100"/>
      </a:dk1>
      <a:lt1>
        <a:srgbClr val="FEFFFF"/>
      </a:lt1>
      <a:dk2>
        <a:srgbClr val="697987"/>
      </a:dk2>
      <a:lt2>
        <a:srgbClr val="F1F2F1"/>
      </a:lt2>
      <a:accent1>
        <a:srgbClr val="F4A05A"/>
      </a:accent1>
      <a:accent2>
        <a:srgbClr val="EB6646"/>
      </a:accent2>
      <a:accent3>
        <a:srgbClr val="EB0752"/>
      </a:accent3>
      <a:accent4>
        <a:srgbClr val="7B11A8"/>
      </a:accent4>
      <a:accent5>
        <a:srgbClr val="333ADC"/>
      </a:accent5>
      <a:accent6>
        <a:srgbClr val="0872D1"/>
      </a:accent6>
      <a:hlink>
        <a:srgbClr val="079ADA"/>
      </a:hlink>
      <a:folHlink>
        <a:srgbClr val="0872D1"/>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6502</TotalTime>
  <Words>1063</Words>
  <Application>Microsoft Office PowerPoint</Application>
  <PresentationFormat>Custom</PresentationFormat>
  <Paragraphs>153</Paragraphs>
  <Slides>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Calibri</vt:lpstr>
      <vt:lpstr>Helvetica Neue</vt:lpstr>
      <vt:lpstr>Open Sans</vt:lpstr>
      <vt:lpstr>Open Sans Semibold</vt:lpstr>
      <vt:lpstr>Poppins</vt:lpstr>
      <vt:lpstr>Poppins Medium</vt:lpstr>
      <vt:lpstr>Raleway</vt:lpstr>
      <vt:lpstr>Roboto</vt:lpstr>
      <vt:lpstr>Roboto Light</vt:lpstr>
      <vt:lpstr>Roboto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Mason</dc:creator>
  <cp:lastModifiedBy>Emma Mason</cp:lastModifiedBy>
  <cp:revision>394</cp:revision>
  <dcterms:modified xsi:type="dcterms:W3CDTF">2020-12-14T17:01:06Z</dcterms:modified>
</cp:coreProperties>
</file>