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09241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53866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42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28" y="1103236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27D443-5A13-8E4C-A8F1-2CE6BC8218AE}" type="datetimeFigureOut">
              <a:rPr lang="en-US" smtClean="0"/>
              <a:t>26/02/13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431946-C854-4E41-B264-9D9D4095A1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34267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Nice 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047795"/>
            <a:ext cx="7754112" cy="484632"/>
          </a:xfrm>
        </p:spPr>
        <p:txBody>
          <a:bodyPr/>
          <a:lstStyle/>
          <a:p>
            <a:r>
              <a:rPr lang="en-US" b="1" i="1" smtClean="0"/>
              <a:t>- is  </a:t>
            </a:r>
            <a:r>
              <a:rPr lang="en-US" b="1" i="1" dirty="0" smtClean="0"/>
              <a:t>fast, readable, robust, tested, </a:t>
            </a:r>
            <a:r>
              <a:rPr lang="en-US" b="1" i="1" dirty="0"/>
              <a:t>reusable, sharable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743" y="1730605"/>
            <a:ext cx="441069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Aims: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Take </a:t>
            </a:r>
            <a:r>
              <a:rPr lang="en-US" dirty="0"/>
              <a:t>your coding to the next </a:t>
            </a:r>
            <a:r>
              <a:rPr lang="en-US" dirty="0" smtClean="0"/>
              <a:t>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Learn good coding habits and new </a:t>
            </a:r>
            <a:r>
              <a:rPr lang="en-US" dirty="0" smtClean="0"/>
              <a:t>skills</a:t>
            </a:r>
          </a:p>
          <a:p>
            <a:endParaRPr lang="en-US" dirty="0"/>
          </a:p>
          <a:p>
            <a:r>
              <a:rPr lang="en-US" dirty="0" smtClean="0"/>
              <a:t>Why: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Better science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</a:t>
            </a:r>
            <a:r>
              <a:rPr lang="en-US" dirty="0" smtClean="0"/>
              <a:t>ore fun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Bigger datasets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Become more efficient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Future employment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10 </a:t>
            </a:r>
            <a:r>
              <a:rPr lang="en-US" dirty="0"/>
              <a:t>x 1hr </a:t>
            </a:r>
            <a:r>
              <a:rPr lang="en-US" dirty="0" smtClean="0"/>
              <a:t>sessions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New </a:t>
            </a:r>
            <a:r>
              <a:rPr lang="en-US" dirty="0" smtClean="0"/>
              <a:t>skills + code review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Participant driven focus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New blog: </a:t>
            </a:r>
            <a:r>
              <a:rPr lang="en-US" dirty="0" err="1"/>
              <a:t>nicercode.github.com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817436" y="4269762"/>
            <a:ext cx="4029125" cy="1754327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Dates</a:t>
            </a:r>
            <a:r>
              <a:rPr lang="en-US" dirty="0" smtClean="0"/>
              <a:t>: every 2</a:t>
            </a:r>
            <a:r>
              <a:rPr lang="en-US" baseline="30000" dirty="0" smtClean="0"/>
              <a:t>nd</a:t>
            </a:r>
            <a:r>
              <a:rPr lang="en-US" dirty="0" smtClean="0"/>
              <a:t> Tues, </a:t>
            </a:r>
            <a:r>
              <a:rPr lang="en-US" dirty="0" smtClean="0"/>
              <a:t>2-3pm</a:t>
            </a:r>
            <a:r>
              <a:rPr lang="en-US" dirty="0" smtClean="0"/>
              <a:t>, April - July</a:t>
            </a:r>
          </a:p>
          <a:p>
            <a:endParaRPr lang="en-US" dirty="0" smtClean="0"/>
          </a:p>
          <a:p>
            <a:r>
              <a:rPr lang="en-US" dirty="0" smtClean="0"/>
              <a:t>Tutors</a:t>
            </a:r>
            <a:r>
              <a:rPr lang="en-US" dirty="0"/>
              <a:t>: Rich </a:t>
            </a:r>
            <a:r>
              <a:rPr lang="en-US" dirty="0" err="1" smtClean="0"/>
              <a:t>FitzJohn</a:t>
            </a:r>
            <a:r>
              <a:rPr lang="en-US" dirty="0" smtClean="0"/>
              <a:t> &amp; Daniel Falster</a:t>
            </a:r>
            <a:endParaRPr lang="en-US" sz="1400" dirty="0" smtClean="0"/>
          </a:p>
          <a:p>
            <a:endParaRPr lang="en-US" dirty="0"/>
          </a:p>
          <a:p>
            <a:r>
              <a:rPr lang="en-US" dirty="0" smtClean="0"/>
              <a:t>Pre-requisites: </a:t>
            </a:r>
            <a:r>
              <a:rPr lang="en-US" b="1" dirty="0" smtClean="0"/>
              <a:t>Already using R</a:t>
            </a:r>
            <a:r>
              <a:rPr lang="en-US" dirty="0" smtClean="0"/>
              <a:t>, Open </a:t>
            </a:r>
            <a:r>
              <a:rPr lang="en-US" dirty="0" smtClean="0"/>
              <a:t>to peer </a:t>
            </a:r>
            <a:r>
              <a:rPr lang="en-US" dirty="0" smtClean="0"/>
              <a:t>review</a:t>
            </a:r>
            <a:r>
              <a:rPr lang="en-US" dirty="0" smtClean="0"/>
              <a:t>, </a:t>
            </a:r>
            <a:r>
              <a:rPr lang="en-US" dirty="0"/>
              <a:t>Enthusiasm. </a:t>
            </a:r>
            <a:endParaRPr lang="en-US" dirty="0" smtClean="0"/>
          </a:p>
        </p:txBody>
      </p:sp>
      <p:pic>
        <p:nvPicPr>
          <p:cNvPr id="4" name="Picture 3" descr="primates-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86" y="1777752"/>
            <a:ext cx="3287518" cy="219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103</TotalTime>
  <Words>98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Spectrum</vt:lpstr>
      <vt:lpstr>Nice R code</vt:lpstr>
    </vt:vector>
  </TitlesOfParts>
  <Company>Macquarie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population dynamics</dc:title>
  <dc:creator>Daniel Falster</dc:creator>
  <cp:lastModifiedBy>Rich FitzJohn</cp:lastModifiedBy>
  <cp:revision>14</cp:revision>
  <dcterms:created xsi:type="dcterms:W3CDTF">2011-02-17T04:03:25Z</dcterms:created>
  <dcterms:modified xsi:type="dcterms:W3CDTF">2013-02-26T04:09:52Z</dcterms:modified>
</cp:coreProperties>
</file>