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38cfab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38cfab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1c642f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1c642f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38cfab7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38cfab7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1c642f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b1c642f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38cfa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38cfa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steps 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lang="en">
                <a:solidFill>
                  <a:srgbClr val="657786"/>
                </a:solidFill>
              </a:rPr>
              <a:t>Fetch the best Tweets from different recommendation sources in a process called </a:t>
            </a:r>
            <a:r>
              <a:rPr b="1" lang="en">
                <a:solidFill>
                  <a:srgbClr val="657786"/>
                </a:solidFill>
              </a:rPr>
              <a:t>candidate sourcing</a:t>
            </a:r>
            <a:r>
              <a:rPr lang="en">
                <a:solidFill>
                  <a:srgbClr val="657786"/>
                </a:solidFill>
              </a:rPr>
              <a:t>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b="1" lang="en">
                <a:solidFill>
                  <a:srgbClr val="657786"/>
                </a:solidFill>
              </a:rPr>
              <a:t>Rank</a:t>
            </a:r>
            <a:r>
              <a:rPr lang="en">
                <a:solidFill>
                  <a:srgbClr val="657786"/>
                </a:solidFill>
              </a:rPr>
              <a:t> each Tweet using a machine learning model.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rPr lang="en">
                <a:solidFill>
                  <a:srgbClr val="657786"/>
                </a:solidFill>
              </a:rPr>
              <a:t>Apply</a:t>
            </a:r>
            <a:r>
              <a:rPr b="1" lang="en">
                <a:solidFill>
                  <a:srgbClr val="657786"/>
                </a:solidFill>
              </a:rPr>
              <a:t> heuristics and filters</a:t>
            </a:r>
            <a:r>
              <a:rPr lang="en">
                <a:solidFill>
                  <a:srgbClr val="657786"/>
                </a:solidFill>
              </a:rPr>
              <a:t>, such as filtering out Tweets from users you’ve blocked, NSFW content, and Tweets you’ve already seen.</a:t>
            </a:r>
            <a:endParaRPr>
              <a:solidFill>
                <a:srgbClr val="657786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7786"/>
              </a:buClr>
              <a:buSzPts val="1100"/>
              <a:buNone/>
            </a:pPr>
            <a:r>
              <a:t/>
            </a:r>
            <a:endParaRPr>
              <a:solidFill>
                <a:srgbClr val="6577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38cfab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38cfab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38cfab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38cfab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38cfab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38cfa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c642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c642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c642f4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c642f4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38cfab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38cfab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38cfab7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38cfab7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witter/the-algorithm/blob/main/simclusters-ann/server/src/main/scala/com/twitter/simclustersann/candidate_source/SimClustersANNCandidateSource.scal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hecrimson.com/article/2014/3/5/harvard-information-cocoon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l.acm.org/doi/pdf/10.1145/3394486.3403370" TargetMode="External"/><Relationship Id="rId4" Type="http://schemas.openxmlformats.org/officeDocument/2006/relationships/hyperlink" Target="https://pytorch.org/" TargetMode="External"/><Relationship Id="rId11" Type="http://schemas.openxmlformats.org/officeDocument/2006/relationships/hyperlink" Target="https://doi.org/10.1145/3394486.3403370" TargetMode="External"/><Relationship Id="rId10" Type="http://schemas.openxmlformats.org/officeDocument/2006/relationships/hyperlink" Target="https://doi.org/10.1145/3394486.3403370" TargetMode="External"/><Relationship Id="rId9" Type="http://schemas.openxmlformats.org/officeDocument/2006/relationships/hyperlink" Target="https://blog.twitter.com/engineering/en_us/topics/open-source/2023/twitter-recommendation-algorithm" TargetMode="External"/><Relationship Id="rId5" Type="http://schemas.openxmlformats.org/officeDocument/2006/relationships/hyperlink" Target="https://pytorch.org/" TargetMode="External"/><Relationship Id="rId6" Type="http://schemas.openxmlformats.org/officeDocument/2006/relationships/hyperlink" Target="https://www.tensorflow.org/" TargetMode="External"/><Relationship Id="rId7" Type="http://schemas.openxmlformats.org/officeDocument/2006/relationships/hyperlink" Target="https://www.tensorflow.org/" TargetMode="External"/><Relationship Id="rId8" Type="http://schemas.openxmlformats.org/officeDocument/2006/relationships/hyperlink" Target="https://blog.twitter.com/engineering/en_us/topics/open-source/2023/twitter-recommendation-algorith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Twitter Recommender System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91775" y="3024575"/>
            <a:ext cx="51372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Team 7: Seth Lanza, Kyle Kauffman, Sophia Liu, Emma Minnick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-2260" r="2260" t="0"/>
          <a:stretch/>
        </p:blipFill>
        <p:spPr>
          <a:xfrm>
            <a:off x="5860475" y="1497925"/>
            <a:ext cx="2573775" cy="3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Code Walkthrough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passed the scala code through ChatGPT to convert it to python so it would be easier to follow, though the original is linked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https://github.com/twitter/the-algorithm/blob/main/simclusters-ann/server/src/main/scala/com/twitter/simclustersann/candidate_source/SimClustersANNCandidateSource.scala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thical concerns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8750" y="159815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Algorithmic bias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Privacy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Transparency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Manipulation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empowerment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 literacy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25" y="1017725"/>
            <a:ext cx="4708575" cy="32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828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</a:t>
            </a:r>
            <a:r>
              <a:rPr lang="en"/>
              <a:t>ncerns about Exploration vs Exploitation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uFill>
                  <a:noFill/>
                </a:uFill>
                <a:hlinkClick r:id="rId3"/>
              </a:rPr>
              <a:t>The Information Cocoon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of Twitter on the Back-end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</a:t>
            </a:r>
            <a:r>
              <a:rPr lang="en"/>
              <a:t>ser data is secure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Protected from unauthorized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075" y="2943625"/>
            <a:ext cx="5042750" cy="18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Citations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https://dl.acm.org/doi/pdf/10.1145/3394486.3403370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PyTorch. (n.d.). PyTorch. Retrieved April 4, 2023,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https://pytorch.org/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TensorFlow. (n.d.). TensorFlow. Retrieved April 4, 2023,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https://www.tensorflow.org/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Engineering. (2023, March 31). Twitter Recommendation Algorithm. Twitter Engineering.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https://blog.twitter.com/engineering/en_us/topics/open-source/2023/twitter-recommendation-algorithm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Huang, Z., Chen, X., Wang, C., Zhang, J., Wang, X., &amp; Liu, T. (2020). Online Learning Framework for Mobile Personalized Recommendation. Proceedings of the 28th ACM International Conference on Information and Knowledge Management, 1649-1658.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https://doi.org/10.1145/3394486.3403370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Fiesler, C., &amp; Proferes, N. (2018). The ethical challenges of publishing Twitter data for research dissemination. Journal of Empirical Research on Human Research Ethics, 13(3), 302-312.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https://doi.org/10.1177/1556264618769087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Twitter’s algorithm sorts through roughly 500 million tweets posted daily to come up with recommendations for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Recommends searches, ads, and content for “For You” feed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candidate sourcing, a ML model to rank tweets, and applies heuristics and filters to sort through content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Sourcing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retrieve recent and relevant tweets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extract the best 1500 tweets from hundreds of millions through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Assesses in-network (people you follow) and out-of-network (people you don’t follow), which ends up being about 50/50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In-network uses logistic regression model to rank tweets based on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graph predicts the likelihood of engagement between two users– higher the Real Graph score the more of their tweets we’ll include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spaces are biggest source of out-of-network tweets, using numerical representations of users’ interests and content (SimClusters)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1500 tweets produced in the pipeline that may be relevant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with a neural network that is continually trained based on Tweet interactions (likes, retweets, replies)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tweets scores representing probability of engagement and then produces ranking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Filters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Visibility</a:t>
            </a:r>
            <a:r>
              <a:rPr lang="en"/>
              <a:t>: remove tweets from accounts you block or mute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Author Diversity</a:t>
            </a:r>
            <a:r>
              <a:rPr lang="en"/>
              <a:t>:</a:t>
            </a:r>
            <a:r>
              <a:rPr lang="en"/>
              <a:t> avoid too many consecutive tweets from single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Content Balance</a:t>
            </a:r>
            <a:r>
              <a:rPr lang="en"/>
              <a:t>: balance of in-network and out-of-network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Feedback-based Fatigue</a:t>
            </a:r>
            <a:r>
              <a:rPr lang="en"/>
              <a:t>: lower score if user has provided negative feedback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Proof</a:t>
            </a:r>
            <a:r>
              <a:rPr lang="en"/>
              <a:t>: ensure someone engaged with tweet or follows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Conversations</a:t>
            </a:r>
            <a:r>
              <a:rPr lang="en"/>
              <a:t>: providing more context based on replies to original tweets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Edited Tweets</a:t>
            </a:r>
            <a:r>
              <a:rPr lang="en"/>
              <a:t>: replace old tweets with edited versions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707600"/>
            <a:ext cx="8830823" cy="37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72425" y="155875"/>
            <a:ext cx="86337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SimClusters: Community-Based Representations for Heterogeneous Recommendations at Twitter”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067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SimClusters: overlapping</a:t>
            </a:r>
            <a:r>
              <a:rPr lang="en"/>
              <a:t> communities that capture user, topics, ads,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Stage 1: </a:t>
            </a:r>
            <a:r>
              <a:rPr lang="en"/>
              <a:t>Community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Stage 2: Item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community characterized by “influencer” that people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Sparse, interpretable vectors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similarity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scale to Twitter's some 450 million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tactics different for uses cases with different latency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3044" r="0" t="0"/>
          <a:stretch/>
        </p:blipFill>
        <p:spPr>
          <a:xfrm>
            <a:off x="323000" y="519275"/>
            <a:ext cx="4457675" cy="37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527" y="1553000"/>
            <a:ext cx="4067525" cy="18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SimCluster Evaluation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of Twitter's recommendation systems: "to make content discovery effortless and to free the user from the need of manual creation."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only been in production for ~ 3 years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tweets recommendation: +33% user engagement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recommendations system that tackles multiple problems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master algorithm may increase risk of high-impact ethical concerns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