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9B62C3-3CAF-4E20-9F46-B12843BEBA9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E5D9B30-5EDF-4F89-A111-A378620C6B7D}">
      <dgm:prSet phldrT="[Text]"/>
      <dgm:spPr/>
      <dgm:t>
        <a:bodyPr/>
        <a:lstStyle/>
        <a:p>
          <a:r>
            <a:rPr lang="en-US" dirty="0"/>
            <a:t>Data Collection (Get Data)</a:t>
          </a:r>
        </a:p>
      </dgm:t>
    </dgm:pt>
    <dgm:pt modelId="{B3E34C29-D65D-4E92-9393-D10E8A9B0932}" type="parTrans" cxnId="{E4F1D708-AAF7-4425-A364-2B78485B89F2}">
      <dgm:prSet/>
      <dgm:spPr/>
      <dgm:t>
        <a:bodyPr/>
        <a:lstStyle/>
        <a:p>
          <a:endParaRPr lang="en-US"/>
        </a:p>
      </dgm:t>
    </dgm:pt>
    <dgm:pt modelId="{581BEB1E-F9FC-4518-8196-D0A8E06F5224}" type="sibTrans" cxnId="{E4F1D708-AAF7-4425-A364-2B78485B89F2}">
      <dgm:prSet/>
      <dgm:spPr/>
      <dgm:t>
        <a:bodyPr/>
        <a:lstStyle/>
        <a:p>
          <a:endParaRPr lang="en-US"/>
        </a:p>
      </dgm:t>
    </dgm:pt>
    <dgm:pt modelId="{848ECFAE-627C-4AE8-A20E-BBAD33E2B6AC}">
      <dgm:prSet phldrT="[Text]"/>
      <dgm:spPr/>
      <dgm:t>
        <a:bodyPr/>
        <a:lstStyle/>
        <a:p>
          <a:r>
            <a:rPr lang="en-US" dirty="0"/>
            <a:t>Clean Dataset</a:t>
          </a:r>
        </a:p>
      </dgm:t>
    </dgm:pt>
    <dgm:pt modelId="{CF2FCB18-531E-4FD9-A0F7-8BD8B0658852}" type="parTrans" cxnId="{3DD0CD17-B8B2-481B-A90F-9F1406AC095E}">
      <dgm:prSet/>
      <dgm:spPr/>
      <dgm:t>
        <a:bodyPr/>
        <a:lstStyle/>
        <a:p>
          <a:endParaRPr lang="en-US"/>
        </a:p>
      </dgm:t>
    </dgm:pt>
    <dgm:pt modelId="{12A3FB64-B82B-4F00-80D6-3FBD6048C2E2}" type="sibTrans" cxnId="{3DD0CD17-B8B2-481B-A90F-9F1406AC095E}">
      <dgm:prSet/>
      <dgm:spPr/>
      <dgm:t>
        <a:bodyPr/>
        <a:lstStyle/>
        <a:p>
          <a:endParaRPr lang="en-US"/>
        </a:p>
      </dgm:t>
    </dgm:pt>
    <dgm:pt modelId="{F5D9BF1B-E4A4-4418-8714-F57F1447E065}">
      <dgm:prSet phldrT="[Text]"/>
      <dgm:spPr/>
      <dgm:t>
        <a:bodyPr/>
        <a:lstStyle/>
        <a:p>
          <a:r>
            <a:rPr lang="en-US" dirty="0"/>
            <a:t>Explore Data</a:t>
          </a:r>
        </a:p>
      </dgm:t>
    </dgm:pt>
    <dgm:pt modelId="{99085A91-21DA-4F44-889F-704B72115D23}" type="parTrans" cxnId="{5FA25621-B7C7-46F1-97FB-4B9A306EFA12}">
      <dgm:prSet/>
      <dgm:spPr/>
      <dgm:t>
        <a:bodyPr/>
        <a:lstStyle/>
        <a:p>
          <a:endParaRPr lang="en-US"/>
        </a:p>
      </dgm:t>
    </dgm:pt>
    <dgm:pt modelId="{8A05E325-7F38-49A0-B3E0-C24C8A5C63AB}" type="sibTrans" cxnId="{5FA25621-B7C7-46F1-97FB-4B9A306EFA12}">
      <dgm:prSet/>
      <dgm:spPr/>
      <dgm:t>
        <a:bodyPr/>
        <a:lstStyle/>
        <a:p>
          <a:endParaRPr lang="en-US"/>
        </a:p>
      </dgm:t>
    </dgm:pt>
    <dgm:pt modelId="{C25E8B3A-2C9F-4790-BA90-D7D6A86C6430}">
      <dgm:prSet phldrT="[Text]"/>
      <dgm:spPr/>
      <dgm:t>
        <a:bodyPr/>
        <a:lstStyle/>
        <a:p>
          <a:r>
            <a:rPr lang="en-US" dirty="0"/>
            <a:t>Apply Models &amp; Algorithms</a:t>
          </a:r>
        </a:p>
      </dgm:t>
    </dgm:pt>
    <dgm:pt modelId="{7199EA79-4004-400C-8242-6E2374124187}" type="parTrans" cxnId="{B9FEF0EE-7615-4842-A3AC-AD0B6417344B}">
      <dgm:prSet/>
      <dgm:spPr/>
      <dgm:t>
        <a:bodyPr/>
        <a:lstStyle/>
        <a:p>
          <a:endParaRPr lang="en-US"/>
        </a:p>
      </dgm:t>
    </dgm:pt>
    <dgm:pt modelId="{49F3B449-8A48-4B18-B1D2-E912E584B99B}" type="sibTrans" cxnId="{B9FEF0EE-7615-4842-A3AC-AD0B6417344B}">
      <dgm:prSet/>
      <dgm:spPr/>
      <dgm:t>
        <a:bodyPr/>
        <a:lstStyle/>
        <a:p>
          <a:endParaRPr lang="en-US"/>
        </a:p>
      </dgm:t>
    </dgm:pt>
    <dgm:pt modelId="{03444821-E514-42F9-9F19-3A291C65245C}">
      <dgm:prSet phldrT="[Text]"/>
      <dgm:spPr/>
      <dgm:t>
        <a:bodyPr/>
        <a:lstStyle/>
        <a:p>
          <a:r>
            <a:rPr lang="en-US" dirty="0"/>
            <a:t>Report Findings</a:t>
          </a:r>
        </a:p>
      </dgm:t>
    </dgm:pt>
    <dgm:pt modelId="{70C8B45F-B579-46B2-97FA-97BF9CEFDD8B}" type="parTrans" cxnId="{F82416A8-80B2-43FB-A5B6-F4A65C31C5EC}">
      <dgm:prSet/>
      <dgm:spPr/>
      <dgm:t>
        <a:bodyPr/>
        <a:lstStyle/>
        <a:p>
          <a:endParaRPr lang="en-US"/>
        </a:p>
      </dgm:t>
    </dgm:pt>
    <dgm:pt modelId="{DA5E75F8-2A20-46B1-8108-8F3B45D0962C}" type="sibTrans" cxnId="{F82416A8-80B2-43FB-A5B6-F4A65C31C5EC}">
      <dgm:prSet/>
      <dgm:spPr/>
      <dgm:t>
        <a:bodyPr/>
        <a:lstStyle/>
        <a:p>
          <a:endParaRPr lang="en-US"/>
        </a:p>
      </dgm:t>
    </dgm:pt>
    <dgm:pt modelId="{1ED4A8BB-7CBF-4969-8428-1D790E195016}">
      <dgm:prSet phldrT="[Text]"/>
      <dgm:spPr/>
      <dgm:t>
        <a:bodyPr/>
        <a:lstStyle/>
        <a:p>
          <a:r>
            <a:rPr lang="en-US" dirty="0"/>
            <a:t>Make business decisions </a:t>
          </a:r>
        </a:p>
      </dgm:t>
    </dgm:pt>
    <dgm:pt modelId="{9DF9141F-F957-4D9D-AC11-4542D85E0DFD}" type="parTrans" cxnId="{13FAD651-95CC-4C23-858E-97B4C2BCF384}">
      <dgm:prSet/>
      <dgm:spPr/>
      <dgm:t>
        <a:bodyPr/>
        <a:lstStyle/>
        <a:p>
          <a:endParaRPr lang="en-US"/>
        </a:p>
      </dgm:t>
    </dgm:pt>
    <dgm:pt modelId="{C9B99856-3B01-45E5-86D2-475C7C85E28D}" type="sibTrans" cxnId="{13FAD651-95CC-4C23-858E-97B4C2BCF384}">
      <dgm:prSet/>
      <dgm:spPr/>
      <dgm:t>
        <a:bodyPr/>
        <a:lstStyle/>
        <a:p>
          <a:endParaRPr lang="en-US"/>
        </a:p>
      </dgm:t>
    </dgm:pt>
    <dgm:pt modelId="{6BA03968-03EE-4F13-BE16-C618B4C2C1B6}" type="pres">
      <dgm:prSet presAssocID="{E99B62C3-3CAF-4E20-9F46-B12843BEBA99}" presName="Name0" presStyleCnt="0">
        <dgm:presLayoutVars>
          <dgm:dir/>
          <dgm:resizeHandles val="exact"/>
        </dgm:presLayoutVars>
      </dgm:prSet>
      <dgm:spPr/>
    </dgm:pt>
    <dgm:pt modelId="{57F11B11-C142-4817-BE51-7AD2C6F2A243}" type="pres">
      <dgm:prSet presAssocID="{7E5D9B30-5EDF-4F89-A111-A378620C6B7D}" presName="node" presStyleLbl="node1" presStyleIdx="0" presStyleCnt="6">
        <dgm:presLayoutVars>
          <dgm:bulletEnabled val="1"/>
        </dgm:presLayoutVars>
      </dgm:prSet>
      <dgm:spPr/>
    </dgm:pt>
    <dgm:pt modelId="{6ED1B04D-F247-4570-95E8-5A2773EBCD06}" type="pres">
      <dgm:prSet presAssocID="{581BEB1E-F9FC-4518-8196-D0A8E06F5224}" presName="sibTrans" presStyleLbl="sibTrans2D1" presStyleIdx="0" presStyleCnt="5"/>
      <dgm:spPr/>
    </dgm:pt>
    <dgm:pt modelId="{5952E85B-231C-4604-8D57-5AE5978E2C19}" type="pres">
      <dgm:prSet presAssocID="{581BEB1E-F9FC-4518-8196-D0A8E06F5224}" presName="connectorText" presStyleLbl="sibTrans2D1" presStyleIdx="0" presStyleCnt="5"/>
      <dgm:spPr/>
    </dgm:pt>
    <dgm:pt modelId="{9E5F2E65-3906-4B55-BF3E-93D4AE6AE2FB}" type="pres">
      <dgm:prSet presAssocID="{848ECFAE-627C-4AE8-A20E-BBAD33E2B6AC}" presName="node" presStyleLbl="node1" presStyleIdx="1" presStyleCnt="6">
        <dgm:presLayoutVars>
          <dgm:bulletEnabled val="1"/>
        </dgm:presLayoutVars>
      </dgm:prSet>
      <dgm:spPr/>
    </dgm:pt>
    <dgm:pt modelId="{005E59EF-E4FB-4051-B2AF-9077399C8526}" type="pres">
      <dgm:prSet presAssocID="{12A3FB64-B82B-4F00-80D6-3FBD6048C2E2}" presName="sibTrans" presStyleLbl="sibTrans2D1" presStyleIdx="1" presStyleCnt="5"/>
      <dgm:spPr/>
    </dgm:pt>
    <dgm:pt modelId="{10EB632C-27E7-4A77-A69D-0145F9CFB114}" type="pres">
      <dgm:prSet presAssocID="{12A3FB64-B82B-4F00-80D6-3FBD6048C2E2}" presName="connectorText" presStyleLbl="sibTrans2D1" presStyleIdx="1" presStyleCnt="5"/>
      <dgm:spPr/>
    </dgm:pt>
    <dgm:pt modelId="{3FB9FA16-AC36-4612-A8B6-ACAA40CADB36}" type="pres">
      <dgm:prSet presAssocID="{F5D9BF1B-E4A4-4418-8714-F57F1447E065}" presName="node" presStyleLbl="node1" presStyleIdx="2" presStyleCnt="6">
        <dgm:presLayoutVars>
          <dgm:bulletEnabled val="1"/>
        </dgm:presLayoutVars>
      </dgm:prSet>
      <dgm:spPr/>
    </dgm:pt>
    <dgm:pt modelId="{64AC7F7E-BED8-4414-B7C7-7E909C99ED97}" type="pres">
      <dgm:prSet presAssocID="{8A05E325-7F38-49A0-B3E0-C24C8A5C63AB}" presName="sibTrans" presStyleLbl="sibTrans2D1" presStyleIdx="2" presStyleCnt="5"/>
      <dgm:spPr/>
    </dgm:pt>
    <dgm:pt modelId="{2C1669E1-82DC-4654-A636-55837BCF7FFC}" type="pres">
      <dgm:prSet presAssocID="{8A05E325-7F38-49A0-B3E0-C24C8A5C63AB}" presName="connectorText" presStyleLbl="sibTrans2D1" presStyleIdx="2" presStyleCnt="5"/>
      <dgm:spPr/>
    </dgm:pt>
    <dgm:pt modelId="{C7FC0600-8514-460A-BD2C-CC355CD8C09B}" type="pres">
      <dgm:prSet presAssocID="{C25E8B3A-2C9F-4790-BA90-D7D6A86C6430}" presName="node" presStyleLbl="node1" presStyleIdx="3" presStyleCnt="6">
        <dgm:presLayoutVars>
          <dgm:bulletEnabled val="1"/>
        </dgm:presLayoutVars>
      </dgm:prSet>
      <dgm:spPr/>
    </dgm:pt>
    <dgm:pt modelId="{98E29B7D-A86C-423A-A959-6A2C37BADE93}" type="pres">
      <dgm:prSet presAssocID="{49F3B449-8A48-4B18-B1D2-E912E584B99B}" presName="sibTrans" presStyleLbl="sibTrans2D1" presStyleIdx="3" presStyleCnt="5"/>
      <dgm:spPr/>
    </dgm:pt>
    <dgm:pt modelId="{DE6C00A9-EC71-427E-9331-05D2A28E9EDB}" type="pres">
      <dgm:prSet presAssocID="{49F3B449-8A48-4B18-B1D2-E912E584B99B}" presName="connectorText" presStyleLbl="sibTrans2D1" presStyleIdx="3" presStyleCnt="5"/>
      <dgm:spPr/>
    </dgm:pt>
    <dgm:pt modelId="{D5274CC5-9D54-4E08-BC1A-E8DF897A2A37}" type="pres">
      <dgm:prSet presAssocID="{03444821-E514-42F9-9F19-3A291C65245C}" presName="node" presStyleLbl="node1" presStyleIdx="4" presStyleCnt="6">
        <dgm:presLayoutVars>
          <dgm:bulletEnabled val="1"/>
        </dgm:presLayoutVars>
      </dgm:prSet>
      <dgm:spPr/>
    </dgm:pt>
    <dgm:pt modelId="{4EB5A1F6-4CC6-401D-85D7-9BA476CB71FC}" type="pres">
      <dgm:prSet presAssocID="{DA5E75F8-2A20-46B1-8108-8F3B45D0962C}" presName="sibTrans" presStyleLbl="sibTrans2D1" presStyleIdx="4" presStyleCnt="5"/>
      <dgm:spPr/>
    </dgm:pt>
    <dgm:pt modelId="{91DC6DB8-A166-4C01-8614-12C9F283B23C}" type="pres">
      <dgm:prSet presAssocID="{DA5E75F8-2A20-46B1-8108-8F3B45D0962C}" presName="connectorText" presStyleLbl="sibTrans2D1" presStyleIdx="4" presStyleCnt="5"/>
      <dgm:spPr/>
    </dgm:pt>
    <dgm:pt modelId="{4E0D0EB0-6530-4683-8A33-984890014F72}" type="pres">
      <dgm:prSet presAssocID="{1ED4A8BB-7CBF-4969-8428-1D790E195016}" presName="node" presStyleLbl="node1" presStyleIdx="5" presStyleCnt="6">
        <dgm:presLayoutVars>
          <dgm:bulletEnabled val="1"/>
        </dgm:presLayoutVars>
      </dgm:prSet>
      <dgm:spPr/>
    </dgm:pt>
  </dgm:ptLst>
  <dgm:cxnLst>
    <dgm:cxn modelId="{4F2A3800-D3E3-42E8-B687-CA6329D20E52}" type="presOf" srcId="{DA5E75F8-2A20-46B1-8108-8F3B45D0962C}" destId="{4EB5A1F6-4CC6-401D-85D7-9BA476CB71FC}" srcOrd="0" destOrd="0" presId="urn:microsoft.com/office/officeart/2005/8/layout/process1"/>
    <dgm:cxn modelId="{E4F1D708-AAF7-4425-A364-2B78485B89F2}" srcId="{E99B62C3-3CAF-4E20-9F46-B12843BEBA99}" destId="{7E5D9B30-5EDF-4F89-A111-A378620C6B7D}" srcOrd="0" destOrd="0" parTransId="{B3E34C29-D65D-4E92-9393-D10E8A9B0932}" sibTransId="{581BEB1E-F9FC-4518-8196-D0A8E06F5224}"/>
    <dgm:cxn modelId="{AC2DF30F-8BE4-4A9A-A816-ED3553DF6E4E}" type="presOf" srcId="{8A05E325-7F38-49A0-B3E0-C24C8A5C63AB}" destId="{2C1669E1-82DC-4654-A636-55837BCF7FFC}" srcOrd="1" destOrd="0" presId="urn:microsoft.com/office/officeart/2005/8/layout/process1"/>
    <dgm:cxn modelId="{3DD0CD17-B8B2-481B-A90F-9F1406AC095E}" srcId="{E99B62C3-3CAF-4E20-9F46-B12843BEBA99}" destId="{848ECFAE-627C-4AE8-A20E-BBAD33E2B6AC}" srcOrd="1" destOrd="0" parTransId="{CF2FCB18-531E-4FD9-A0F7-8BD8B0658852}" sibTransId="{12A3FB64-B82B-4F00-80D6-3FBD6048C2E2}"/>
    <dgm:cxn modelId="{5FA25621-B7C7-46F1-97FB-4B9A306EFA12}" srcId="{E99B62C3-3CAF-4E20-9F46-B12843BEBA99}" destId="{F5D9BF1B-E4A4-4418-8714-F57F1447E065}" srcOrd="2" destOrd="0" parTransId="{99085A91-21DA-4F44-889F-704B72115D23}" sibTransId="{8A05E325-7F38-49A0-B3E0-C24C8A5C63AB}"/>
    <dgm:cxn modelId="{060D6B27-7EFB-4766-BFB4-A8597FB4F149}" type="presOf" srcId="{12A3FB64-B82B-4F00-80D6-3FBD6048C2E2}" destId="{005E59EF-E4FB-4051-B2AF-9077399C8526}" srcOrd="0" destOrd="0" presId="urn:microsoft.com/office/officeart/2005/8/layout/process1"/>
    <dgm:cxn modelId="{33754C2C-2E6C-4090-8028-F9B8301CC260}" type="presOf" srcId="{DA5E75F8-2A20-46B1-8108-8F3B45D0962C}" destId="{91DC6DB8-A166-4C01-8614-12C9F283B23C}" srcOrd="1" destOrd="0" presId="urn:microsoft.com/office/officeart/2005/8/layout/process1"/>
    <dgm:cxn modelId="{7E991D31-7B71-47B3-9569-35F908078EE7}" type="presOf" srcId="{49F3B449-8A48-4B18-B1D2-E912E584B99B}" destId="{DE6C00A9-EC71-427E-9331-05D2A28E9EDB}" srcOrd="1" destOrd="0" presId="urn:microsoft.com/office/officeart/2005/8/layout/process1"/>
    <dgm:cxn modelId="{F918DB37-294A-43BF-BFD5-F8264D15D6A7}" type="presOf" srcId="{F5D9BF1B-E4A4-4418-8714-F57F1447E065}" destId="{3FB9FA16-AC36-4612-A8B6-ACAA40CADB36}" srcOrd="0" destOrd="0" presId="urn:microsoft.com/office/officeart/2005/8/layout/process1"/>
    <dgm:cxn modelId="{4436533C-7059-4DEA-9E8B-2F336A932E50}" type="presOf" srcId="{12A3FB64-B82B-4F00-80D6-3FBD6048C2E2}" destId="{10EB632C-27E7-4A77-A69D-0145F9CFB114}" srcOrd="1" destOrd="0" presId="urn:microsoft.com/office/officeart/2005/8/layout/process1"/>
    <dgm:cxn modelId="{BAD3C56B-43AB-437C-ACF7-B2541D6C0B82}" type="presOf" srcId="{1ED4A8BB-7CBF-4969-8428-1D790E195016}" destId="{4E0D0EB0-6530-4683-8A33-984890014F72}" srcOrd="0" destOrd="0" presId="urn:microsoft.com/office/officeart/2005/8/layout/process1"/>
    <dgm:cxn modelId="{CEE9694C-A092-4EEE-A94A-530D37E487C2}" type="presOf" srcId="{848ECFAE-627C-4AE8-A20E-BBAD33E2B6AC}" destId="{9E5F2E65-3906-4B55-BF3E-93D4AE6AE2FB}" srcOrd="0" destOrd="0" presId="urn:microsoft.com/office/officeart/2005/8/layout/process1"/>
    <dgm:cxn modelId="{3AD1E96E-612E-4C42-AA38-990017045915}" type="presOf" srcId="{7E5D9B30-5EDF-4F89-A111-A378620C6B7D}" destId="{57F11B11-C142-4817-BE51-7AD2C6F2A243}" srcOrd="0" destOrd="0" presId="urn:microsoft.com/office/officeart/2005/8/layout/process1"/>
    <dgm:cxn modelId="{13FAD651-95CC-4C23-858E-97B4C2BCF384}" srcId="{E99B62C3-3CAF-4E20-9F46-B12843BEBA99}" destId="{1ED4A8BB-7CBF-4969-8428-1D790E195016}" srcOrd="5" destOrd="0" parTransId="{9DF9141F-F957-4D9D-AC11-4542D85E0DFD}" sibTransId="{C9B99856-3B01-45E5-86D2-475C7C85E28D}"/>
    <dgm:cxn modelId="{1EFB718F-C491-4CFF-B3A3-A5573CB2A70E}" type="presOf" srcId="{C25E8B3A-2C9F-4790-BA90-D7D6A86C6430}" destId="{C7FC0600-8514-460A-BD2C-CC355CD8C09B}" srcOrd="0" destOrd="0" presId="urn:microsoft.com/office/officeart/2005/8/layout/process1"/>
    <dgm:cxn modelId="{106FA692-5F5D-45F5-AA5F-57C49014F7B6}" type="presOf" srcId="{581BEB1E-F9FC-4518-8196-D0A8E06F5224}" destId="{6ED1B04D-F247-4570-95E8-5A2773EBCD06}" srcOrd="0" destOrd="0" presId="urn:microsoft.com/office/officeart/2005/8/layout/process1"/>
    <dgm:cxn modelId="{F5DBB59A-B8C7-474B-A275-F151E644A598}" type="presOf" srcId="{8A05E325-7F38-49A0-B3E0-C24C8A5C63AB}" destId="{64AC7F7E-BED8-4414-B7C7-7E909C99ED97}" srcOrd="0" destOrd="0" presId="urn:microsoft.com/office/officeart/2005/8/layout/process1"/>
    <dgm:cxn modelId="{019726A6-9C2A-4605-9C4D-52784BE873DF}" type="presOf" srcId="{49F3B449-8A48-4B18-B1D2-E912E584B99B}" destId="{98E29B7D-A86C-423A-A959-6A2C37BADE93}" srcOrd="0" destOrd="0" presId="urn:microsoft.com/office/officeart/2005/8/layout/process1"/>
    <dgm:cxn modelId="{F82416A8-80B2-43FB-A5B6-F4A65C31C5EC}" srcId="{E99B62C3-3CAF-4E20-9F46-B12843BEBA99}" destId="{03444821-E514-42F9-9F19-3A291C65245C}" srcOrd="4" destOrd="0" parTransId="{70C8B45F-B579-46B2-97FA-97BF9CEFDD8B}" sibTransId="{DA5E75F8-2A20-46B1-8108-8F3B45D0962C}"/>
    <dgm:cxn modelId="{5E302CBE-EA74-4FAC-8EA5-6931BA8FCAB7}" type="presOf" srcId="{03444821-E514-42F9-9F19-3A291C65245C}" destId="{D5274CC5-9D54-4E08-BC1A-E8DF897A2A37}" srcOrd="0" destOrd="0" presId="urn:microsoft.com/office/officeart/2005/8/layout/process1"/>
    <dgm:cxn modelId="{C8EE26C9-E22D-4668-A3A4-9B1508933164}" type="presOf" srcId="{E99B62C3-3CAF-4E20-9F46-B12843BEBA99}" destId="{6BA03968-03EE-4F13-BE16-C618B4C2C1B6}" srcOrd="0" destOrd="0" presId="urn:microsoft.com/office/officeart/2005/8/layout/process1"/>
    <dgm:cxn modelId="{F87DEAED-18F4-4B43-975C-C708CA1CBA1E}" type="presOf" srcId="{581BEB1E-F9FC-4518-8196-D0A8E06F5224}" destId="{5952E85B-231C-4604-8D57-5AE5978E2C19}" srcOrd="1" destOrd="0" presId="urn:microsoft.com/office/officeart/2005/8/layout/process1"/>
    <dgm:cxn modelId="{B9FEF0EE-7615-4842-A3AC-AD0B6417344B}" srcId="{E99B62C3-3CAF-4E20-9F46-B12843BEBA99}" destId="{C25E8B3A-2C9F-4790-BA90-D7D6A86C6430}" srcOrd="3" destOrd="0" parTransId="{7199EA79-4004-400C-8242-6E2374124187}" sibTransId="{49F3B449-8A48-4B18-B1D2-E912E584B99B}"/>
    <dgm:cxn modelId="{8422E15B-EE7A-4CE1-A6A8-4F66F0199194}" type="presParOf" srcId="{6BA03968-03EE-4F13-BE16-C618B4C2C1B6}" destId="{57F11B11-C142-4817-BE51-7AD2C6F2A243}" srcOrd="0" destOrd="0" presId="urn:microsoft.com/office/officeart/2005/8/layout/process1"/>
    <dgm:cxn modelId="{A81B7336-298F-4A97-ADF3-2FAA5ED3B8A5}" type="presParOf" srcId="{6BA03968-03EE-4F13-BE16-C618B4C2C1B6}" destId="{6ED1B04D-F247-4570-95E8-5A2773EBCD06}" srcOrd="1" destOrd="0" presId="urn:microsoft.com/office/officeart/2005/8/layout/process1"/>
    <dgm:cxn modelId="{BF405CC8-6F91-4DAB-AFD2-6B213C812354}" type="presParOf" srcId="{6ED1B04D-F247-4570-95E8-5A2773EBCD06}" destId="{5952E85B-231C-4604-8D57-5AE5978E2C19}" srcOrd="0" destOrd="0" presId="urn:microsoft.com/office/officeart/2005/8/layout/process1"/>
    <dgm:cxn modelId="{E17B3226-2CC2-43AB-A4D9-B26441BEC784}" type="presParOf" srcId="{6BA03968-03EE-4F13-BE16-C618B4C2C1B6}" destId="{9E5F2E65-3906-4B55-BF3E-93D4AE6AE2FB}" srcOrd="2" destOrd="0" presId="urn:microsoft.com/office/officeart/2005/8/layout/process1"/>
    <dgm:cxn modelId="{312EE61F-100E-409E-8C1A-C56B6A7B8B3A}" type="presParOf" srcId="{6BA03968-03EE-4F13-BE16-C618B4C2C1B6}" destId="{005E59EF-E4FB-4051-B2AF-9077399C8526}" srcOrd="3" destOrd="0" presId="urn:microsoft.com/office/officeart/2005/8/layout/process1"/>
    <dgm:cxn modelId="{A04D3257-F9A6-40D8-8A28-67810CD3A1C0}" type="presParOf" srcId="{005E59EF-E4FB-4051-B2AF-9077399C8526}" destId="{10EB632C-27E7-4A77-A69D-0145F9CFB114}" srcOrd="0" destOrd="0" presId="urn:microsoft.com/office/officeart/2005/8/layout/process1"/>
    <dgm:cxn modelId="{C8CF0A02-E408-4A06-8510-5B9AD62F45FC}" type="presParOf" srcId="{6BA03968-03EE-4F13-BE16-C618B4C2C1B6}" destId="{3FB9FA16-AC36-4612-A8B6-ACAA40CADB36}" srcOrd="4" destOrd="0" presId="urn:microsoft.com/office/officeart/2005/8/layout/process1"/>
    <dgm:cxn modelId="{23CABC8F-8CD7-4DEF-AD5D-8FE15FE2D6D9}" type="presParOf" srcId="{6BA03968-03EE-4F13-BE16-C618B4C2C1B6}" destId="{64AC7F7E-BED8-4414-B7C7-7E909C99ED97}" srcOrd="5" destOrd="0" presId="urn:microsoft.com/office/officeart/2005/8/layout/process1"/>
    <dgm:cxn modelId="{DBC2A4CE-A334-4D01-A2F3-34C5556F7A9A}" type="presParOf" srcId="{64AC7F7E-BED8-4414-B7C7-7E909C99ED97}" destId="{2C1669E1-82DC-4654-A636-55837BCF7FFC}" srcOrd="0" destOrd="0" presId="urn:microsoft.com/office/officeart/2005/8/layout/process1"/>
    <dgm:cxn modelId="{E40C607B-C545-4D19-A9F9-D6B40B067382}" type="presParOf" srcId="{6BA03968-03EE-4F13-BE16-C618B4C2C1B6}" destId="{C7FC0600-8514-460A-BD2C-CC355CD8C09B}" srcOrd="6" destOrd="0" presId="urn:microsoft.com/office/officeart/2005/8/layout/process1"/>
    <dgm:cxn modelId="{8A8854AA-0489-47A5-BE04-192AC2A700B6}" type="presParOf" srcId="{6BA03968-03EE-4F13-BE16-C618B4C2C1B6}" destId="{98E29B7D-A86C-423A-A959-6A2C37BADE93}" srcOrd="7" destOrd="0" presId="urn:microsoft.com/office/officeart/2005/8/layout/process1"/>
    <dgm:cxn modelId="{DA8FF625-88CB-40D0-92A2-5F7F6FD17A2E}" type="presParOf" srcId="{98E29B7D-A86C-423A-A959-6A2C37BADE93}" destId="{DE6C00A9-EC71-427E-9331-05D2A28E9EDB}" srcOrd="0" destOrd="0" presId="urn:microsoft.com/office/officeart/2005/8/layout/process1"/>
    <dgm:cxn modelId="{5BC8B08C-3277-44B1-BD22-D3816367828E}" type="presParOf" srcId="{6BA03968-03EE-4F13-BE16-C618B4C2C1B6}" destId="{D5274CC5-9D54-4E08-BC1A-E8DF897A2A37}" srcOrd="8" destOrd="0" presId="urn:microsoft.com/office/officeart/2005/8/layout/process1"/>
    <dgm:cxn modelId="{2DBB7FA3-F63E-497D-9A87-0C3B4BBEC746}" type="presParOf" srcId="{6BA03968-03EE-4F13-BE16-C618B4C2C1B6}" destId="{4EB5A1F6-4CC6-401D-85D7-9BA476CB71FC}" srcOrd="9" destOrd="0" presId="urn:microsoft.com/office/officeart/2005/8/layout/process1"/>
    <dgm:cxn modelId="{DC10E133-6871-4F05-B5C5-642F8B518F1D}" type="presParOf" srcId="{4EB5A1F6-4CC6-401D-85D7-9BA476CB71FC}" destId="{91DC6DB8-A166-4C01-8614-12C9F283B23C}" srcOrd="0" destOrd="0" presId="urn:microsoft.com/office/officeart/2005/8/layout/process1"/>
    <dgm:cxn modelId="{BE107981-FBDD-4A06-9C47-4B70C7B93A94}" type="presParOf" srcId="{6BA03968-03EE-4F13-BE16-C618B4C2C1B6}" destId="{4E0D0EB0-6530-4683-8A33-984890014F72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F11B11-C142-4817-BE51-7AD2C6F2A243}">
      <dsp:nvSpPr>
        <dsp:cNvPr id="0" name=""/>
        <dsp:cNvSpPr/>
      </dsp:nvSpPr>
      <dsp:spPr>
        <a:xfrm>
          <a:off x="0" y="1573024"/>
          <a:ext cx="1074538" cy="7353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Collection (Get Data)</a:t>
          </a:r>
        </a:p>
      </dsp:txBody>
      <dsp:txXfrm>
        <a:off x="21539" y="1594563"/>
        <a:ext cx="1031460" cy="692309"/>
      </dsp:txXfrm>
    </dsp:sp>
    <dsp:sp modelId="{6ED1B04D-F247-4570-95E8-5A2773EBCD06}">
      <dsp:nvSpPr>
        <dsp:cNvPr id="0" name=""/>
        <dsp:cNvSpPr/>
      </dsp:nvSpPr>
      <dsp:spPr>
        <a:xfrm>
          <a:off x="1181992" y="1807475"/>
          <a:ext cx="227802" cy="2664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181992" y="1860772"/>
        <a:ext cx="159461" cy="159891"/>
      </dsp:txXfrm>
    </dsp:sp>
    <dsp:sp modelId="{9E5F2E65-3906-4B55-BF3E-93D4AE6AE2FB}">
      <dsp:nvSpPr>
        <dsp:cNvPr id="0" name=""/>
        <dsp:cNvSpPr/>
      </dsp:nvSpPr>
      <dsp:spPr>
        <a:xfrm>
          <a:off x="1504354" y="1573024"/>
          <a:ext cx="1074538" cy="7353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Clean Dataset</a:t>
          </a:r>
        </a:p>
      </dsp:txBody>
      <dsp:txXfrm>
        <a:off x="1525893" y="1594563"/>
        <a:ext cx="1031460" cy="692309"/>
      </dsp:txXfrm>
    </dsp:sp>
    <dsp:sp modelId="{005E59EF-E4FB-4051-B2AF-9077399C8526}">
      <dsp:nvSpPr>
        <dsp:cNvPr id="0" name=""/>
        <dsp:cNvSpPr/>
      </dsp:nvSpPr>
      <dsp:spPr>
        <a:xfrm>
          <a:off x="2686347" y="1807475"/>
          <a:ext cx="227802" cy="2664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686347" y="1860772"/>
        <a:ext cx="159461" cy="159891"/>
      </dsp:txXfrm>
    </dsp:sp>
    <dsp:sp modelId="{3FB9FA16-AC36-4612-A8B6-ACAA40CADB36}">
      <dsp:nvSpPr>
        <dsp:cNvPr id="0" name=""/>
        <dsp:cNvSpPr/>
      </dsp:nvSpPr>
      <dsp:spPr>
        <a:xfrm>
          <a:off x="3008709" y="1573024"/>
          <a:ext cx="1074538" cy="7353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Explore Data</a:t>
          </a:r>
        </a:p>
      </dsp:txBody>
      <dsp:txXfrm>
        <a:off x="3030248" y="1594563"/>
        <a:ext cx="1031460" cy="692309"/>
      </dsp:txXfrm>
    </dsp:sp>
    <dsp:sp modelId="{64AC7F7E-BED8-4414-B7C7-7E909C99ED97}">
      <dsp:nvSpPr>
        <dsp:cNvPr id="0" name=""/>
        <dsp:cNvSpPr/>
      </dsp:nvSpPr>
      <dsp:spPr>
        <a:xfrm>
          <a:off x="4190702" y="1807475"/>
          <a:ext cx="227802" cy="2664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190702" y="1860772"/>
        <a:ext cx="159461" cy="159891"/>
      </dsp:txXfrm>
    </dsp:sp>
    <dsp:sp modelId="{C7FC0600-8514-460A-BD2C-CC355CD8C09B}">
      <dsp:nvSpPr>
        <dsp:cNvPr id="0" name=""/>
        <dsp:cNvSpPr/>
      </dsp:nvSpPr>
      <dsp:spPr>
        <a:xfrm>
          <a:off x="4513063" y="1573024"/>
          <a:ext cx="1074538" cy="7353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Apply Models &amp; Algorithms</a:t>
          </a:r>
        </a:p>
      </dsp:txBody>
      <dsp:txXfrm>
        <a:off x="4534602" y="1594563"/>
        <a:ext cx="1031460" cy="692309"/>
      </dsp:txXfrm>
    </dsp:sp>
    <dsp:sp modelId="{98E29B7D-A86C-423A-A959-6A2C37BADE93}">
      <dsp:nvSpPr>
        <dsp:cNvPr id="0" name=""/>
        <dsp:cNvSpPr/>
      </dsp:nvSpPr>
      <dsp:spPr>
        <a:xfrm>
          <a:off x="5695056" y="1807475"/>
          <a:ext cx="227802" cy="2664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695056" y="1860772"/>
        <a:ext cx="159461" cy="159891"/>
      </dsp:txXfrm>
    </dsp:sp>
    <dsp:sp modelId="{D5274CC5-9D54-4E08-BC1A-E8DF897A2A37}">
      <dsp:nvSpPr>
        <dsp:cNvPr id="0" name=""/>
        <dsp:cNvSpPr/>
      </dsp:nvSpPr>
      <dsp:spPr>
        <a:xfrm>
          <a:off x="6017418" y="1573024"/>
          <a:ext cx="1074538" cy="7353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Report Findings</a:t>
          </a:r>
        </a:p>
      </dsp:txBody>
      <dsp:txXfrm>
        <a:off x="6038957" y="1594563"/>
        <a:ext cx="1031460" cy="692309"/>
      </dsp:txXfrm>
    </dsp:sp>
    <dsp:sp modelId="{4EB5A1F6-4CC6-401D-85D7-9BA476CB71FC}">
      <dsp:nvSpPr>
        <dsp:cNvPr id="0" name=""/>
        <dsp:cNvSpPr/>
      </dsp:nvSpPr>
      <dsp:spPr>
        <a:xfrm>
          <a:off x="7199411" y="1807475"/>
          <a:ext cx="227802" cy="2664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7199411" y="1860772"/>
        <a:ext cx="159461" cy="159891"/>
      </dsp:txXfrm>
    </dsp:sp>
    <dsp:sp modelId="{4E0D0EB0-6530-4683-8A33-984890014F72}">
      <dsp:nvSpPr>
        <dsp:cNvPr id="0" name=""/>
        <dsp:cNvSpPr/>
      </dsp:nvSpPr>
      <dsp:spPr>
        <a:xfrm>
          <a:off x="7521773" y="1573024"/>
          <a:ext cx="1074538" cy="7353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Make business decisions </a:t>
          </a:r>
        </a:p>
      </dsp:txBody>
      <dsp:txXfrm>
        <a:off x="7543312" y="1594563"/>
        <a:ext cx="1031460" cy="692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F9-8DE3-4698-9373-C426C8B6EF41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FCC8-1720-47EA-AB44-BFF570135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06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F9-8DE3-4698-9373-C426C8B6EF41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FCC8-1720-47EA-AB44-BFF570135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2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F9-8DE3-4698-9373-C426C8B6EF41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FCC8-1720-47EA-AB44-BFF5701358A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8824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F9-8DE3-4698-9373-C426C8B6EF41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FCC8-1720-47EA-AB44-BFF570135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64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F9-8DE3-4698-9373-C426C8B6EF41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FCC8-1720-47EA-AB44-BFF5701358A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6375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F9-8DE3-4698-9373-C426C8B6EF41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FCC8-1720-47EA-AB44-BFF570135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64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F9-8DE3-4698-9373-C426C8B6EF41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FCC8-1720-47EA-AB44-BFF570135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34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F9-8DE3-4698-9373-C426C8B6EF41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FCC8-1720-47EA-AB44-BFF570135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9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F9-8DE3-4698-9373-C426C8B6EF41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FCC8-1720-47EA-AB44-BFF570135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07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F9-8DE3-4698-9373-C426C8B6EF41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FCC8-1720-47EA-AB44-BFF570135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6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F9-8DE3-4698-9373-C426C8B6EF41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FCC8-1720-47EA-AB44-BFF570135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8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F9-8DE3-4698-9373-C426C8B6EF41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FCC8-1720-47EA-AB44-BFF570135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5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F9-8DE3-4698-9373-C426C8B6EF41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FCC8-1720-47EA-AB44-BFF570135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0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F9-8DE3-4698-9373-C426C8B6EF41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FCC8-1720-47EA-AB44-BFF570135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88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F9-8DE3-4698-9373-C426C8B6EF41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FCC8-1720-47EA-AB44-BFF570135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5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F9-8DE3-4698-9373-C426C8B6EF41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FCC8-1720-47EA-AB44-BFF570135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74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F9-8DE3-4698-9373-C426C8B6EF41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05FCC8-1720-47EA-AB44-BFF570135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2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8EBD6-72E3-4634-AF31-F50C01A2E2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Credit 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8EEA9-493C-4794-BA73-52B5A2843C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Science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564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EADA-873A-4155-B10D-06B8CDA4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Goal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7C0AF-F5CB-4828-A585-C9F7F994C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There has been an increase in the number of customers who defaulted on their loans</a:t>
            </a:r>
          </a:p>
          <a:p>
            <a:r>
              <a:rPr lang="en-US" dirty="0"/>
              <a:t>Goal:</a:t>
            </a:r>
          </a:p>
          <a:p>
            <a:pPr lvl="1"/>
            <a:r>
              <a:rPr lang="en-US" dirty="0"/>
              <a:t> Develop an accurate prediction of what kind of customers will (or will not) pay back their loans on time</a:t>
            </a:r>
          </a:p>
        </p:txBody>
      </p:sp>
    </p:spTree>
    <p:extLst>
      <p:ext uri="{BB962C8B-B14F-4D97-AF65-F5344CB8AC3E}">
        <p14:creationId xmlns:p14="http://schemas.microsoft.com/office/powerpoint/2010/main" val="170096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B8D47-9DCE-4560-B8C8-21C9ACFD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Process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B50F8-8D02-4865-8E8B-04D97A7AF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will be checked for missing values</a:t>
            </a:r>
          </a:p>
          <a:p>
            <a:r>
              <a:rPr lang="en-US" dirty="0"/>
              <a:t>Then any attributes that don’t help predict if a customer defaults or not will be removed</a:t>
            </a:r>
          </a:p>
          <a:p>
            <a:pPr lvl="1"/>
            <a:r>
              <a:rPr lang="en-US" dirty="0"/>
              <a:t>Attributes will also be removed if there is a strong correlation in order to prevent over fitting</a:t>
            </a:r>
          </a:p>
          <a:p>
            <a:r>
              <a:rPr lang="en-US" dirty="0"/>
              <a:t>The given data will be split into a training and test set (70 – 30)</a:t>
            </a:r>
          </a:p>
          <a:p>
            <a:r>
              <a:rPr lang="en-US" dirty="0"/>
              <a:t>Multiple models will be trained on the data </a:t>
            </a:r>
          </a:p>
          <a:p>
            <a:r>
              <a:rPr lang="en-US" dirty="0"/>
              <a:t>The model with the highest accuracy and kappa will be used to predict whether or not a customer will default on their loan</a:t>
            </a:r>
          </a:p>
        </p:txBody>
      </p:sp>
    </p:spTree>
    <p:extLst>
      <p:ext uri="{BB962C8B-B14F-4D97-AF65-F5344CB8AC3E}">
        <p14:creationId xmlns:p14="http://schemas.microsoft.com/office/powerpoint/2010/main" val="3609893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9F0AC-A976-4D87-93FF-7949C9EC1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F4086-9D6E-4C63-B5B0-8EE7DC869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we have to develop our model has 30,000 instances including multiple attributes about the Credit One customers</a:t>
            </a:r>
          </a:p>
          <a:p>
            <a:r>
              <a:rPr lang="en-US" dirty="0"/>
              <a:t>These attributes include:</a:t>
            </a:r>
          </a:p>
          <a:p>
            <a:pPr lvl="1"/>
            <a:r>
              <a:rPr lang="en-US" dirty="0"/>
              <a:t>Amount of given credit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Education</a:t>
            </a:r>
          </a:p>
          <a:p>
            <a:pPr lvl="1"/>
            <a:r>
              <a:rPr lang="en-US" dirty="0"/>
              <a:t>Marital status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History of past payment etc. </a:t>
            </a:r>
          </a:p>
          <a:p>
            <a:r>
              <a:rPr lang="en-US" dirty="0"/>
              <a:t>There is enough data to help solve the problem </a:t>
            </a:r>
          </a:p>
        </p:txBody>
      </p:sp>
    </p:spTree>
    <p:extLst>
      <p:ext uri="{BB962C8B-B14F-4D97-AF65-F5344CB8AC3E}">
        <p14:creationId xmlns:p14="http://schemas.microsoft.com/office/powerpoint/2010/main" val="1545782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02E2B-5806-4DE6-A265-9AE6096F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A3A02-E4CA-4AEF-99E7-AFDA8AA1B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collected by Credit One contains confidential information about their customers </a:t>
            </a:r>
          </a:p>
          <a:p>
            <a:r>
              <a:rPr lang="en-US" dirty="0"/>
              <a:t>The information will not be shared with those who are not working on the project</a:t>
            </a:r>
          </a:p>
        </p:txBody>
      </p:sp>
    </p:spTree>
    <p:extLst>
      <p:ext uri="{BB962C8B-B14F-4D97-AF65-F5344CB8AC3E}">
        <p14:creationId xmlns:p14="http://schemas.microsoft.com/office/powerpoint/2010/main" val="1521509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9AC0D-CA26-496E-8D24-D12B7AF01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the Data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D4DCA-1B64-45B3-BC28-49ABD64E3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was checked for missing values and none were found</a:t>
            </a:r>
          </a:p>
          <a:p>
            <a:r>
              <a:rPr lang="en-US" dirty="0"/>
              <a:t>At this time there are no known issues with the data</a:t>
            </a:r>
          </a:p>
        </p:txBody>
      </p:sp>
    </p:spTree>
    <p:extLst>
      <p:ext uri="{BB962C8B-B14F-4D97-AF65-F5344CB8AC3E}">
        <p14:creationId xmlns:p14="http://schemas.microsoft.com/office/powerpoint/2010/main" val="2427399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1B600-FAC0-48BE-9CF1-D269ED66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– Data Science Process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D52CEF-963A-4E19-8FB4-B3AD30F8A0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8204749"/>
              </p:ext>
            </p:extLst>
          </p:nvPr>
        </p:nvGraphicFramePr>
        <p:xfrm>
          <a:off x="854031" y="1270000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1075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D284D-F936-4FF4-90E7-891CEBCF9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5034A-2F6C-4BA8-B7C5-EC016B0E4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689" y="1270000"/>
            <a:ext cx="8596668" cy="3880773"/>
          </a:xfrm>
        </p:spPr>
        <p:txBody>
          <a:bodyPr/>
          <a:lstStyle/>
          <a:p>
            <a:r>
              <a:rPr lang="en-US" dirty="0"/>
              <a:t>Out of the 30,000 people 11,888 are male and 18,112 are female</a:t>
            </a:r>
          </a:p>
          <a:p>
            <a:pPr lvl="1"/>
            <a:r>
              <a:rPr lang="en-US" dirty="0"/>
              <a:t>That’s 39.6% male and 60.4% female</a:t>
            </a:r>
          </a:p>
          <a:p>
            <a:r>
              <a:rPr lang="en-US" dirty="0"/>
              <a:t>Of the 30,000 people 6,636 people defaulted on their loan</a:t>
            </a:r>
          </a:p>
          <a:p>
            <a:pPr lvl="1"/>
            <a:r>
              <a:rPr lang="en-US" dirty="0"/>
              <a:t>That means that 22.1% defaulted while 77.9% did not</a:t>
            </a:r>
          </a:p>
          <a:p>
            <a:r>
              <a:rPr lang="en-US" dirty="0"/>
              <a:t>The customers’ age is skewed so that most customers fall between 22 and 43 years old</a:t>
            </a:r>
          </a:p>
          <a:p>
            <a:pPr lvl="1"/>
            <a:r>
              <a:rPr lang="en-US" dirty="0"/>
              <a:t>The most frequently occurring age is 28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B49D4A-086E-488E-811E-A48BBB16F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299" y="3230151"/>
            <a:ext cx="4993406" cy="362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788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</TotalTime>
  <Words>334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Credit One</vt:lpstr>
      <vt:lpstr>Overall Goal </vt:lpstr>
      <vt:lpstr>Data Science Process  </vt:lpstr>
      <vt:lpstr>Data Source</vt:lpstr>
      <vt:lpstr>Data Management </vt:lpstr>
      <vt:lpstr>Issues with the Data </vt:lpstr>
      <vt:lpstr>Flowchart – Data Science Process </vt:lpstr>
      <vt:lpstr>Initial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One</dc:title>
  <dc:creator>Emma Nady</dc:creator>
  <cp:lastModifiedBy>Emma Nady</cp:lastModifiedBy>
  <cp:revision>10</cp:revision>
  <dcterms:created xsi:type="dcterms:W3CDTF">2018-10-21T19:51:14Z</dcterms:created>
  <dcterms:modified xsi:type="dcterms:W3CDTF">2018-10-21T20:41:33Z</dcterms:modified>
</cp:coreProperties>
</file>