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1042-3886-045B-EC12-10FE580B8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20D9C-91E8-01BF-B208-F9AA25C86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F4B37-EA28-B2BC-FCD5-0B20523F1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2BED-5442-4386-87B1-3BD98919ADB6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0FFBB-90DE-C62E-D642-ABEB781C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6DEB-F82B-3E30-D975-966E873D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0AD-3687-4D2F-8B06-A042537B2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80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ABF2-1079-4BC1-D1D4-78C4FAF54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C0FC2-2354-53FF-B8D8-54EDA46D0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413C4-4A50-8B1C-5F13-8DB724AE1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2BED-5442-4386-87B1-3BD98919ADB6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39B28-1205-B8AE-26C8-72CD0B55A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91C3F-AC40-3D8A-0A21-55B659AB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0AD-3687-4D2F-8B06-A042537B2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60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0BE33-A8C8-6D2E-C6C8-3F85E1A66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7168F-1D1F-056F-12EC-FEEB2FCA2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B7A65-8307-3F1C-FD87-81C914ACF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2BED-5442-4386-87B1-3BD98919ADB6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7B2C-9743-D150-43B6-15ED0721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8A515-B2A7-0F00-C3FA-F6985EFE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0AD-3687-4D2F-8B06-A042537B2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12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943DC-DD5F-06EE-111F-0599F3A3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85095-FC63-6DAB-0457-09CFA2C5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EE94B-822E-B785-A874-B6391A9E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2BED-5442-4386-87B1-3BD98919ADB6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F2FE1-12B0-4544-67EC-EEBC9395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920DF-B176-0086-21FF-0E1C63B24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0AD-3687-4D2F-8B06-A042537B2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61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CC00-6889-FDEE-E4EB-9270ABFE0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A2E62-BC8A-E3F0-759E-EBFA02116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3BC9E-87A0-DB98-4147-C1EDA2A1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2BED-5442-4386-87B1-3BD98919ADB6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7B2AF-7CB4-C8D6-82A3-EFBE828E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6CFF-2AEB-400F-C40A-7E1683B7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0AD-3687-4D2F-8B06-A042537B2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76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659C-2BB4-4149-C5A7-7BD88B1FC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7154D-D667-E91A-9291-165F8150B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28911-4047-86E9-075B-79CC21EBC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9A9C0-52CB-B6F7-D09B-4AB5A647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2BED-5442-4386-87B1-3BD98919ADB6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120C0-E300-AE27-C6B4-20F5D429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D514D-2EF1-6A01-7548-B1730C8E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0AD-3687-4D2F-8B06-A042537B2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958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2BDA-DAE6-8ABD-49D1-2EC739670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3C574-F4F3-5DBB-BDD5-F8517993C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80FEA-02E9-5434-165D-8662CE057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0847E-EAB2-1CBE-5256-2C33AE98D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04357-9853-C103-4054-CF2E84009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FCBD9-AF91-8510-D541-DEDE1F79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2BED-5442-4386-87B1-3BD98919ADB6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CD7043-E283-697F-284D-0BE7E294C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C198E-E4A2-DB59-D6F9-896AB931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0AD-3687-4D2F-8B06-A042537B2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96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8A604-7DF0-E4D9-11FF-92E038506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032CC-FB8E-B058-D7F5-A9D803346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2BED-5442-4386-87B1-3BD98919ADB6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47A92-06B6-766E-487F-836071B33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E376F-CB61-1899-82CA-6B981BC5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0AD-3687-4D2F-8B06-A042537B2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22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6F439-0F8F-1314-6823-EB8FA595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2BED-5442-4386-87B1-3BD98919ADB6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C31C5-9F0E-8DAB-FACC-9D9A73D4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F2CAC-E1C8-D836-E3E9-080A8C1DF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0AD-3687-4D2F-8B06-A042537B2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23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60C1-E592-B183-F3FD-61534ACA8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7D4D-363E-E03C-C932-F1165122D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8BDC9-C8A3-58D4-1834-D3E81D15C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44A4B-EB0F-E224-92BF-B04DF875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2BED-5442-4386-87B1-3BD98919ADB6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399D3-7041-0CD6-491E-60FF5D3D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4EF93-91B2-6F40-EBF8-3AF9782B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0AD-3687-4D2F-8B06-A042537B2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72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686C-26BB-03AB-B050-AF5F6B863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E69E7D-6283-B6CF-B0B9-ABE917CD65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B43DC-9544-13EA-46C7-3E3DDB7E1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1C902-093C-150B-8892-18F53AF5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2BED-5442-4386-87B1-3BD98919ADB6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43518-489A-6D72-B30F-B4EC1B701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C8BCB-7E83-8F4C-961D-B3BD8405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140AD-3687-4D2F-8B06-A042537B2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54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63663C-FF75-AF89-C674-7881FA97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17975-8857-C623-9780-B0CF6131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1B355-D906-0EBE-760E-9729102E8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502BED-5442-4386-87B1-3BD98919ADB6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8C52F-7050-CDD7-5901-83CCCD91E1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F316A-0D10-519E-F32F-7CCAC23E0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40AD-3687-4D2F-8B06-A042537B23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83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0C39-42E0-ECC4-B5FA-D4D73CBC0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2836" y="2427316"/>
            <a:ext cx="2826328" cy="1082646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Lilita One" panose="02000000000000000000" pitchFamily="2" charset="0"/>
              </a:rPr>
              <a:t>GODOT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48159-5365-8E1F-94B2-A2D35B55B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9847" y="3429000"/>
            <a:ext cx="3552306" cy="394854"/>
          </a:xfrm>
        </p:spPr>
        <p:txBody>
          <a:bodyPr>
            <a:normAutofit lnSpcReduction="10000"/>
          </a:bodyPr>
          <a:lstStyle/>
          <a:p>
            <a:r>
              <a:rPr lang="en-GB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Roboto Condensed" panose="02000000000000000000" pitchFamily="2" charset="0"/>
                <a:ea typeface="Roboto Condensed" panose="02000000000000000000" pitchFamily="2" charset="0"/>
              </a:rPr>
              <a:t>GoHunters</a:t>
            </a:r>
            <a:endParaRPr lang="en-GB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B98AA-5E51-04AB-F50D-BACDFACE2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989215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2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Lilita One</vt:lpstr>
      <vt:lpstr>Roboto Condensed</vt:lpstr>
      <vt:lpstr>Office Theme</vt:lpstr>
      <vt:lpstr>GODOT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 Medina</dc:creator>
  <cp:lastModifiedBy>Emman Medina</cp:lastModifiedBy>
  <cp:revision>1</cp:revision>
  <dcterms:created xsi:type="dcterms:W3CDTF">2025-06-23T12:59:18Z</dcterms:created>
  <dcterms:modified xsi:type="dcterms:W3CDTF">2025-06-23T13:18:34Z</dcterms:modified>
</cp:coreProperties>
</file>