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1" r:id="rId7"/>
    <p:sldId id="263" r:id="rId8"/>
    <p:sldId id="264" r:id="rId9"/>
    <p:sldId id="265" r:id="rId10"/>
    <p:sldId id="266" r:id="rId11"/>
    <p:sldId id="268" r:id="rId12"/>
    <p:sldId id="269" r:id="rId13"/>
    <p:sldId id="270"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4660"/>
  </p:normalViewPr>
  <p:slideViewPr>
    <p:cSldViewPr snapToGrid="0">
      <p:cViewPr varScale="1">
        <p:scale>
          <a:sx n="93" d="100"/>
          <a:sy n="93" d="100"/>
        </p:scale>
        <p:origin x="1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5923F103-BC34-4FE4-A40E-EDDEECFDA5D0}" type="datetimeFigureOut">
              <a:rPr lang="en-US" smtClean="0"/>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23A1CC3-2375-41D4-9E03-427CAF2A4C1A}"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AFF16868-8199-4C2C-A5B1-63AEE139F88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cs typeface="Arial" panose="020B0604020202020204"/>
              </a:defRPr>
            </a:lvl1pPr>
          </a:lstStyle>
          <a:p>
            <a:pPr lvl="0"/>
            <a:r>
              <a:rPr lang="en-US" sz="9600" dirty="0">
                <a:solidFill>
                  <a:schemeClr val="tx2">
                    <a:lumMod val="40000"/>
                    <a:lumOff val="60000"/>
                  </a:schemeClr>
                </a:solidFill>
              </a:rPr>
              <a:t>“</a:t>
            </a:r>
            <a:endParaRPr lang="en-US" sz="9600" dirty="0">
              <a:solidFill>
                <a:schemeClr val="tx2">
                  <a:lumMod val="40000"/>
                  <a:lumOff val="60000"/>
                </a:schemeClr>
              </a:solidFill>
            </a:endParaRP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cs typeface="Arial" panose="020B0604020202020204"/>
              </a:defRPr>
            </a:lvl1pPr>
          </a:lstStyle>
          <a:p>
            <a:pPr lvl="0"/>
            <a:r>
              <a:rPr lang="en-US" sz="9600" dirty="0">
                <a:solidFill>
                  <a:schemeClr val="tx2">
                    <a:lumMod val="40000"/>
                    <a:lumOff val="60000"/>
                  </a:schemeClr>
                </a:solidFill>
              </a:rPr>
              <a:t>”</a:t>
            </a:r>
            <a:endParaRPr lang="en-US" sz="9600" dirty="0">
              <a:solidFill>
                <a:schemeClr val="tx2">
                  <a:lumMod val="40000"/>
                  <a:lumOff val="60000"/>
                </a:schemeClr>
              </a:solidFill>
            </a:endParaRP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endParaRPr lang="en-US"/>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5C12C299-16B2-4475-990D-751901EACC1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F34E6425-0181-43F2-84FC-787E803FD2F8}" type="datetimeFigureOut">
              <a:rPr lang="en-US" smtClean="0"/>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76E86A4C-8E40-4F87-A4F0-01A0687C5742}"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5E72C73-2D91-4E12-BA25-F0AA0C03599B}"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jpeg"/><Relationship Id="rId18" Type="http://schemas.openxmlformats.org/officeDocument/2006/relationships/image" Target="../media/image2.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tile tx="0" ty="0" sx="100000" sy="100000" flip="none" algn="tl"/>
        </a:blipFill>
        <a:effectLst/>
      </p:bgPr>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2BE451C3-0FF4-47C4-B829-773ADF60F88C}" type="datetimeFigureOut">
              <a:rPr lang="en-US" smtClean="0"/>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75862"/>
            <a:ext cx="8825658" cy="636104"/>
          </a:xfrm>
        </p:spPr>
        <p:txBody>
          <a:bodyPr/>
          <a:lstStyle/>
          <a:p>
            <a:r>
              <a:rPr lang="en-US" sz="2800" dirty="0">
                <a:solidFill>
                  <a:srgbClr val="FFC000"/>
                </a:solidFill>
              </a:rPr>
              <a:t>AUTOBIOGRAPHY ESSAY PRESENTATION</a:t>
            </a:r>
            <a:endParaRPr lang="en-US" sz="2800" dirty="0">
              <a:solidFill>
                <a:srgbClr val="FFC000"/>
              </a:solidFill>
            </a:endParaRPr>
          </a:p>
        </p:txBody>
      </p:sp>
      <p:sp>
        <p:nvSpPr>
          <p:cNvPr id="3" name="Subtitle 2"/>
          <p:cNvSpPr>
            <a:spLocks noGrp="1"/>
          </p:cNvSpPr>
          <p:nvPr>
            <p:ph type="subTitle" idx="1"/>
          </p:nvPr>
        </p:nvSpPr>
        <p:spPr>
          <a:xfrm>
            <a:off x="1331844" y="1686308"/>
            <a:ext cx="8648769" cy="4068447"/>
          </a:xfrm>
        </p:spPr>
        <p:txBody>
          <a:bodyPr>
            <a:normAutofit/>
          </a:bodyPr>
          <a:lstStyle/>
          <a:p>
            <a:pPr marL="285750" indent="-285750">
              <a:buFont typeface="Wingdings" panose="05000000000000000000" pitchFamily="2" charset="2"/>
              <a:buChar char="Ø"/>
            </a:pPr>
            <a:r>
              <a:rPr lang="en-US" dirty="0">
                <a:solidFill>
                  <a:schemeClr val="bg1"/>
                </a:solidFill>
              </a:rPr>
              <a:t>INTRODUCTION</a:t>
            </a: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Early life</a:t>
            </a: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Growing up </a:t>
            </a: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Education and career</a:t>
            </a: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Relationships</a:t>
            </a: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Life challenges and triumphs</a:t>
            </a: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Travel and adventures</a:t>
            </a: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Passions and hobbies</a:t>
            </a: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Personal believes and values</a:t>
            </a: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Looking to the future</a:t>
            </a:r>
            <a:endParaRPr lang="en-US" dirty="0">
              <a:solidFill>
                <a:schemeClr val="bg1"/>
              </a:solidFill>
            </a:endParaRPr>
          </a:p>
          <a:p>
            <a:endParaRPr lang="en-US" dirty="0">
              <a:solidFill>
                <a:schemeClr val="bg1"/>
              </a:solidFill>
            </a:endParaRPr>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RELATIONSHIPS </a:t>
            </a:r>
            <a:endParaRPr lang="en-US"/>
          </a:p>
        </p:txBody>
      </p:sp>
      <p:sp>
        <p:nvSpPr>
          <p:cNvPr id="3" name="Content Placeholder 2"/>
          <p:cNvSpPr>
            <a:spLocks noGrp="1"/>
          </p:cNvSpPr>
          <p:nvPr>
            <p:ph idx="1"/>
          </p:nvPr>
        </p:nvSpPr>
        <p:spPr/>
        <p:txBody>
          <a:bodyPr>
            <a:normAutofit lnSpcReduction="10000"/>
          </a:bodyPr>
          <a:p>
            <a:r>
              <a:rPr lang="en-US"/>
              <a:t>I have had cordial relationships which was birthed in me by the loving parents .</a:t>
            </a:r>
            <a:endParaRPr lang="en-US"/>
          </a:p>
          <a:p>
            <a:r>
              <a:rPr lang="en-US"/>
              <a:t>During my early childhood ,i made many friends especially the ones at Willow tree schools .</a:t>
            </a:r>
            <a:endParaRPr lang="en-US"/>
          </a:p>
          <a:p>
            <a:r>
              <a:rPr lang="en-US"/>
              <a:t>In Particular was a friend by the name Ivy whom i still remember to date . We shared many childhood memories and was just a funny friend one can wish to have .</a:t>
            </a:r>
            <a:endParaRPr lang="en-US"/>
          </a:p>
          <a:p>
            <a:r>
              <a:rPr lang="en-US"/>
              <a:t>At Nakuru Girls High School , i expanded my friendship circle having been brought up as an extrovert.</a:t>
            </a:r>
            <a:endParaRPr lang="en-US"/>
          </a:p>
          <a:p>
            <a:r>
              <a:rPr lang="en-US"/>
              <a:t>The most loving and caring friend  i found at University goes by the name ,Catherine .Who happens to be my class representative.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TRAVEL AND ADVENTURES </a:t>
            </a:r>
            <a:endParaRPr lang="en-US"/>
          </a:p>
        </p:txBody>
      </p:sp>
      <p:sp>
        <p:nvSpPr>
          <p:cNvPr id="3" name="Content Placeholder 2"/>
          <p:cNvSpPr>
            <a:spLocks noGrp="1"/>
          </p:cNvSpPr>
          <p:nvPr>
            <p:ph idx="1"/>
          </p:nvPr>
        </p:nvSpPr>
        <p:spPr/>
        <p:txBody>
          <a:bodyPr/>
          <a:p>
            <a:r>
              <a:rPr lang="en-US"/>
              <a:t>Travelling , hikes and adventures is among my hobbies.</a:t>
            </a:r>
            <a:endParaRPr lang="en-US"/>
          </a:p>
          <a:p>
            <a:r>
              <a:rPr lang="en-US"/>
              <a:t>During my early life , my parents loved taking our family out on weekends we get to have a look of the beautiful sceneries and landscapes .</a:t>
            </a:r>
            <a:endParaRPr lang="en-US"/>
          </a:p>
          <a:p>
            <a:r>
              <a:rPr lang="en-US"/>
              <a:t>At willow Tree academy , we have had several trips to Lake Naivasha , The rift valley escarpments , L. Nakuru among other places .</a:t>
            </a:r>
            <a:endParaRPr lang="en-US"/>
          </a:p>
          <a:p>
            <a:r>
              <a:rPr lang="en-US"/>
              <a:t>At high was among the most memorable trips and a visit to state house while i was in form four.</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PERSONAL BELIEVES AND VALUES </a:t>
            </a:r>
            <a:endParaRPr lang="en-US"/>
          </a:p>
        </p:txBody>
      </p:sp>
      <p:sp>
        <p:nvSpPr>
          <p:cNvPr id="3" name="Content Placeholder 2"/>
          <p:cNvSpPr>
            <a:spLocks noGrp="1"/>
          </p:cNvSpPr>
          <p:nvPr>
            <p:ph idx="1"/>
          </p:nvPr>
        </p:nvSpPr>
        <p:spPr/>
        <p:txBody>
          <a:bodyPr/>
          <a:p>
            <a:pPr>
              <a:buFont typeface="Wingdings" panose="05000000000000000000" charset="0"/>
              <a:buChar char="§"/>
            </a:pPr>
            <a:r>
              <a:rPr lang="en-US"/>
              <a:t>Personal beliefs and values are broad desirable goals that motivate people's actions and serve as guiding principles in their lives.</a:t>
            </a:r>
            <a:endParaRPr lang="en-US"/>
          </a:p>
          <a:p>
            <a:pPr>
              <a:buFont typeface="Wingdings" panose="05000000000000000000" charset="0"/>
              <a:buChar char="§"/>
            </a:pPr>
            <a:r>
              <a:rPr lang="en-US"/>
              <a:t> They can be connected to values such as authenticity, hard work, dedication or commitment, empathy, creativity, rationality, integrity, honesty, independence, and tolerance.</a:t>
            </a:r>
            <a:endParaRPr lang="en-US"/>
          </a:p>
          <a:p>
            <a:pPr>
              <a:buFont typeface="Wingdings" panose="05000000000000000000" charset="0"/>
              <a:buChar char="§"/>
            </a:pPr>
            <a:r>
              <a:rPr lang="en-US"/>
              <a:t>Personal values are broad desirable goals that motivate people's actions and serve as guiding principles in their lives.</a:t>
            </a:r>
            <a:endParaRPr lang="en-US"/>
          </a:p>
          <a:p>
            <a:pPr>
              <a:buFont typeface="Wingdings" panose="05000000000000000000" charset="0"/>
              <a:buChar char="§"/>
            </a:pPr>
            <a:r>
              <a:rPr lang="en-US"/>
              <a:t>I love to do charity work and contributing towards the same.</a:t>
            </a:r>
            <a:endParaRPr lang="en-US"/>
          </a:p>
          <a:p>
            <a:pPr>
              <a:buFont typeface="Wingdings" panose="05000000000000000000" charset="0"/>
              <a:buChar char="§"/>
            </a:pPr>
            <a:r>
              <a:rPr lang="en-US"/>
              <a:t>I am an openminded person ,generous and flexible.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CHALLENGES AND TRIUMPHS</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Inadequate finances since I came from a humble middle class back ground which tough me to survive but atleast well off to enable me access quality education in Willow tree schools .</a:t>
            </a:r>
            <a:endParaRPr lang="en-US" dirty="0"/>
          </a:p>
          <a:p>
            <a:r>
              <a:rPr lang="en-US" dirty="0"/>
              <a:t>Living away from my parents when I was in boarding which prepared me for university life.</a:t>
            </a:r>
            <a:endParaRPr lang="en-US" dirty="0"/>
          </a:p>
          <a:p>
            <a:r>
              <a:rPr lang="en-US" dirty="0"/>
              <a:t>Did hard labour  such as picking of tea leaves as the region is well known in tea farming and plantations.</a:t>
            </a:r>
            <a:endParaRPr lang="en-US" dirty="0"/>
          </a:p>
          <a:p>
            <a:r>
              <a:rPr lang="en-US" dirty="0"/>
              <a:t>Had everything i needed at my disposal and it gave me a condusive environment to work hard for my future.</a:t>
            </a:r>
            <a:endParaRPr lang="en-US" dirty="0"/>
          </a:p>
          <a:p>
            <a:r>
              <a:rPr lang="en-US" dirty="0"/>
              <a:t>Did a lot of heavy job as people assumed I was big enough to take that job which was false. </a:t>
            </a:r>
            <a:endParaRPr lang="en-US" dirty="0" smtClean="0"/>
          </a:p>
          <a:p>
            <a:r>
              <a:rPr lang="en-US" dirty="0" smtClean="0"/>
              <a:t>Prepared myself to be a responsible woman in the society  .</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accent3"/>
                </a:solidFill>
              </a:rPr>
              <a:t>INTRODUCTION</a:t>
            </a:r>
            <a:endParaRPr lang="en-US" sz="2800" dirty="0">
              <a:solidFill>
                <a:schemeClr val="accent3"/>
              </a:solidFill>
            </a:endParaRPr>
          </a:p>
        </p:txBody>
      </p:sp>
      <p:sp>
        <p:nvSpPr>
          <p:cNvPr id="3" name="Content Placeholder 2"/>
          <p:cNvSpPr>
            <a:spLocks noGrp="1"/>
          </p:cNvSpPr>
          <p:nvPr>
            <p:ph idx="1"/>
          </p:nvPr>
        </p:nvSpPr>
        <p:spPr/>
        <p:txBody>
          <a:bodyPr>
            <a:normAutofit fontScale="85000" lnSpcReduction="10000"/>
          </a:bodyPr>
          <a:lstStyle/>
          <a:p>
            <a:pPr>
              <a:lnSpc>
                <a:spcPct val="120000"/>
              </a:lnSpc>
            </a:pPr>
            <a:r>
              <a:rPr lang="en-US" sz="1900" dirty="0"/>
              <a:t>An autobiography is generally a self descriptive essay that one talks about themselves.</a:t>
            </a:r>
            <a:endParaRPr lang="en-US" sz="1900" dirty="0"/>
          </a:p>
          <a:p>
            <a:pPr>
              <a:lnSpc>
                <a:spcPct val="120000"/>
              </a:lnSpc>
            </a:pPr>
            <a:r>
              <a:rPr lang="en-US" sz="1900" dirty="0"/>
              <a:t>The main factors to talk about are; early life, growing up, education and careers, relationships, education career, life challenges and triumphs, travel and adventures, passions and hobbies, personal beliefs and values and looking to the future.</a:t>
            </a:r>
            <a:endParaRPr lang="en-US" sz="1900" dirty="0"/>
          </a:p>
          <a:p>
            <a:pPr>
              <a:lnSpc>
                <a:spcPct val="120000"/>
              </a:lnSpc>
            </a:pPr>
            <a:r>
              <a:rPr lang="en-US" sz="1900" dirty="0"/>
              <a:t>Through this process one is able to have good sense of self identity and even understand some patterns  of repetitive events that brought a whole mark change</a:t>
            </a:r>
            <a:endParaRPr lang="en-US" sz="1900" dirty="0"/>
          </a:p>
          <a:p>
            <a:pPr>
              <a:lnSpc>
                <a:spcPct val="120000"/>
              </a:lnSpc>
            </a:pPr>
            <a:r>
              <a:rPr lang="en-US" sz="1900" dirty="0"/>
              <a:t>An autobiography can also be motivating and bring inspiration to the reader</a:t>
            </a:r>
            <a:endParaRPr lang="en-US" sz="1900" dirty="0"/>
          </a:p>
          <a:p>
            <a:pPr>
              <a:lnSpc>
                <a:spcPct val="120000"/>
              </a:lnSpc>
            </a:pPr>
            <a:r>
              <a:rPr lang="en-US" sz="1900" dirty="0"/>
              <a:t>Also one can get a good detail understanding of ones life</a:t>
            </a:r>
            <a:endParaRPr lang="en-US" sz="1900"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93" y="1023911"/>
            <a:ext cx="8825659" cy="706964"/>
          </a:xfrm>
        </p:spPr>
        <p:txBody>
          <a:bodyPr/>
          <a:lstStyle/>
          <a:p>
            <a:r>
              <a:rPr lang="en-US" sz="2800" dirty="0">
                <a:solidFill>
                  <a:srgbClr val="FFC000"/>
                </a:solidFill>
              </a:rPr>
              <a:t>INTRODUCTION</a:t>
            </a:r>
            <a:endParaRPr lang="en-US" sz="2800" dirty="0">
              <a:solidFill>
                <a:srgbClr val="FFC000"/>
              </a:solidFill>
            </a:endParaRPr>
          </a:p>
        </p:txBody>
      </p:sp>
      <p:sp>
        <p:nvSpPr>
          <p:cNvPr id="3" name="Content Placeholder 2"/>
          <p:cNvSpPr>
            <a:spLocks noGrp="1"/>
          </p:cNvSpPr>
          <p:nvPr>
            <p:ph idx="1"/>
          </p:nvPr>
        </p:nvSpPr>
        <p:spPr>
          <a:xfrm>
            <a:off x="1286189" y="2301073"/>
            <a:ext cx="8694424" cy="3718727"/>
          </a:xfrm>
        </p:spPr>
        <p:txBody>
          <a:bodyPr/>
          <a:lstStyle/>
          <a:p>
            <a:r>
              <a:rPr lang="en-US" sz="2400" dirty="0">
                <a:solidFill>
                  <a:schemeClr val="tx1"/>
                </a:solidFill>
              </a:rPr>
              <a:t>My names are Karen Sirimo , a second  born in my family.</a:t>
            </a:r>
            <a:endParaRPr lang="en-US" sz="2400" dirty="0" smtClean="0">
              <a:solidFill>
                <a:schemeClr val="tx1"/>
              </a:solidFill>
            </a:endParaRPr>
          </a:p>
          <a:p>
            <a:r>
              <a:rPr lang="en-US" sz="2400" dirty="0" smtClean="0">
                <a:solidFill>
                  <a:schemeClr val="tx1"/>
                </a:solidFill>
              </a:rPr>
              <a:t>Place of Birth : Kabarnet Baringo , The Great Riftvalley, Kenya .</a:t>
            </a:r>
            <a:endParaRPr lang="en-US" sz="2400" dirty="0" smtClean="0">
              <a:solidFill>
                <a:schemeClr val="tx1"/>
              </a:solidFill>
            </a:endParaRPr>
          </a:p>
          <a:p>
            <a:r>
              <a:rPr lang="en-US" sz="2400" dirty="0" smtClean="0">
                <a:solidFill>
                  <a:schemeClr val="tx1"/>
                </a:solidFill>
              </a:rPr>
              <a:t>I was born in a family of four   </a:t>
            </a:r>
            <a:endParaRPr lang="en-US" sz="2400" dirty="0" smtClean="0">
              <a:solidFill>
                <a:schemeClr val="tx1"/>
              </a:solidFill>
            </a:endParaRPr>
          </a:p>
          <a:p>
            <a:pPr marL="0" indent="0">
              <a:buNone/>
            </a:pPr>
            <a:r>
              <a:rPr lang="en-US" sz="2400" dirty="0" smtClean="0">
                <a:solidFill>
                  <a:schemeClr val="tx1"/>
                </a:solidFill>
              </a:rPr>
              <a:t>I was born and raised in village set up of Kericho , The Great Riftvalley ,Kenya and grew up in a nuclear family set up</a:t>
            </a:r>
            <a:endParaRPr lang="en-US" sz="2400" dirty="0" smtClean="0">
              <a:solidFill>
                <a:schemeClr val="tx1"/>
              </a:solidFill>
            </a:endParaRPr>
          </a:p>
          <a:p>
            <a:pPr marL="0" indent="0">
              <a:buNone/>
            </a:pPr>
            <a:endParaRPr lang="en-US" sz="2400" dirty="0">
              <a:solidFill>
                <a:schemeClr val="tx1"/>
              </a:solidFill>
            </a:endParaRP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LIFE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I spend my childhood with my friend and family and relatives.</a:t>
            </a:r>
            <a:endParaRPr lang="en-US" dirty="0"/>
          </a:p>
          <a:p>
            <a:pPr marL="0" indent="0">
              <a:buNone/>
            </a:pPr>
            <a:r>
              <a:rPr lang="en-US" dirty="0"/>
              <a:t>Most of my male relatives venture </a:t>
            </a:r>
            <a:r>
              <a:rPr lang="en-US" dirty="0" smtClean="0"/>
              <a:t>into agriculture and farming  </a:t>
            </a:r>
            <a:r>
              <a:rPr lang="en-US" dirty="0"/>
              <a:t>hence most of our diet was </a:t>
            </a:r>
            <a:r>
              <a:rPr lang="en-US" dirty="0" smtClean="0"/>
              <a:t>farm produce  </a:t>
            </a:r>
            <a:r>
              <a:rPr lang="en-US" dirty="0"/>
              <a:t>with</a:t>
            </a:r>
            <a:r>
              <a:rPr lang="en-US" dirty="0" smtClean="0"/>
              <a:t> </a:t>
            </a:r>
            <a:r>
              <a:rPr lang="en-US" dirty="0" err="1" smtClean="0"/>
              <a:t>Ugali</a:t>
            </a:r>
            <a:r>
              <a:rPr lang="en-US" dirty="0" smtClean="0"/>
              <a:t> as stable food</a:t>
            </a:r>
            <a:r>
              <a:rPr lang="en-US" dirty="0" smtClean="0"/>
              <a:t>.</a:t>
            </a:r>
            <a:endParaRPr lang="en-US" dirty="0" smtClean="0"/>
          </a:p>
          <a:p>
            <a:pPr marL="0" indent="0">
              <a:buNone/>
            </a:pPr>
            <a:r>
              <a:rPr lang="en-US" dirty="0" smtClean="0"/>
              <a:t>There was a lot of mangoes plantations and they are into existence to date .Being in plenty assist most people to meet nutritious diet .</a:t>
            </a:r>
            <a:endParaRPr lang="en-US" dirty="0"/>
          </a:p>
          <a:p>
            <a:pPr marL="0" indent="0">
              <a:buNone/>
            </a:pPr>
            <a:r>
              <a:rPr lang="en-US" dirty="0"/>
              <a:t>My parents were all working so I spent most of my times with my  </a:t>
            </a:r>
            <a:r>
              <a:rPr lang="en-US" dirty="0" smtClean="0"/>
              <a:t>mother and greatly grandmother .</a:t>
            </a:r>
            <a:endParaRPr lang="en-US" dirty="0"/>
          </a:p>
          <a:p>
            <a:pPr marL="0" indent="0">
              <a:buNone/>
            </a:pPr>
            <a:r>
              <a:rPr lang="en-US" dirty="0"/>
              <a:t>I come from a Christian family, therefore going to church is mandatory and evening prayer must always be made.</a:t>
            </a:r>
            <a:endParaRPr lang="en-US" dirty="0"/>
          </a:p>
          <a:p>
            <a:pPr marL="0" indent="0">
              <a:buNone/>
            </a:pPr>
            <a:r>
              <a:rPr lang="en-US" dirty="0"/>
              <a:t>From the family I come from integrity, respect to elders and harmony is what hold as together as our family culture.</a:t>
            </a:r>
            <a:endParaRPr lang="en-US" dirty="0"/>
          </a:p>
          <a:p>
            <a:pPr marL="0" indent="0">
              <a:buNone/>
            </a:pPr>
            <a:r>
              <a:rPr lang="en-US" dirty="0"/>
              <a:t>I come from </a:t>
            </a:r>
            <a:r>
              <a:rPr lang="en-US" dirty="0" smtClean="0"/>
              <a:t>Kalenjin   </a:t>
            </a:r>
            <a:r>
              <a:rPr lang="en-US" dirty="0"/>
              <a:t>tribe hence cultural dressing as a family is normally implemented during family functions such as weddings and paying respect to the ancestors.</a:t>
            </a:r>
            <a:endParaRPr lang="en-US" dirty="0"/>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GROWING UP</a:t>
            </a:r>
            <a:endParaRPr lang="en-US" dirty="0"/>
          </a:p>
        </p:txBody>
      </p:sp>
      <p:sp>
        <p:nvSpPr>
          <p:cNvPr id="3" name="Content Placeholder 2"/>
          <p:cNvSpPr>
            <a:spLocks noGrp="1"/>
          </p:cNvSpPr>
          <p:nvPr>
            <p:ph idx="1"/>
          </p:nvPr>
        </p:nvSpPr>
        <p:spPr/>
        <p:txBody>
          <a:bodyPr/>
          <a:lstStyle/>
          <a:p>
            <a:r>
              <a:rPr lang="en-US" dirty="0"/>
              <a:t>I didn’t grow up with many </a:t>
            </a:r>
            <a:r>
              <a:rPr lang="en-US" dirty="0" smtClean="0"/>
              <a:t>friends </a:t>
            </a:r>
            <a:r>
              <a:rPr lang="en-US" dirty="0"/>
              <a:t>because I was well surrounded with friends and sometimes they were restrictions of not leaving home</a:t>
            </a:r>
            <a:endParaRPr lang="en-US" dirty="0"/>
          </a:p>
          <a:p>
            <a:r>
              <a:rPr lang="en-US" dirty="0"/>
              <a:t>I did my  schooling around home until when I was high school I went boarding</a:t>
            </a:r>
            <a:endParaRPr lang="en-US" dirty="0"/>
          </a:p>
          <a:p>
            <a:r>
              <a:rPr lang="en-US" dirty="0"/>
              <a:t>I when I was school I made friends who we played together. My first friend to make was Isaac Kiptoo </a:t>
            </a:r>
            <a:r>
              <a:rPr lang="en-US" dirty="0" smtClean="0"/>
              <a:t> </a:t>
            </a:r>
            <a:r>
              <a:rPr lang="en-US" dirty="0"/>
              <a:t>though after primary we never met.</a:t>
            </a:r>
            <a:endParaRPr lang="en-US" dirty="0"/>
          </a:p>
          <a:p>
            <a:r>
              <a:rPr lang="en-US" dirty="0"/>
              <a:t>I loved playing as a young child from morning to evening. I love playing football and parental games I usually took the role of </a:t>
            </a:r>
            <a:r>
              <a:rPr lang="en-US" dirty="0" smtClean="0"/>
              <a:t>father  </a:t>
            </a:r>
            <a:r>
              <a:rPr lang="en-US" dirty="0"/>
              <a:t>as it was less tiresome.</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GROWING UP</a:t>
            </a:r>
            <a:endParaRPr lang="en-US" dirty="0"/>
          </a:p>
        </p:txBody>
      </p:sp>
      <p:sp>
        <p:nvSpPr>
          <p:cNvPr id="3" name="Content Placeholder 2"/>
          <p:cNvSpPr>
            <a:spLocks noGrp="1"/>
          </p:cNvSpPr>
          <p:nvPr>
            <p:ph idx="1"/>
          </p:nvPr>
        </p:nvSpPr>
        <p:spPr/>
        <p:txBody>
          <a:bodyPr/>
          <a:lstStyle/>
          <a:p>
            <a:r>
              <a:rPr lang="en-US" dirty="0"/>
              <a:t>At the age of twelve I begun love reading though I read romantic novel and law fiction story.</a:t>
            </a:r>
            <a:endParaRPr lang="en-US" dirty="0"/>
          </a:p>
          <a:p>
            <a:r>
              <a:rPr lang="en-US" dirty="0"/>
              <a:t>In my teenage year I was exposed to much hard work around home and less feeding which affected my growth</a:t>
            </a:r>
            <a:endParaRPr lang="en-US" dirty="0"/>
          </a:p>
          <a:p>
            <a:r>
              <a:rPr lang="en-US" dirty="0"/>
              <a:t>My </a:t>
            </a:r>
            <a:r>
              <a:rPr lang="en-US" dirty="0" smtClean="0"/>
              <a:t>parents ventured into arable farming partly and working .</a:t>
            </a:r>
            <a:endParaRPr lang="en-US" dirty="0" smtClean="0"/>
          </a:p>
          <a:p>
            <a:pPr marL="0" indent="0">
              <a:buNone/>
            </a:pPr>
            <a:r>
              <a:rPr lang="en-US" dirty="0"/>
              <a:t>Having the priviledge of being born in a well off family , my academic has been an easy journey with a strong foundation in academy school at Willow tree schools .</a:t>
            </a:r>
            <a:endParaRPr lang="en-US" dirty="0"/>
          </a:p>
          <a:p>
            <a:pPr marL="0" indent="0">
              <a:buNone/>
            </a:pPr>
            <a:r>
              <a:rPr lang="en-US" dirty="0"/>
              <a:t>Later,joined the prestigious Nakuru Girls High school for my secondary education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GROWING UP-motivation</a:t>
            </a:r>
            <a:endParaRPr lang="en-US" dirty="0"/>
          </a:p>
        </p:txBody>
      </p:sp>
      <p:sp>
        <p:nvSpPr>
          <p:cNvPr id="3" name="Content Placeholder 2"/>
          <p:cNvSpPr>
            <a:spLocks noGrp="1"/>
          </p:cNvSpPr>
          <p:nvPr>
            <p:ph idx="1"/>
          </p:nvPr>
        </p:nvSpPr>
        <p:spPr/>
        <p:txBody>
          <a:bodyPr>
            <a:normAutofit lnSpcReduction="20000"/>
          </a:bodyPr>
          <a:lstStyle/>
          <a:p>
            <a:r>
              <a:rPr lang="en-US" dirty="0"/>
              <a:t>My dream was always to be </a:t>
            </a:r>
            <a:r>
              <a:rPr lang="en-US" dirty="0" smtClean="0"/>
              <a:t>an </a:t>
            </a:r>
            <a:r>
              <a:rPr lang="en-US" dirty="0" smtClean="0"/>
              <a:t>Engineer </a:t>
            </a:r>
            <a:r>
              <a:rPr lang="en-US" dirty="0" smtClean="0"/>
              <a:t> </a:t>
            </a:r>
            <a:r>
              <a:rPr lang="en-US" dirty="0" smtClean="0"/>
              <a:t>after </a:t>
            </a:r>
            <a:r>
              <a:rPr lang="en-US" dirty="0"/>
              <a:t>learning how they </a:t>
            </a:r>
            <a:r>
              <a:rPr lang="en-US" dirty="0" smtClean="0"/>
              <a:t>design and involve in construction and building of the amazing structures  ,especially power transmission and distribution as my area of interest.</a:t>
            </a:r>
            <a:endParaRPr lang="en-US" dirty="0"/>
          </a:p>
          <a:p>
            <a:r>
              <a:rPr lang="en-US" dirty="0"/>
              <a:t>Though I spent less time with my mother she was my mentor on how strong, charming and caring she was.</a:t>
            </a:r>
            <a:endParaRPr lang="en-US" dirty="0"/>
          </a:p>
          <a:p>
            <a:r>
              <a:rPr lang="en-US" dirty="0"/>
              <a:t>Growing up my I loved sincerity and integrity and perfection which made me to admire a certain teenage professor of how she gave her speech with a certain integrity and clarity</a:t>
            </a:r>
            <a:endParaRPr lang="en-US" dirty="0"/>
          </a:p>
          <a:p>
            <a:r>
              <a:rPr lang="en-US" dirty="0"/>
              <a:t>Coming for a less fortunate background I was determined to change the situation which could only happen when I too my education serious.</a:t>
            </a:r>
            <a:endParaRPr lang="en-US" dirty="0"/>
          </a:p>
          <a:p>
            <a:r>
              <a:rPr lang="en-US" dirty="0"/>
              <a:t>I grew up competitive not  only in studies but also in things of life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EDUCATION AND CAREER</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EDUCATIONAL </a:t>
            </a:r>
            <a:r>
              <a:rPr lang="en-US" dirty="0"/>
              <a:t>JOURNEY</a:t>
            </a:r>
            <a:endParaRPr lang="en-US" dirty="0"/>
          </a:p>
          <a:p>
            <a:r>
              <a:rPr lang="en-US" dirty="0"/>
              <a:t>I began my kindergarten at the age of </a:t>
            </a:r>
            <a:r>
              <a:rPr lang="en-US" dirty="0" smtClean="0"/>
              <a:t>four  2005.</a:t>
            </a:r>
            <a:endParaRPr lang="en-US" dirty="0"/>
          </a:p>
          <a:p>
            <a:r>
              <a:rPr lang="en-US" dirty="0"/>
              <a:t>I began primary school at Willow Tree schools </a:t>
            </a:r>
            <a:r>
              <a:rPr lang="en-US" dirty="0" smtClean="0"/>
              <a:t> from  class 1- class 8 from 2007 </a:t>
            </a:r>
            <a:r>
              <a:rPr lang="en-US" dirty="0"/>
              <a:t>to </a:t>
            </a:r>
            <a:r>
              <a:rPr lang="en-US" dirty="0" smtClean="0"/>
              <a:t>2015 after transiting from nursery school from the same school.</a:t>
            </a:r>
            <a:endParaRPr lang="en-US" dirty="0"/>
          </a:p>
          <a:p>
            <a:r>
              <a:rPr lang="en-US" dirty="0"/>
              <a:t>High school was done </a:t>
            </a:r>
            <a:r>
              <a:rPr lang="en-US" dirty="0" smtClean="0"/>
              <a:t>at Nakuru Girls High  </a:t>
            </a:r>
            <a:r>
              <a:rPr lang="en-US" dirty="0" smtClean="0"/>
              <a:t>School  </a:t>
            </a:r>
            <a:r>
              <a:rPr lang="en-US" dirty="0"/>
              <a:t>from </a:t>
            </a:r>
            <a:r>
              <a:rPr lang="en-US" dirty="0" smtClean="0"/>
              <a:t>2016 </a:t>
            </a:r>
            <a:r>
              <a:rPr lang="en-US" dirty="0"/>
              <a:t>to </a:t>
            </a:r>
            <a:r>
              <a:rPr lang="en-US" dirty="0" smtClean="0"/>
              <a:t>2019, where I scored a A- </a:t>
            </a:r>
            <a:r>
              <a:rPr lang="en-US" dirty="0" smtClean="0"/>
              <a:t> </a:t>
            </a:r>
            <a:r>
              <a:rPr lang="en-US" dirty="0" smtClean="0"/>
              <a:t>of  76 </a:t>
            </a:r>
            <a:r>
              <a:rPr lang="en-US" dirty="0" smtClean="0"/>
              <a:t>points </a:t>
            </a:r>
            <a:r>
              <a:rPr lang="en-US" dirty="0" smtClean="0"/>
              <a:t>having sat for my Kenya Certificate of Secondary education (KCSE).</a:t>
            </a:r>
            <a:endParaRPr lang="en-US" dirty="0"/>
          </a:p>
          <a:p>
            <a:r>
              <a:rPr lang="en-US" dirty="0"/>
              <a:t>Now am in university pursuing Bachelor of science in Telecommunication and information Technology </a:t>
            </a:r>
            <a:r>
              <a:rPr lang="en-US" dirty="0" smtClean="0"/>
              <a:t>  for four  </a:t>
            </a:r>
            <a:r>
              <a:rPr lang="en-US" dirty="0"/>
              <a:t>years in Dedan Kimathi University of Technology.</a:t>
            </a:r>
            <a:endParaRPr lang="en-US" dirty="0"/>
          </a:p>
          <a:p>
            <a:r>
              <a:rPr lang="en-US" dirty="0"/>
              <a:t>I began my university study from 2020 which will end in </a:t>
            </a:r>
            <a:r>
              <a:rPr lang="en-US" dirty="0" smtClean="0"/>
              <a:t>2025.</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EDUCATION AND CAREER.</a:t>
            </a:r>
            <a:endParaRPr lang="en-US" dirty="0"/>
          </a:p>
        </p:txBody>
      </p:sp>
      <p:sp>
        <p:nvSpPr>
          <p:cNvPr id="3" name="Content Placeholder 2"/>
          <p:cNvSpPr>
            <a:spLocks noGrp="1"/>
          </p:cNvSpPr>
          <p:nvPr>
            <p:ph idx="1"/>
          </p:nvPr>
        </p:nvSpPr>
        <p:spPr/>
        <p:txBody>
          <a:bodyPr/>
          <a:lstStyle/>
          <a:p>
            <a:r>
              <a:rPr lang="en-US" dirty="0"/>
              <a:t>LESSONS AND SETBACKS IN CAREER</a:t>
            </a:r>
            <a:endParaRPr lang="en-US" dirty="0"/>
          </a:p>
          <a:p>
            <a:r>
              <a:rPr lang="en-US" dirty="0"/>
              <a:t>I though the whole journey of education I have seen it as platform not only to educate people but also that bring people together.</a:t>
            </a:r>
            <a:endParaRPr lang="en-US" dirty="0"/>
          </a:p>
          <a:p>
            <a:r>
              <a:rPr lang="en-US" dirty="0"/>
              <a:t>This journey has also given me not just mind adventure </a:t>
            </a:r>
            <a:r>
              <a:rPr lang="en-US" dirty="0" smtClean="0"/>
              <a:t>but </a:t>
            </a:r>
            <a:r>
              <a:rPr lang="en-US" dirty="0"/>
              <a:t>also area adventure</a:t>
            </a:r>
            <a:endParaRPr lang="en-US" dirty="0"/>
          </a:p>
          <a:p>
            <a:r>
              <a:rPr lang="en-US" dirty="0"/>
              <a:t>The challenge is just hoe one affords to pay for the whole journey and also meeting with serious deadline set by the teachers.</a:t>
            </a:r>
            <a:endParaRPr lang="en-US" dirty="0"/>
          </a:p>
          <a:p>
            <a:r>
              <a:rPr lang="en-US" dirty="0"/>
              <a:t>I have learnt how perfection is key in ones career journey. Though human is to error, practice makes perfect hence education is just practicing what you learn before applying it in the real world</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7141</Words>
  <Application>WPS Presentation</Application>
  <PresentationFormat>Widescreen</PresentationFormat>
  <Paragraphs>119</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Wingdings 3</vt:lpstr>
      <vt:lpstr>Arial</vt:lpstr>
      <vt:lpstr>Century Gothic</vt:lpstr>
      <vt:lpstr>Microsoft YaHei</vt:lpstr>
      <vt:lpstr>Arial Unicode MS</vt:lpstr>
      <vt:lpstr>Calibri</vt:lpstr>
      <vt:lpstr>Wingdings</vt:lpstr>
      <vt:lpstr>Ion Boardroom</vt:lpstr>
      <vt:lpstr>AUTOBIOGRAPHY ESSAY PRESENTATION</vt:lpstr>
      <vt:lpstr>INTRODUCTION</vt:lpstr>
      <vt:lpstr>INTRODUCTION</vt:lpstr>
      <vt:lpstr>EARLY LIFE</vt:lpstr>
      <vt:lpstr>GROWING UP</vt:lpstr>
      <vt:lpstr>GROWING UP</vt:lpstr>
      <vt:lpstr>GROWING UP-motivation</vt:lpstr>
      <vt:lpstr>EDUCATION AND CAREER</vt:lpstr>
      <vt:lpstr>EDUCATION AND CAREER.</vt:lpstr>
      <vt:lpstr>PowerPoint 演示文稿</vt:lpstr>
      <vt:lpstr>PowerPoint 演示文稿</vt:lpstr>
      <vt:lpstr>PowerPoint 演示文稿</vt:lpstr>
      <vt:lpstr>LIFE CHALLENGES AND TRIUMPHS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AUTOBIOGRAPHY ESSAY PRESENTATION</dc:title>
  <dc:creator>USER</dc:creator>
  <cp:lastModifiedBy>simonslide</cp:lastModifiedBy>
  <cp:revision>28</cp:revision>
  <dcterms:created xsi:type="dcterms:W3CDTF">2023-10-27T12:28:00Z</dcterms:created>
  <dcterms:modified xsi:type="dcterms:W3CDTF">2024-03-21T08:14:37Z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36EDD53FB92A43298E0ABBF247041B08_12</vt:lpwstr>
  </property>
  <property fmtid="{D5CDD505-2E9C-101B-9397-08002B2CF9AE}" pid="3" name="KSOProductBuildVer">
    <vt:lpwstr>1033-12.2.0.13472</vt:lpwstr>
  </property>
</Properties>
</file>