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33DE-6F11-49E0-B826-744879ADF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FACING MORDERN SOCIETY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ACCEB-34CE-4340-8001-EBC64DB31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2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3F1-DAE9-452C-A1BE-5D024A34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8921-E09E-4EA7-B9DF-E63027097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901" y="253334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Political polarization</a:t>
            </a:r>
          </a:p>
          <a:p>
            <a:r>
              <a:rPr lang="en-US" dirty="0"/>
              <a:t>The challenge of misinformation and facts of the new introduction of the world.</a:t>
            </a:r>
          </a:p>
          <a:p>
            <a:r>
              <a:rPr lang="en-US" dirty="0"/>
              <a:t>This political polarization has led to division in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6799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A83-8832-4C72-B988-DFCC0FD9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modern society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AF9A-4E36-4010-93C4-B4FCDAE182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Advocate for sustainable practices, that support and promote economical equality.</a:t>
            </a:r>
          </a:p>
          <a:p>
            <a:r>
              <a:rPr lang="en-US" dirty="0"/>
              <a:t>Environmental protection by placing bins in front of every house to throw the trash and chose an alternative to eradicate it.</a:t>
            </a:r>
          </a:p>
          <a:p>
            <a:r>
              <a:rPr lang="en-US" dirty="0"/>
              <a:t>Raise awareness of mental health </a:t>
            </a:r>
          </a:p>
          <a:p>
            <a:r>
              <a:rPr lang="en-US" dirty="0"/>
              <a:t>Promote meaningful health  relationship</a:t>
            </a:r>
          </a:p>
          <a:p>
            <a:r>
              <a:rPr lang="en-US" dirty="0"/>
              <a:t>Reduce overdependence on online help and make use of physical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2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5D0-4627-4CE8-BD1A-BE710A60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modern society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AFAB-0B8F-4038-93D1-A9211A10A1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government and organization can help in the following ways</a:t>
            </a:r>
            <a:r>
              <a:rPr lang="en-US" dirty="0"/>
              <a:t>;</a:t>
            </a:r>
          </a:p>
          <a:p>
            <a:r>
              <a:rPr lang="en-US" dirty="0"/>
              <a:t>Through enacting and enforcing polices that promote sustainable development</a:t>
            </a:r>
          </a:p>
          <a:p>
            <a:r>
              <a:rPr lang="en-US" dirty="0"/>
              <a:t>Through investment in renewable energy to conserve the environment as the population increase there is an increase in energy demand.</a:t>
            </a:r>
          </a:p>
          <a:p>
            <a:r>
              <a:rPr lang="en-US" dirty="0"/>
              <a:t>Provide accessible health services to deal with the aged population and mental health patients.</a:t>
            </a:r>
          </a:p>
          <a:p>
            <a:r>
              <a:rPr lang="en-US" dirty="0"/>
              <a:t>Reduce economic inequality and  strengthen it by looking up for the employees and workers right to be catered for by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302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2CE-7616-4F29-B0F8-A3B02DB3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90E1-3EBC-4D80-8E0A-BE86967847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Education disparities</a:t>
            </a:r>
          </a:p>
          <a:p>
            <a:r>
              <a:rPr lang="en-US" dirty="0"/>
              <a:t>This is brought about by the fact outdated teachings are implemented in the third world country which are based on giving </a:t>
            </a:r>
            <a:r>
              <a:rPr lang="en-US" dirty="0" err="1"/>
              <a:t>mor</a:t>
            </a:r>
            <a:r>
              <a:rPr lang="en-US" dirty="0"/>
              <a:t> e theories rather than practical classes.</a:t>
            </a:r>
          </a:p>
          <a:p>
            <a:r>
              <a:rPr lang="en-US" dirty="0"/>
              <a:t>Unequal access to resources that exist in different regions and social economic background.</a:t>
            </a:r>
          </a:p>
          <a:p>
            <a:r>
              <a:rPr lang="en-US" dirty="0"/>
              <a:t>Students from the disadvantaged background unable to ensure specific career paths.</a:t>
            </a:r>
          </a:p>
          <a:p>
            <a:r>
              <a:rPr lang="en-US" dirty="0"/>
              <a:t>Outdated teaching materials used in different areas of the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B21-7701-49FB-B1BE-02421CF0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2C01-DD8D-4845-97F0-5593EABA87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Increases of the aging population</a:t>
            </a:r>
          </a:p>
          <a:p>
            <a:r>
              <a:rPr lang="en-US" dirty="0"/>
              <a:t>Aging population is a population with people with an age of above 50 years</a:t>
            </a:r>
          </a:p>
          <a:p>
            <a:r>
              <a:rPr lang="en-US" dirty="0"/>
              <a:t>The increase of aged  generation has led to unemployment as more aged people stay in market working reducing the vacancies available.</a:t>
            </a:r>
          </a:p>
          <a:p>
            <a:r>
              <a:rPr lang="en-US" dirty="0"/>
              <a:t>There is crowding in the health care system as aged people flood the </a:t>
            </a:r>
            <a:r>
              <a:rPr lang="en-US" dirty="0" err="1"/>
              <a:t>unitsfor</a:t>
            </a:r>
            <a:r>
              <a:rPr lang="en-US" dirty="0"/>
              <a:t> treatment.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E524-30E9-4540-AEDB-B23AC82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E6D8-F0CC-4B49-9319-9B283C4B09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Rise of robotization </a:t>
            </a:r>
          </a:p>
          <a:p>
            <a:r>
              <a:rPr lang="en-US" dirty="0"/>
              <a:t>Robotization is the introduction of robot in market to carry out duties that were initially carried out by people.</a:t>
            </a:r>
          </a:p>
          <a:p>
            <a:r>
              <a:rPr lang="en-US" dirty="0"/>
              <a:t>This has lead to job displacement foremost individuals in the job market</a:t>
            </a:r>
          </a:p>
          <a:p>
            <a:r>
              <a:rPr lang="en-US" dirty="0"/>
              <a:t>According to statistics estimations by 2030 almost 800 million jobs will have been replaced by robot.</a:t>
            </a:r>
          </a:p>
        </p:txBody>
      </p:sp>
    </p:spTree>
    <p:extLst>
      <p:ext uri="{BB962C8B-B14F-4D97-AF65-F5344CB8AC3E}">
        <p14:creationId xmlns:p14="http://schemas.microsoft.com/office/powerpoint/2010/main" val="131014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BBE2-151C-4F99-9D20-7979724A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6AF4-A6B1-40A3-8B51-E941830E7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decline in social connections</a:t>
            </a:r>
          </a:p>
          <a:p>
            <a:r>
              <a:rPr lang="en-US" dirty="0"/>
              <a:t>Social media interactions and virtual exchanges has replaced real human relations as many individual prefer online interaction rather than physical relations.</a:t>
            </a:r>
          </a:p>
          <a:p>
            <a:r>
              <a:rPr lang="en-US" dirty="0"/>
              <a:t>This has led to superficial and shallow relationships being developed.</a:t>
            </a:r>
          </a:p>
          <a:p>
            <a:r>
              <a:rPr lang="en-US" dirty="0"/>
              <a:t>It is estimated that though town s are flooded with people , the population </a:t>
            </a:r>
            <a:r>
              <a:rPr lang="en-US" dirty="0" err="1"/>
              <a:t>init</a:t>
            </a:r>
            <a:r>
              <a:rPr lang="en-US" dirty="0"/>
              <a:t> interact as strangers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48056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B61-4EDC-4E0C-B391-52934087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6BFA-1AF4-4F95-A171-CB402E903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Overconsumption and materialism</a:t>
            </a:r>
          </a:p>
          <a:p>
            <a:r>
              <a:rPr lang="en-US" dirty="0"/>
              <a:t>The desire to acquire more and more good and possession has recently see to be rising in the modern society.</a:t>
            </a:r>
          </a:p>
          <a:p>
            <a:r>
              <a:rPr lang="en-US" dirty="0"/>
              <a:t>This ha s led individuals to own more than what they can consume thus leading to them to throw the items away thus dirtying the environment.</a:t>
            </a:r>
          </a:p>
          <a:p>
            <a:r>
              <a:rPr lang="en-US" dirty="0"/>
              <a:t>Materialism has led to increase in mental health problems and social relationship problems too as people put pressure on themselves and overwork.</a:t>
            </a:r>
          </a:p>
        </p:txBody>
      </p:sp>
    </p:spTree>
    <p:extLst>
      <p:ext uri="{BB962C8B-B14F-4D97-AF65-F5344CB8AC3E}">
        <p14:creationId xmlns:p14="http://schemas.microsoft.com/office/powerpoint/2010/main" val="27192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20B-B209-4DEB-A790-1AA9C23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5433-D969-4051-BB29-74B691EC58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erosion of trust in institutions. </a:t>
            </a:r>
          </a:p>
          <a:p>
            <a:r>
              <a:rPr lang="en-US" dirty="0"/>
              <a:t>Due to use of artificial intelligence more in job market, it ha been observed that most worker social more with computer rather than fellow workers.</a:t>
            </a:r>
          </a:p>
          <a:p>
            <a:r>
              <a:rPr lang="en-US" dirty="0"/>
              <a:t>This has led to rise of mistrust in organization</a:t>
            </a:r>
          </a:p>
          <a:p>
            <a:r>
              <a:rPr lang="en-US" dirty="0"/>
              <a:t>Erosion of trust in institutions has been </a:t>
            </a:r>
          </a:p>
        </p:txBody>
      </p:sp>
    </p:spTree>
    <p:extLst>
      <p:ext uri="{BB962C8B-B14F-4D97-AF65-F5344CB8AC3E}">
        <p14:creationId xmlns:p14="http://schemas.microsoft.com/office/powerpoint/2010/main" val="31359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8D1-8764-4A02-83CE-D07B5DF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88C7-1146-4460-8026-7BE3D2428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Privacy and surveillance concern </a:t>
            </a:r>
          </a:p>
          <a:p>
            <a:r>
              <a:rPr lang="en-US" dirty="0"/>
              <a:t>There is reduction in personal privacy and absence of personal space due to use of cctv cameras that monitor every move the person.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Technology additions </a:t>
            </a:r>
          </a:p>
          <a:p>
            <a:r>
              <a:rPr lang="en-US" dirty="0"/>
              <a:t>Many people cannot resist the lure of constant online connectivity </a:t>
            </a:r>
          </a:p>
          <a:p>
            <a:r>
              <a:rPr lang="en-US" dirty="0"/>
              <a:t>Due to the high much use of online people have had a higher dependence of online rather than physical relationship.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9E11-D8BA-48D5-8637-80B9538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ECB1-4EE2-4D25-B96C-68ABDE93F4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Income inequality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/>
              <a:t>This has been brought by the fact  that the CEOs are paid more when a small improvement has occurred thus favoring small improvement rather than permanent improvements.</a:t>
            </a:r>
          </a:p>
          <a:p>
            <a:r>
              <a:rPr lang="en-US" dirty="0"/>
              <a:t>The income inequality come when the CEOs are paid more than the workers over small improvement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Mental health crises</a:t>
            </a:r>
          </a:p>
          <a:p>
            <a:r>
              <a:rPr lang="en-US" dirty="0"/>
              <a:t>This has occurred due to the fact that online involvement has led to discrimination isolation due to comparison</a:t>
            </a:r>
          </a:p>
        </p:txBody>
      </p:sp>
    </p:spTree>
    <p:extLst>
      <p:ext uri="{BB962C8B-B14F-4D97-AF65-F5344CB8AC3E}">
        <p14:creationId xmlns:p14="http://schemas.microsoft.com/office/powerpoint/2010/main" val="6649530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1544</TotalTime>
  <Words>696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CHALLENGES FACING MORDERN SOCIETY AND SOLUTIONS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Solution of the modern society problems</vt:lpstr>
      <vt:lpstr>Solution of the modern society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MORDERN SOCIETY AND SOLUTIONS</dc:title>
  <dc:creator>USER</dc:creator>
  <cp:lastModifiedBy>USER</cp:lastModifiedBy>
  <cp:revision>11</cp:revision>
  <dcterms:created xsi:type="dcterms:W3CDTF">2023-12-23T14:18:02Z</dcterms:created>
  <dcterms:modified xsi:type="dcterms:W3CDTF">2023-12-24T16:02:48Z</dcterms:modified>
</cp:coreProperties>
</file>