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830" y="2671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b="1" spc="-5" dirty="0">
                <a:latin typeface="Segoe Print" panose="02000600000000000000"/>
                <a:cs typeface="Segoe Print" panose="02000600000000000000"/>
                <a:sym typeface="+mn-ea"/>
              </a:rPr>
              <a:t>CHALLENGES FACING </a:t>
            </a:r>
            <a:r>
              <a:rPr b="1" dirty="0">
                <a:latin typeface="Segoe Print" panose="02000600000000000000"/>
                <a:cs typeface="Segoe Print" panose="02000600000000000000"/>
                <a:sym typeface="+mn-ea"/>
              </a:rPr>
              <a:t> MORDERN</a:t>
            </a:r>
            <a:r>
              <a:rPr b="1" spc="-4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latin typeface="Segoe Print" panose="02000600000000000000"/>
                <a:cs typeface="Segoe Print" panose="02000600000000000000"/>
                <a:sym typeface="+mn-ea"/>
              </a:rPr>
              <a:t>SOCIETY</a:t>
            </a:r>
            <a:r>
              <a:rPr b="1" spc="-4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latin typeface="Segoe Print" panose="02000600000000000000"/>
                <a:cs typeface="Segoe Print" panose="02000600000000000000"/>
                <a:sym typeface="+mn-ea"/>
              </a:rPr>
              <a:t>AND </a:t>
            </a:r>
            <a:r>
              <a:rPr b="1" spc="-190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latin typeface="Segoe Print" panose="02000600000000000000"/>
                <a:cs typeface="Segoe Print" panose="02000600000000000000"/>
                <a:sym typeface="+mn-ea"/>
              </a:rPr>
              <a:t>SOLUTIONS</a:t>
            </a:r>
            <a:br>
              <a:rPr>
                <a:latin typeface="Segoe Print" panose="02000600000000000000"/>
                <a:cs typeface="Segoe Print" panose="02000600000000000000"/>
              </a:rPr>
            </a:br>
            <a:r>
              <a:rPr b="1" spc="-5" dirty="0">
                <a:latin typeface="Segoe Print" panose="02000600000000000000"/>
                <a:cs typeface="Segoe Print" panose="02000600000000000000"/>
                <a:sym typeface="+mn-ea"/>
              </a:rPr>
              <a:t>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pc="-5" dirty="0">
                <a:sym typeface="+mn-ea"/>
              </a:rPr>
              <a:t>MODERN</a:t>
            </a:r>
            <a:r>
              <a:rPr spc="25" dirty="0">
                <a:sym typeface="+mn-ea"/>
              </a:rPr>
              <a:t> </a:t>
            </a:r>
            <a:r>
              <a:rPr spc="-5" dirty="0">
                <a:sym typeface="+mn-ea"/>
              </a:rPr>
              <a:t>SOCIETY	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POLITICAL</a:t>
            </a:r>
            <a:r>
              <a:rPr b="1" spc="-2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POLARIZATION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93980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CHALLENGE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MISINFORMATION AND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FACTS OF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NEW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INTRODUCTION</a:t>
            </a:r>
            <a:r>
              <a:rPr spc="-1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 THE WORLD.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THIS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POLITICAL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POLARIZATION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HAS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LED TO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DIVISION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SOCIETY.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spc="-5" dirty="0">
                <a:sym typeface="+mn-ea"/>
              </a:rPr>
              <a:t>SOLUTION </a:t>
            </a:r>
            <a:r>
              <a:rPr dirty="0">
                <a:sym typeface="+mn-ea"/>
              </a:rPr>
              <a:t>OF </a:t>
            </a:r>
            <a:r>
              <a:rPr spc="-5" dirty="0">
                <a:sym typeface="+mn-ea"/>
              </a:rPr>
              <a:t>THE MODERN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SOCIETY</a:t>
            </a:r>
            <a:r>
              <a:rPr lang="en-US" spc="-5" dirty="0">
                <a:sym typeface="+mn-ea"/>
              </a:rPr>
              <a:t> PROBLEMS</a:t>
            </a:r>
            <a:endParaRPr lang="en-US" spc="-5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241300" marR="817880" indent="-228600">
              <a:lnSpc>
                <a:spcPct val="120000"/>
              </a:lnSpc>
              <a:spcBef>
                <a:spcPts val="4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ADVOCATE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FOR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SUSTAINABLE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PRACTICES,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THAT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SUPPORT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PROMOTE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ECONOMICAL EQUALITY.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ENVIRONMENTAL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PROTECTION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BY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PLACING BINS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FRONT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EVERY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HOUSE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THROW THE TRASH AND CHOSE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AN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ALTERNATIVE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 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ERADICATE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IT.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RAISE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AWARENESS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MENTAL HEALTH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0665" algn="l"/>
                <a:tab pos="241300" algn="l"/>
                <a:tab pos="492379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PROMOTE</a:t>
            </a:r>
            <a:r>
              <a:rPr spc="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MEANINGFUL</a:t>
            </a:r>
            <a:r>
              <a:rPr spc="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HEALTH	RELATIONSHIP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600075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REDUCE OVERDEPENDENCE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ON ONLINE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HELP AND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MAKE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USE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PHYSICAL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RELATION.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spc="-5" dirty="0">
                <a:sym typeface="+mn-ea"/>
              </a:rPr>
              <a:t>SOLUTION </a:t>
            </a:r>
            <a:r>
              <a:rPr dirty="0">
                <a:sym typeface="+mn-ea"/>
              </a:rPr>
              <a:t>OF </a:t>
            </a:r>
            <a:r>
              <a:rPr spc="-5" dirty="0">
                <a:sym typeface="+mn-ea"/>
              </a:rPr>
              <a:t>THE MODERN</a:t>
            </a:r>
            <a:r>
              <a:rPr dirty="0">
                <a:sym typeface="+mn-ea"/>
              </a:rPr>
              <a:t> </a:t>
            </a:r>
            <a:r>
              <a:rPr spc="-5" dirty="0">
                <a:sym typeface="+mn-ea"/>
              </a:rPr>
              <a:t>SOCIETY</a:t>
            </a:r>
            <a:r>
              <a:rPr lang="en-US" spc="-5" dirty="0">
                <a:sym typeface="+mn-ea"/>
              </a:rPr>
              <a:t> PROBLEMS</a:t>
            </a:r>
            <a:endParaRPr lang="en-US" spc="-5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>
            <a:normAutofit fontScale="60000"/>
          </a:bodyPr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endParaRPr b="1" spc="-5" dirty="0">
              <a:solidFill>
                <a:srgbClr val="355070"/>
              </a:solidFill>
              <a:latin typeface="Segoe Print" panose="02000600000000000000"/>
              <a:cs typeface="Segoe Print" panose="02000600000000000000"/>
              <a:sym typeface="+mn-ea"/>
            </a:endParaRPr>
          </a:p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b="1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GOVERNMENT</a:t>
            </a:r>
            <a:r>
              <a:rPr b="1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AND</a:t>
            </a:r>
            <a:r>
              <a:rPr b="1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ORGANIZATION </a:t>
            </a:r>
            <a:r>
              <a:rPr b="1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CAN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HELP</a:t>
            </a:r>
            <a:r>
              <a:rPr b="1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IN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THE</a:t>
            </a:r>
            <a:r>
              <a:rPr b="1" spc="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FOLLOWING </a:t>
            </a:r>
            <a:r>
              <a:rPr b="1" spc="-78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WAYS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;</a:t>
            </a:r>
            <a:endParaRPr spc="-5" dirty="0">
              <a:latin typeface="Segoe Print" panose="02000600000000000000"/>
              <a:cs typeface="Segoe Print" panose="02000600000000000000"/>
              <a:sym typeface="+mn-ea"/>
            </a:endParaRPr>
          </a:p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1008380" indent="-228600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THROUGH ENACTING AND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ENFORCING POLICES THAT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PROMOTE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SUSTAINABLE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DEVELOPMENT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19050" indent="-228600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THROUGH INVESTMENT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IN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RENEWABLE ENERGY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CONSERVE THE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ENVIRONMENT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AS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POPULATION INCREASE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THERE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AN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INCREASE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spc="-1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ENERGY DEMAND.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88645" indent="-228600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PROVIDE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ACCESSIBLE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HEALTH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SERVICES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DEAL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WITH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AGED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POPULATION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 MENTAL HEALTH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PATIENTS.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080" indent="-228600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  <a:tab pos="5568315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REDUCE</a:t>
            </a:r>
            <a:r>
              <a:rPr spc="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ECONOMIC</a:t>
            </a:r>
            <a:r>
              <a:rPr spc="1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INEQUALITY</a:t>
            </a:r>
            <a:r>
              <a:rPr spc="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	STRENGTHEN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IT BY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LOOKING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UP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FOR 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EMPLOYEES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WORKERS RIGHT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BE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CATERED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FOR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BY 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ORGANIZATION.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pc="-5" dirty="0">
                <a:sym typeface="+mn-ea"/>
              </a:rPr>
              <a:t>MODERN</a:t>
            </a:r>
            <a:r>
              <a:rPr spc="25" dirty="0">
                <a:sym typeface="+mn-ea"/>
              </a:rPr>
              <a:t> </a:t>
            </a:r>
            <a:r>
              <a:rPr spc="-5" dirty="0">
                <a:sym typeface="+mn-ea"/>
              </a:rPr>
              <a:t>SOCIETY	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EDUCATION</a:t>
            </a:r>
            <a:r>
              <a:rPr b="1" spc="-2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DISPARITIES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651510" indent="-228600">
              <a:lnSpc>
                <a:spcPct val="120000"/>
              </a:lnSpc>
              <a:spcBef>
                <a:spcPts val="9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THIS IS BROUGHT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ABOUT BY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FACT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OUTDATED TEACHINGS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ARE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IMPLEMENTED 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THIRD WORLD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COUNTRY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WHICH ARE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BASED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ON </a:t>
            </a:r>
            <a:r>
              <a:rPr spc="-74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GIVING MOR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THEORIES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RATHER THAN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PRACTICAL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CLASSES.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UNEQUAL ACCESS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TO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RESOURCES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THAT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EXIST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DIFFERENT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REGIONS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 </a:t>
            </a:r>
            <a:r>
              <a:rPr spc="-74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SOCIAL ECONOMIC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BACKGROUND.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20955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STUDENTS FROM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DISADVANTAGED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BACKGROUND UNABLE TO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ENSURE </a:t>
            </a:r>
            <a:r>
              <a:rPr spc="-74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SPECIFIC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CAREER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PATHS.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73406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OUTDATED TEACHING MATERIALS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USED 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DIFFERENT AREAS OF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</a:t>
            </a:r>
            <a:r>
              <a:rPr spc="-74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COUNTRIES.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pc="-5" dirty="0">
                <a:sym typeface="+mn-ea"/>
              </a:rPr>
              <a:t>MODERN</a:t>
            </a:r>
            <a:r>
              <a:rPr spc="25" dirty="0">
                <a:sym typeface="+mn-ea"/>
              </a:rPr>
              <a:t> </a:t>
            </a:r>
            <a:r>
              <a:rPr spc="-5" dirty="0">
                <a:sym typeface="+mn-ea"/>
              </a:rPr>
              <a:t>SOCIETY	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INCREASES</a:t>
            </a:r>
            <a:r>
              <a:rPr b="1" spc="-1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OF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THE AGING POPULATION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AGING POPULATION IS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A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POPULATION WITH PEOPLE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WITH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AN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AGE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 </a:t>
            </a:r>
            <a:r>
              <a:rPr spc="-78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ABOVE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50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YEARS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183515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  <a:tab pos="3778885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INCREASE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AGED	GENERATION HAS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LED TO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UNEMPLOYMENT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AS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MORE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AGED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PEOPLE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STAY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IN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MARKET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WORKING REDUCING THE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VACANCIES</a:t>
            </a:r>
            <a:r>
              <a:rPr spc="-1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AVAILABLE.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79375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THERE IS CROWDING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HEALTH CARE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SYSTEM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AS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AGED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PEOPLE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FLOOD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UNITSFOR TREATMENT.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pc="-5" dirty="0">
                <a:sym typeface="+mn-ea"/>
              </a:rPr>
              <a:t>MODERN</a:t>
            </a:r>
            <a:r>
              <a:rPr spc="25" dirty="0">
                <a:sym typeface="+mn-ea"/>
              </a:rPr>
              <a:t> </a:t>
            </a:r>
            <a:r>
              <a:rPr spc="-5" dirty="0">
                <a:sym typeface="+mn-ea"/>
              </a:rPr>
              <a:t>SOCIETY	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RISE</a:t>
            </a:r>
            <a:r>
              <a:rPr b="1" spc="-2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OF</a:t>
            </a:r>
            <a:r>
              <a:rPr b="1" spc="-2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ROBOTIZATION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3810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ROBOTIZATION IS 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INTRODUCTION OF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ROBOT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IN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MARKET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CARRY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OUT DUTIES THAT WERE INITIALLY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CARRIED OUT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BY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PEOPLE.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THIS HAS LEAD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TO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JOB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DISPLACEMENT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FOREMOST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INDIVIDUALS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IN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THE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JOB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MARKET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1064895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ACCORDING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STATISTICS ESTIMATIONS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BY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2030 ALMOST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800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MILLION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JOBS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WILL HAVE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BEEN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REPLACED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BY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ROBOT.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pc="-5" dirty="0">
                <a:sym typeface="+mn-ea"/>
              </a:rPr>
              <a:t>MODERN</a:t>
            </a:r>
            <a:r>
              <a:rPr spc="25" dirty="0">
                <a:sym typeface="+mn-ea"/>
              </a:rPr>
              <a:t> </a:t>
            </a:r>
            <a:r>
              <a:rPr spc="-5" dirty="0">
                <a:sym typeface="+mn-ea"/>
              </a:rPr>
              <a:t>SOCIETY	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b="1" spc="-1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DECLINE</a:t>
            </a:r>
            <a:r>
              <a:rPr b="1" spc="-1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b="1" spc="-1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SOCIAL</a:t>
            </a:r>
            <a:r>
              <a:rPr b="1" spc="-1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CONNECTIONS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60705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SOCIAL MEDIA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INTERACTIONS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VIRTUAL EXCHANGES HAS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REPLACED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REAL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HUMAN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RELATIONS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AS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MANY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INDIVIDUAL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PREFER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ONLINE INTERACTION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RATHER THAN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PHYSICAL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RELATIONS.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222885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THIS HAS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LED TO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SUPERFICIAL AND SHALLOW RELATIONSHIPS BEING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DEVELOPED.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IT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IS ESTIMATED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THAT THOUGH TOWN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S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ARE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FLOODED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WITH PEOPLE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,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POPULATION INIT INTERACT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AS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STRANGERS WITH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EACH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OTHER.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pc="-5" dirty="0">
                <a:sym typeface="+mn-ea"/>
              </a:rPr>
              <a:t>MODERN</a:t>
            </a:r>
            <a:r>
              <a:rPr spc="25" dirty="0">
                <a:sym typeface="+mn-ea"/>
              </a:rPr>
              <a:t> </a:t>
            </a:r>
            <a:r>
              <a:rPr spc="-5" dirty="0">
                <a:sym typeface="+mn-ea"/>
              </a:rPr>
              <a:t>SOCIETY	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OVERCONSUMPTION</a:t>
            </a:r>
            <a:r>
              <a:rPr b="1" spc="-1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AND</a:t>
            </a:r>
            <a:r>
              <a:rPr b="1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MATERIALISM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2324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DESIRE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TO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ACQUIRE MORE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MORE GOOD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POSSESSION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HAS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RECENTLY SEE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BE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RISING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THE MODERN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SOCIETY.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461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THIS HA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S LED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INDIVIDUALS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OWN MORE THAN WHAT THEY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CAN 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CONSUME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THUS LEADING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THEM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TO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THROW 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ITEMS AWAY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THUS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DIRTYING</a:t>
            </a:r>
            <a:r>
              <a:rPr spc="-1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ENVIRONMENT.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MATERIALISM HAS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LED TO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INCREASE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IN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MENTAL HEALTH PROBLEMS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 SOCIAL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RELATIONSHIP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PROBLEMS TOO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AS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PEOPLE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PUT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PRESSURE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ON</a:t>
            </a:r>
            <a:r>
              <a:rPr spc="-1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THEMSELVES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 OVERWORK.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pc="-5" dirty="0">
                <a:sym typeface="+mn-ea"/>
              </a:rPr>
              <a:t>MODERN</a:t>
            </a:r>
            <a:r>
              <a:rPr spc="25" dirty="0">
                <a:sym typeface="+mn-ea"/>
              </a:rPr>
              <a:t> </a:t>
            </a:r>
            <a:r>
              <a:rPr spc="-5" dirty="0">
                <a:sym typeface="+mn-ea"/>
              </a:rPr>
              <a:t>SOCIETY	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b="1"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latin typeface="Segoe Print" panose="02000600000000000000"/>
                <a:cs typeface="Segoe Print" panose="02000600000000000000"/>
                <a:sym typeface="+mn-ea"/>
              </a:rPr>
              <a:t>EROSION</a:t>
            </a:r>
            <a:r>
              <a:rPr b="1"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dirty="0">
                <a:latin typeface="Segoe Print" panose="02000600000000000000"/>
                <a:cs typeface="Segoe Print" panose="02000600000000000000"/>
                <a:sym typeface="+mn-ea"/>
              </a:rPr>
              <a:t>OF</a:t>
            </a:r>
            <a:r>
              <a:rPr b="1" spc="-5" dirty="0">
                <a:latin typeface="Segoe Print" panose="02000600000000000000"/>
                <a:cs typeface="Segoe Print" panose="02000600000000000000"/>
                <a:sym typeface="+mn-ea"/>
              </a:rPr>
              <a:t> TRUST </a:t>
            </a:r>
            <a:r>
              <a:rPr b="1"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b="1"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latin typeface="Segoe Print" panose="02000600000000000000"/>
                <a:cs typeface="Segoe Print" panose="02000600000000000000"/>
                <a:sym typeface="+mn-ea"/>
              </a:rPr>
              <a:t>INSTITUTIONS.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DUE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USE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ARTIFICIAL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INTELLIGENCE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MORE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IN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JOB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MARKET,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IT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HA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BEEN OBSERVED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THAT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MOST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WORKER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SOCIAL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MORE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WITH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COMPUTER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RATHER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THAN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FELLOW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WORKERS.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THIS</a:t>
            </a:r>
            <a:r>
              <a:rPr spc="-1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HAS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LED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TO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RISE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 MISTRUST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ORGANIZATION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EROSION</a:t>
            </a:r>
            <a:r>
              <a:rPr spc="-1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 TRUST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INSTITUTIONS</a:t>
            </a:r>
            <a:r>
              <a:rPr spc="-1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HAS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BEEN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pc="-5" dirty="0">
                <a:sym typeface="+mn-ea"/>
              </a:rPr>
              <a:t>MODERN</a:t>
            </a:r>
            <a:r>
              <a:rPr spc="25" dirty="0">
                <a:sym typeface="+mn-ea"/>
              </a:rPr>
              <a:t> </a:t>
            </a:r>
            <a:r>
              <a:rPr spc="-5" dirty="0">
                <a:sym typeface="+mn-ea"/>
              </a:rPr>
              <a:t>SOCIETY	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PRIVACY AND SURVEILLANCE CONCERN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63500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THERE IS REDUCTION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IN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PERSONAL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PRIVACY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AND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ABSENCE OF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PERSONAL SPACE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DUE TO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 USE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OF CCTV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CAMERAS THAT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MONITOR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EVERY</a:t>
            </a:r>
            <a:r>
              <a:rPr spc="-10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MOVE THE PERSON.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TECHNOLOGY</a:t>
            </a:r>
            <a:r>
              <a:rPr b="1" spc="-30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ADDITIONS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885825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MANY PEOPLE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CANNOT RESIST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LURE OF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CONSTANT ONLINE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CONNECTIVITY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DUE TO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HIGH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MUCH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USE OF ONLINE PEOPLE HAVE HAD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A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HIGHER </a:t>
            </a:r>
            <a:r>
              <a:rPr spc="-78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DEPENDENCE OF ONLINE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RATHER THAN PHYSICAL RELATIONSHIP.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pc="-5" dirty="0">
                <a:sym typeface="+mn-ea"/>
              </a:rPr>
              <a:t>MODERN</a:t>
            </a:r>
            <a:r>
              <a:rPr spc="25" dirty="0">
                <a:sym typeface="+mn-ea"/>
              </a:rPr>
              <a:t> </a:t>
            </a:r>
            <a:r>
              <a:rPr spc="-5" dirty="0">
                <a:sym typeface="+mn-ea"/>
              </a:rPr>
              <a:t>SOCIETY	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INCOME</a:t>
            </a:r>
            <a:r>
              <a:rPr b="1" spc="-2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b="1"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INEQUALITY</a:t>
            </a:r>
            <a:r>
              <a:rPr spc="-5" dirty="0">
                <a:solidFill>
                  <a:srgbClr val="355070"/>
                </a:solidFill>
                <a:latin typeface="Segoe Print" panose="02000600000000000000"/>
                <a:cs typeface="Segoe Print" panose="02000600000000000000"/>
                <a:sym typeface="+mn-ea"/>
              </a:rPr>
              <a:t>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  <a:tab pos="5636260" algn="l"/>
              </a:tabLst>
            </a:pP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THIS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HAS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BEEN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BROUGHT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BY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spc="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FACT	THAT THE CEOS ARE PAID MORE </a:t>
            </a:r>
            <a:r>
              <a:rPr spc="-74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WHEN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A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SMALL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IMPROVEMENT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HAS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OCCURRED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THUS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FAVORING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SMALL 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IMPROVEMENT RATHER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THAN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PERMANENT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IMPROVEMENTS.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INCOME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INEQUALITY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COME WHEN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CEOS ARE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PAID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MORE THAN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 INCOME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INEQUALITY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COME WHEN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CEOS ARE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PAID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MORE THAN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THIS HAS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OCCURRED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DUE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TO THE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FACT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THAT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ONLINE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INVOLVEMENT HAS </a:t>
            </a:r>
            <a:r>
              <a:rPr spc="-745"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LED TO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DISCRIMINATION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ISOLATION DUE</a:t>
            </a:r>
            <a:r>
              <a:rPr dirty="0">
                <a:latin typeface="Segoe Print" panose="02000600000000000000"/>
                <a:cs typeface="Segoe Print" panose="02000600000000000000"/>
                <a:sym typeface="+mn-ea"/>
              </a:rPr>
              <a:t> </a:t>
            </a:r>
            <a:r>
              <a:rPr spc="-5" dirty="0">
                <a:latin typeface="Segoe Print" panose="02000600000000000000"/>
                <a:cs typeface="Segoe Print" panose="02000600000000000000"/>
                <a:sym typeface="+mn-ea"/>
              </a:rPr>
              <a:t>TO COMPARISON</a:t>
            </a:r>
            <a:endParaRPr>
              <a:latin typeface="Segoe Print" panose="02000600000000000000"/>
              <a:cs typeface="Segoe Print" panose="02000600000000000000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4329</Words>
  <Application>WPS Presentation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Segoe Print</vt:lpstr>
      <vt:lpstr>Arial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FACING  MORDERN SOCIETY AND  SOLUTIONS WORK</dc:title>
  <dc:creator/>
  <cp:lastModifiedBy>admin</cp:lastModifiedBy>
  <cp:revision>1</cp:revision>
  <dcterms:created xsi:type="dcterms:W3CDTF">2024-02-19T15:16:50Z</dcterms:created>
  <dcterms:modified xsi:type="dcterms:W3CDTF">2024-02-19T15:16:51Z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6B60CAAE09264DAA9DE8559A69FA3790_11</vt:lpwstr>
  </property>
  <property fmtid="{D5CDD505-2E9C-101B-9397-08002B2CF9AE}" pid="3" name="KSOProductBuildVer">
    <vt:lpwstr>1033-12.2.0.13431</vt:lpwstr>
  </property>
</Properties>
</file>