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3" r:id="rId7"/>
    <p:sldId id="264" r:id="rId8"/>
    <p:sldId id="265" r:id="rId9"/>
    <p:sldId id="266" r:id="rId10"/>
    <p:sldId id="268" r:id="rId11"/>
    <p:sldId id="269" r:id="rId12"/>
    <p:sldId id="270"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660"/>
  </p:normalViewPr>
  <p:slideViewPr>
    <p:cSldViewPr snapToGrid="0">
      <p:cViewPr varScale="1">
        <p:scale>
          <a:sx n="79" d="100"/>
          <a:sy n="79" d="100"/>
        </p:scale>
        <p:origin x="2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5923F103-BC34-4FE4-A40E-EDDEECFDA5D0}" type="datetimeFigureOut">
              <a:rPr lang="en-US" smtClean="0"/>
              <a:t>4/26/2024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cs typeface="Arial" panose="020B0604020202020204"/>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cs typeface="Arial" panose="020B0604020202020204"/>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4/26/2024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4/26/2024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0">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BE451C3-0FF4-47C4-B829-773ADF60F88C}" type="datetimeFigureOut">
              <a:rPr lang="en-US" smtClean="0"/>
              <a:t>4/26/2024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75862"/>
            <a:ext cx="8825658" cy="636104"/>
          </a:xfrm>
        </p:spPr>
        <p:txBody>
          <a:bodyPr/>
          <a:lstStyle/>
          <a:p>
            <a:r>
              <a:rPr lang="en-US" sz="2800" dirty="0">
                <a:solidFill>
                  <a:srgbClr val="FFC000"/>
                </a:solidFill>
              </a:rPr>
              <a:t>AUTOBIOGRAPHY ESSAY PRESENTATION</a:t>
            </a:r>
          </a:p>
        </p:txBody>
      </p:sp>
      <p:sp>
        <p:nvSpPr>
          <p:cNvPr id="3" name="Subtitle 2"/>
          <p:cNvSpPr>
            <a:spLocks noGrp="1"/>
          </p:cNvSpPr>
          <p:nvPr>
            <p:ph type="subTitle" idx="1"/>
          </p:nvPr>
        </p:nvSpPr>
        <p:spPr>
          <a:xfrm>
            <a:off x="1331844" y="1686308"/>
            <a:ext cx="8648769" cy="4068447"/>
          </a:xfrm>
        </p:spPr>
        <p:txBody>
          <a:bodyPr>
            <a:normAutofit/>
          </a:bodyPr>
          <a:lstStyle/>
          <a:p>
            <a:pPr marL="285750" indent="-285750">
              <a:buFont typeface="Wingdings" panose="05000000000000000000" pitchFamily="2" charset="2"/>
              <a:buChar char="Ø"/>
            </a:pPr>
            <a:r>
              <a:rPr lang="en-US" dirty="0">
                <a:solidFill>
                  <a:schemeClr val="bg1"/>
                </a:solidFill>
              </a:rPr>
              <a:t>INTRODUCTION</a:t>
            </a:r>
          </a:p>
          <a:p>
            <a:pPr marL="285750" indent="-285750">
              <a:buFont typeface="Wingdings" panose="05000000000000000000" pitchFamily="2" charset="2"/>
              <a:buChar char="Ø"/>
            </a:pPr>
            <a:r>
              <a:rPr lang="en-US" dirty="0">
                <a:solidFill>
                  <a:schemeClr val="bg1"/>
                </a:solidFill>
              </a:rPr>
              <a:t>Early life</a:t>
            </a:r>
          </a:p>
          <a:p>
            <a:pPr marL="285750" indent="-285750">
              <a:buFont typeface="Wingdings" panose="05000000000000000000" pitchFamily="2" charset="2"/>
              <a:buChar char="Ø"/>
            </a:pPr>
            <a:r>
              <a:rPr lang="en-US" dirty="0">
                <a:solidFill>
                  <a:schemeClr val="bg1"/>
                </a:solidFill>
              </a:rPr>
              <a:t>Growing up </a:t>
            </a:r>
          </a:p>
          <a:p>
            <a:pPr marL="285750" indent="-285750">
              <a:buFont typeface="Wingdings" panose="05000000000000000000" pitchFamily="2" charset="2"/>
              <a:buChar char="Ø"/>
            </a:pPr>
            <a:r>
              <a:rPr lang="en-US" dirty="0">
                <a:solidFill>
                  <a:schemeClr val="bg1"/>
                </a:solidFill>
              </a:rPr>
              <a:t>Education and career</a:t>
            </a:r>
          </a:p>
          <a:p>
            <a:pPr marL="285750" indent="-285750">
              <a:buFont typeface="Wingdings" panose="05000000000000000000" pitchFamily="2" charset="2"/>
              <a:buChar char="Ø"/>
            </a:pPr>
            <a:r>
              <a:rPr lang="en-US" dirty="0">
                <a:solidFill>
                  <a:schemeClr val="bg1"/>
                </a:solidFill>
              </a:rPr>
              <a:t>Relationships</a:t>
            </a:r>
          </a:p>
          <a:p>
            <a:pPr marL="285750" indent="-285750">
              <a:buFont typeface="Wingdings" panose="05000000000000000000" pitchFamily="2" charset="2"/>
              <a:buChar char="Ø"/>
            </a:pPr>
            <a:r>
              <a:rPr lang="en-US" dirty="0">
                <a:solidFill>
                  <a:schemeClr val="bg1"/>
                </a:solidFill>
              </a:rPr>
              <a:t>Life challenges and triumphs</a:t>
            </a:r>
          </a:p>
          <a:p>
            <a:pPr marL="285750" indent="-285750">
              <a:buFont typeface="Wingdings" panose="05000000000000000000" pitchFamily="2" charset="2"/>
              <a:buChar char="Ø"/>
            </a:pPr>
            <a:r>
              <a:rPr lang="en-US" dirty="0">
                <a:solidFill>
                  <a:schemeClr val="bg1"/>
                </a:solidFill>
              </a:rPr>
              <a:t>Travel and adventures</a:t>
            </a:r>
          </a:p>
          <a:p>
            <a:pPr marL="285750" indent="-285750">
              <a:buFont typeface="Wingdings" panose="05000000000000000000" pitchFamily="2" charset="2"/>
              <a:buChar char="Ø"/>
            </a:pPr>
            <a:r>
              <a:rPr lang="en-US" dirty="0">
                <a:solidFill>
                  <a:schemeClr val="bg1"/>
                </a:solidFill>
              </a:rPr>
              <a:t>Passions and hobbies</a:t>
            </a:r>
          </a:p>
          <a:p>
            <a:pPr marL="285750" indent="-285750">
              <a:buFont typeface="Wingdings" panose="05000000000000000000" pitchFamily="2" charset="2"/>
              <a:buChar char="Ø"/>
            </a:pPr>
            <a:r>
              <a:rPr lang="en-US" dirty="0">
                <a:solidFill>
                  <a:schemeClr val="bg1"/>
                </a:solidFill>
              </a:rPr>
              <a:t>Personal believes and values</a:t>
            </a:r>
          </a:p>
          <a:p>
            <a:pPr marL="285750" indent="-285750">
              <a:buFont typeface="Wingdings" panose="05000000000000000000" pitchFamily="2" charset="2"/>
              <a:buChar char="Ø"/>
            </a:pPr>
            <a:r>
              <a:rPr lang="en-US" dirty="0">
                <a:solidFill>
                  <a:schemeClr val="bg1"/>
                </a:solidFill>
              </a:rPr>
              <a:t>Looking to the future</a:t>
            </a:r>
          </a:p>
          <a:p>
            <a:endParaRPr lang="en-US" dirty="0">
              <a:solidFill>
                <a:schemeClr val="bg1"/>
              </a:solidFill>
            </a:endParaRP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RELATIONSHIPS </a:t>
            </a:r>
          </a:p>
        </p:txBody>
      </p:sp>
      <p:sp>
        <p:nvSpPr>
          <p:cNvPr id="3" name="Content Placeholder 2"/>
          <p:cNvSpPr>
            <a:spLocks noGrp="1"/>
          </p:cNvSpPr>
          <p:nvPr>
            <p:ph idx="1"/>
          </p:nvPr>
        </p:nvSpPr>
        <p:spPr/>
        <p:txBody>
          <a:bodyPr>
            <a:normAutofit/>
          </a:bodyPr>
          <a:lstStyle/>
          <a:p>
            <a:r>
              <a:rPr lang="en-US" dirty="0"/>
              <a:t>I have had cordial relationships which was birthed in me by the loving parents .</a:t>
            </a:r>
          </a:p>
          <a:p>
            <a:r>
              <a:rPr lang="en-US" dirty="0"/>
              <a:t>During my early childhood ,</a:t>
            </a:r>
            <a:r>
              <a:rPr lang="en-US" dirty="0" err="1"/>
              <a:t>i</a:t>
            </a:r>
            <a:r>
              <a:rPr lang="en-US" dirty="0"/>
              <a:t> made many friends especially the ones at Willow tree schools .</a:t>
            </a:r>
          </a:p>
          <a:p>
            <a:r>
              <a:rPr lang="en-US" dirty="0"/>
              <a:t>In Particular was a friend by the name Ivy whom </a:t>
            </a:r>
            <a:r>
              <a:rPr lang="en-US" dirty="0" err="1"/>
              <a:t>i</a:t>
            </a:r>
            <a:r>
              <a:rPr lang="en-US" dirty="0"/>
              <a:t> still remember to date . We shared many childhood memories and was just a funny friend one can wish to have .</a:t>
            </a:r>
          </a:p>
          <a:p>
            <a:r>
              <a:rPr lang="en-US" dirty="0"/>
              <a:t>At </a:t>
            </a:r>
            <a:r>
              <a:rPr lang="en-US" dirty="0" smtClean="0"/>
              <a:t>St Patrick’s High </a:t>
            </a:r>
            <a:r>
              <a:rPr lang="en-US" dirty="0"/>
              <a:t>School , </a:t>
            </a:r>
            <a:r>
              <a:rPr lang="en-US" dirty="0" smtClean="0"/>
              <a:t>I expanded </a:t>
            </a:r>
            <a:r>
              <a:rPr lang="en-US" dirty="0"/>
              <a:t>my friendship circle having been brought up as an extrovert</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TRAVEL AND ADVENTURES </a:t>
            </a:r>
          </a:p>
        </p:txBody>
      </p:sp>
      <p:sp>
        <p:nvSpPr>
          <p:cNvPr id="3" name="Content Placeholder 2"/>
          <p:cNvSpPr>
            <a:spLocks noGrp="1"/>
          </p:cNvSpPr>
          <p:nvPr>
            <p:ph idx="1"/>
          </p:nvPr>
        </p:nvSpPr>
        <p:spPr/>
        <p:txBody>
          <a:bodyPr/>
          <a:lstStyle/>
          <a:p>
            <a:r>
              <a:rPr lang="en-US" dirty="0"/>
              <a:t>Travelling , hikes and adventures is among my hobbies.</a:t>
            </a:r>
          </a:p>
          <a:p>
            <a:r>
              <a:rPr lang="en-US" dirty="0"/>
              <a:t>During my early life , my parents loved taking our family out on weekends we get to have a look of the beautiful sceneries and landscapes .</a:t>
            </a:r>
          </a:p>
          <a:p>
            <a:r>
              <a:rPr lang="en-US" dirty="0"/>
              <a:t>At </a:t>
            </a:r>
            <a:r>
              <a:rPr lang="en-US" dirty="0" smtClean="0"/>
              <a:t>Dayspring Junior academy </a:t>
            </a:r>
            <a:r>
              <a:rPr lang="en-US" dirty="0"/>
              <a:t>, </a:t>
            </a:r>
            <a:r>
              <a:rPr lang="en-US" dirty="0" smtClean="0"/>
              <a:t>we had </a:t>
            </a:r>
            <a:r>
              <a:rPr lang="en-US" dirty="0"/>
              <a:t>several trips to Lake </a:t>
            </a:r>
            <a:r>
              <a:rPr lang="en-US" dirty="0" err="1"/>
              <a:t>Naivasha</a:t>
            </a:r>
            <a:r>
              <a:rPr lang="en-US" dirty="0"/>
              <a:t> , The rift valley escarpments , L. </a:t>
            </a:r>
            <a:r>
              <a:rPr lang="en-US" dirty="0" err="1"/>
              <a:t>Nakuru</a:t>
            </a:r>
            <a:r>
              <a:rPr lang="en-US" dirty="0"/>
              <a:t> among other places .</a:t>
            </a:r>
          </a:p>
          <a:p>
            <a:r>
              <a:rPr lang="en-US" dirty="0"/>
              <a:t>At high was among the most memorable trips and a visit to state house while </a:t>
            </a:r>
            <a:r>
              <a:rPr lang="en-US" dirty="0" err="1"/>
              <a:t>i</a:t>
            </a:r>
            <a:r>
              <a:rPr lang="en-US" dirty="0"/>
              <a:t> was in form four.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PERSONAL BELIEVES AND VALUES </a:t>
            </a:r>
          </a:p>
        </p:txBody>
      </p:sp>
      <p:sp>
        <p:nvSpPr>
          <p:cNvPr id="3" name="Content Placeholder 2"/>
          <p:cNvSpPr>
            <a:spLocks noGrp="1"/>
          </p:cNvSpPr>
          <p:nvPr>
            <p:ph idx="1"/>
          </p:nvPr>
        </p:nvSpPr>
        <p:spPr/>
        <p:txBody>
          <a:bodyPr/>
          <a:lstStyle/>
          <a:p>
            <a:pPr>
              <a:buFont typeface="Wingdings" panose="05000000000000000000" charset="0"/>
              <a:buChar char="§"/>
            </a:pPr>
            <a:r>
              <a:rPr lang="en-US"/>
              <a:t>Personal beliefs and values are broad desirable goals that motivate people's actions and serve as guiding principles in their lives.</a:t>
            </a:r>
          </a:p>
          <a:p>
            <a:pPr>
              <a:buFont typeface="Wingdings" panose="05000000000000000000" charset="0"/>
              <a:buChar char="§"/>
            </a:pPr>
            <a:r>
              <a:rPr lang="en-US"/>
              <a:t> They can be connected to values such as authenticity, hard work, dedication or commitment, empathy, creativity, rationality, integrity, honesty, independence, and tolerance.</a:t>
            </a:r>
          </a:p>
          <a:p>
            <a:pPr>
              <a:buFont typeface="Wingdings" panose="05000000000000000000" charset="0"/>
              <a:buChar char="§"/>
            </a:pPr>
            <a:r>
              <a:rPr lang="en-US"/>
              <a:t>Personal values are broad desirable goals that motivate people's actions and serve as guiding principles in their lives.</a:t>
            </a:r>
          </a:p>
          <a:p>
            <a:pPr>
              <a:buFont typeface="Wingdings" panose="05000000000000000000" charset="0"/>
              <a:buChar char="§"/>
            </a:pPr>
            <a:r>
              <a:rPr lang="en-US"/>
              <a:t>I love to do charity work and contributing towards the same.</a:t>
            </a:r>
          </a:p>
          <a:p>
            <a:pPr>
              <a:buFont typeface="Wingdings" panose="05000000000000000000" charset="0"/>
              <a:buChar char="§"/>
            </a:pPr>
            <a:r>
              <a:rPr lang="en-US"/>
              <a:t>I am an openminded person ,generous and flexible.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CHALLENGES AND TRIUMPHS</a:t>
            </a:r>
          </a:p>
        </p:txBody>
      </p:sp>
      <p:sp>
        <p:nvSpPr>
          <p:cNvPr id="3" name="Content Placeholder 2"/>
          <p:cNvSpPr>
            <a:spLocks noGrp="1"/>
          </p:cNvSpPr>
          <p:nvPr>
            <p:ph idx="1"/>
          </p:nvPr>
        </p:nvSpPr>
        <p:spPr/>
        <p:txBody>
          <a:bodyPr>
            <a:normAutofit fontScale="92500" lnSpcReduction="20000"/>
          </a:bodyPr>
          <a:lstStyle/>
          <a:p>
            <a:r>
              <a:rPr lang="en-US" dirty="0"/>
              <a:t>Inadequate finances since I came from a humble middle class back ground which tough me to survive but atleast well off to enable me access quality education in Willow tree schools .</a:t>
            </a:r>
          </a:p>
          <a:p>
            <a:r>
              <a:rPr lang="en-US" dirty="0"/>
              <a:t>Living away from my parents when I was in boarding which prepared me for university life.</a:t>
            </a:r>
          </a:p>
          <a:p>
            <a:r>
              <a:rPr lang="en-US" dirty="0"/>
              <a:t>Did hard labour  such as picking of tea leaves as the region is well known in tea farming and plantations.</a:t>
            </a:r>
          </a:p>
          <a:p>
            <a:r>
              <a:rPr lang="en-US" dirty="0"/>
              <a:t>Had everything i needed at my disposal and it gave me a condusive environment to work hard for my future.</a:t>
            </a:r>
          </a:p>
          <a:p>
            <a:r>
              <a:rPr lang="en-US" dirty="0"/>
              <a:t>Did a lot of heavy job as people assumed I was big enough to take that job which was false. </a:t>
            </a:r>
            <a:endParaRPr lang="en-US" dirty="0" smtClean="0"/>
          </a:p>
          <a:p>
            <a:r>
              <a:rPr lang="en-US" dirty="0" smtClean="0"/>
              <a:t>Prepared myself to be a responsible woman in the society  .</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accent3"/>
                </a:solidFill>
              </a:rPr>
              <a:t>INTRODUCTION</a:t>
            </a:r>
          </a:p>
        </p:txBody>
      </p:sp>
      <p:sp>
        <p:nvSpPr>
          <p:cNvPr id="3" name="Content Placeholder 2"/>
          <p:cNvSpPr>
            <a:spLocks noGrp="1"/>
          </p:cNvSpPr>
          <p:nvPr>
            <p:ph idx="1"/>
          </p:nvPr>
        </p:nvSpPr>
        <p:spPr/>
        <p:txBody>
          <a:bodyPr>
            <a:normAutofit fontScale="85000" lnSpcReduction="10000"/>
          </a:bodyPr>
          <a:lstStyle/>
          <a:p>
            <a:pPr>
              <a:lnSpc>
                <a:spcPct val="120000"/>
              </a:lnSpc>
            </a:pPr>
            <a:r>
              <a:rPr lang="en-US" sz="1900" dirty="0"/>
              <a:t>An autobiography is generally a self descriptive essay that one talks about themselves.</a:t>
            </a:r>
          </a:p>
          <a:p>
            <a:pPr>
              <a:lnSpc>
                <a:spcPct val="120000"/>
              </a:lnSpc>
            </a:pPr>
            <a:r>
              <a:rPr lang="en-US" sz="1900" dirty="0"/>
              <a:t>The main factors to talk about are; early life, growing up, education and careers, relationships, education career, life challenges and triumphs, travel and adventures, passions and hobbies, personal beliefs and values and looking to the future.</a:t>
            </a:r>
          </a:p>
          <a:p>
            <a:pPr>
              <a:lnSpc>
                <a:spcPct val="120000"/>
              </a:lnSpc>
            </a:pPr>
            <a:r>
              <a:rPr lang="en-US" sz="1900" dirty="0"/>
              <a:t>Through this process one is able to have good sense of self identity and even understand some patterns  of repetitive events that brought a whole mark change</a:t>
            </a:r>
          </a:p>
          <a:p>
            <a:pPr>
              <a:lnSpc>
                <a:spcPct val="120000"/>
              </a:lnSpc>
            </a:pPr>
            <a:r>
              <a:rPr lang="en-US" sz="1900" dirty="0"/>
              <a:t>An autobiography can also be motivating and bring inspiration to the reader</a:t>
            </a:r>
          </a:p>
          <a:p>
            <a:pPr>
              <a:lnSpc>
                <a:spcPct val="120000"/>
              </a:lnSpc>
            </a:pPr>
            <a:r>
              <a:rPr lang="en-US" sz="1900" dirty="0"/>
              <a:t>Also one can get a good detail understanding of ones life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93" y="1023911"/>
            <a:ext cx="8825659" cy="706964"/>
          </a:xfrm>
        </p:spPr>
        <p:txBody>
          <a:bodyPr/>
          <a:lstStyle/>
          <a:p>
            <a:r>
              <a:rPr lang="en-US" sz="2800" dirty="0">
                <a:solidFill>
                  <a:srgbClr val="FFC000"/>
                </a:solidFill>
              </a:rPr>
              <a:t>INTRODUCTION</a:t>
            </a:r>
          </a:p>
        </p:txBody>
      </p:sp>
      <p:sp>
        <p:nvSpPr>
          <p:cNvPr id="3" name="Content Placeholder 2"/>
          <p:cNvSpPr>
            <a:spLocks noGrp="1"/>
          </p:cNvSpPr>
          <p:nvPr>
            <p:ph idx="1"/>
          </p:nvPr>
        </p:nvSpPr>
        <p:spPr>
          <a:xfrm>
            <a:off x="1286189" y="2301073"/>
            <a:ext cx="8694424" cy="3718727"/>
          </a:xfrm>
        </p:spPr>
        <p:txBody>
          <a:bodyPr/>
          <a:lstStyle/>
          <a:p>
            <a:r>
              <a:rPr lang="en-US" sz="2400" dirty="0">
                <a:solidFill>
                  <a:schemeClr val="tx1"/>
                </a:solidFill>
              </a:rPr>
              <a:t>My </a:t>
            </a:r>
            <a:r>
              <a:rPr lang="en-US" sz="2400" dirty="0" smtClean="0">
                <a:solidFill>
                  <a:schemeClr val="tx1"/>
                </a:solidFill>
              </a:rPr>
              <a:t>name is Emmanuel Nakitare </a:t>
            </a:r>
            <a:r>
              <a:rPr lang="en-US" sz="2400" dirty="0">
                <a:solidFill>
                  <a:schemeClr val="tx1"/>
                </a:solidFill>
              </a:rPr>
              <a:t>, a </a:t>
            </a:r>
            <a:r>
              <a:rPr lang="en-US" sz="2400" dirty="0" smtClean="0">
                <a:solidFill>
                  <a:schemeClr val="tx1"/>
                </a:solidFill>
              </a:rPr>
              <a:t>first  </a:t>
            </a:r>
            <a:r>
              <a:rPr lang="en-US" sz="2400" dirty="0">
                <a:solidFill>
                  <a:schemeClr val="tx1"/>
                </a:solidFill>
              </a:rPr>
              <a:t>born in my family.</a:t>
            </a:r>
            <a:endParaRPr lang="en-US" sz="2400" dirty="0" smtClean="0">
              <a:solidFill>
                <a:schemeClr val="tx1"/>
              </a:solidFill>
            </a:endParaRPr>
          </a:p>
          <a:p>
            <a:r>
              <a:rPr lang="en-US" sz="2400" dirty="0" smtClean="0">
                <a:solidFill>
                  <a:schemeClr val="tx1"/>
                </a:solidFill>
              </a:rPr>
              <a:t>Place of Birth : </a:t>
            </a:r>
            <a:r>
              <a:rPr lang="en-US" sz="2400" dirty="0" err="1" smtClean="0">
                <a:solidFill>
                  <a:schemeClr val="tx1"/>
                </a:solidFill>
              </a:rPr>
              <a:t>Bungoma</a:t>
            </a:r>
            <a:r>
              <a:rPr lang="en-US" sz="2400" dirty="0" smtClean="0">
                <a:solidFill>
                  <a:schemeClr val="tx1"/>
                </a:solidFill>
              </a:rPr>
              <a:t> </a:t>
            </a:r>
            <a:r>
              <a:rPr lang="en-US" sz="2400" dirty="0" smtClean="0">
                <a:solidFill>
                  <a:schemeClr val="tx1"/>
                </a:solidFill>
              </a:rPr>
              <a:t>, </a:t>
            </a:r>
            <a:r>
              <a:rPr lang="en-US" sz="2400" dirty="0" smtClean="0">
                <a:solidFill>
                  <a:schemeClr val="tx1"/>
                </a:solidFill>
              </a:rPr>
              <a:t>western </a:t>
            </a:r>
            <a:r>
              <a:rPr lang="en-US" sz="2400" dirty="0" smtClean="0">
                <a:solidFill>
                  <a:schemeClr val="tx1"/>
                </a:solidFill>
              </a:rPr>
              <a:t>Kenya .</a:t>
            </a:r>
          </a:p>
          <a:p>
            <a:r>
              <a:rPr lang="en-US" sz="2400" dirty="0" smtClean="0">
                <a:solidFill>
                  <a:schemeClr val="tx1"/>
                </a:solidFill>
              </a:rPr>
              <a:t>I was born in a family of four   </a:t>
            </a:r>
          </a:p>
          <a:p>
            <a:pPr marL="0" indent="0">
              <a:buNone/>
            </a:pPr>
            <a:r>
              <a:rPr lang="en-US" sz="2400" dirty="0" smtClean="0">
                <a:solidFill>
                  <a:schemeClr val="tx1"/>
                </a:solidFill>
              </a:rPr>
              <a:t>I was born and raised in village set up of </a:t>
            </a:r>
            <a:r>
              <a:rPr lang="en-US" sz="2400" dirty="0" smtClean="0">
                <a:solidFill>
                  <a:schemeClr val="tx1"/>
                </a:solidFill>
              </a:rPr>
              <a:t>western Kenya </a:t>
            </a:r>
            <a:r>
              <a:rPr lang="en-US" sz="2400" dirty="0" smtClean="0">
                <a:solidFill>
                  <a:schemeClr val="tx1"/>
                </a:solidFill>
              </a:rPr>
              <a:t>, </a:t>
            </a:r>
            <a:r>
              <a:rPr lang="en-US" sz="2400" dirty="0" smtClean="0">
                <a:solidFill>
                  <a:schemeClr val="tx1"/>
                </a:solidFill>
              </a:rPr>
              <a:t>and </a:t>
            </a:r>
            <a:r>
              <a:rPr lang="en-US" sz="2400" dirty="0" smtClean="0">
                <a:solidFill>
                  <a:schemeClr val="tx1"/>
                </a:solidFill>
              </a:rPr>
              <a:t>grew up in a nuclear family set </a:t>
            </a:r>
            <a:r>
              <a:rPr lang="en-US" sz="2400" dirty="0" smtClean="0">
                <a:solidFill>
                  <a:schemeClr val="tx1"/>
                </a:solidFill>
              </a:rPr>
              <a:t>up.</a:t>
            </a:r>
            <a:endParaRPr lang="en-US" sz="2400" dirty="0" smtClean="0">
              <a:solidFill>
                <a:schemeClr val="tx1"/>
              </a:solidFill>
            </a:endParaRPr>
          </a:p>
          <a:p>
            <a:pPr marL="0" indent="0">
              <a:buNone/>
            </a:pPr>
            <a:endParaRPr lang="en-US" sz="2400" dirty="0">
              <a:solidFill>
                <a:schemeClr val="tx1"/>
              </a:solidFill>
            </a:endParaRP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LIFE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I spend my childhood with my </a:t>
            </a:r>
            <a:r>
              <a:rPr lang="en-US" dirty="0" smtClean="0"/>
              <a:t>friend, family </a:t>
            </a:r>
            <a:r>
              <a:rPr lang="en-US" dirty="0"/>
              <a:t>and relatives.</a:t>
            </a:r>
          </a:p>
          <a:p>
            <a:pPr marL="0" indent="0">
              <a:buNone/>
            </a:pPr>
            <a:r>
              <a:rPr lang="en-US" dirty="0"/>
              <a:t>Most of my male relatives venture </a:t>
            </a:r>
            <a:r>
              <a:rPr lang="en-US" dirty="0" smtClean="0"/>
              <a:t>into agriculture and farming  </a:t>
            </a:r>
            <a:r>
              <a:rPr lang="en-US" dirty="0"/>
              <a:t>hence most of our diet was </a:t>
            </a:r>
            <a:r>
              <a:rPr lang="en-US" dirty="0" smtClean="0"/>
              <a:t>farm produce  </a:t>
            </a:r>
            <a:r>
              <a:rPr lang="en-US" dirty="0"/>
              <a:t>with</a:t>
            </a:r>
            <a:r>
              <a:rPr lang="en-US" dirty="0" smtClean="0"/>
              <a:t> </a:t>
            </a:r>
            <a:r>
              <a:rPr lang="en-US" dirty="0" err="1" smtClean="0"/>
              <a:t>Ugali</a:t>
            </a:r>
            <a:r>
              <a:rPr lang="en-US" dirty="0" smtClean="0"/>
              <a:t> as stable food.</a:t>
            </a:r>
          </a:p>
          <a:p>
            <a:pPr marL="0" indent="0">
              <a:buNone/>
            </a:pPr>
            <a:r>
              <a:rPr lang="en-US" dirty="0" smtClean="0"/>
              <a:t>There was a lot of </a:t>
            </a:r>
            <a:r>
              <a:rPr lang="en-US" dirty="0" smtClean="0"/>
              <a:t>avocados </a:t>
            </a:r>
            <a:r>
              <a:rPr lang="en-US" dirty="0" smtClean="0"/>
              <a:t>plantations and they are into existence to date .Being in plenty assist most people to meet nutritious diet .</a:t>
            </a:r>
            <a:endParaRPr lang="en-US" dirty="0"/>
          </a:p>
          <a:p>
            <a:pPr marL="0" indent="0">
              <a:buNone/>
            </a:pPr>
            <a:r>
              <a:rPr lang="en-US" dirty="0"/>
              <a:t>My parents were all working so I spent most of my times with my  </a:t>
            </a:r>
            <a:r>
              <a:rPr lang="en-US" dirty="0" smtClean="0"/>
              <a:t>mother and greatly grandmother .</a:t>
            </a:r>
            <a:endParaRPr lang="en-US" dirty="0"/>
          </a:p>
          <a:p>
            <a:pPr marL="0" indent="0">
              <a:buNone/>
            </a:pPr>
            <a:r>
              <a:rPr lang="en-US" dirty="0"/>
              <a:t>I come from a Christian family, therefore going to church is mandatory and evening prayer must always be made.</a:t>
            </a:r>
          </a:p>
          <a:p>
            <a:pPr marL="0" indent="0">
              <a:buNone/>
            </a:pPr>
            <a:r>
              <a:rPr lang="en-US" dirty="0"/>
              <a:t>From the family I come from integrity, respect to elders and harmony is what hold as together as our family culture.</a:t>
            </a:r>
          </a:p>
          <a:p>
            <a:pPr marL="0" indent="0">
              <a:buNone/>
            </a:pPr>
            <a:r>
              <a:rPr lang="en-US" dirty="0"/>
              <a:t>I come from </a:t>
            </a:r>
            <a:r>
              <a:rPr lang="en-US" dirty="0" err="1" smtClean="0"/>
              <a:t>luhya</a:t>
            </a:r>
            <a:r>
              <a:rPr lang="en-US" dirty="0" smtClean="0"/>
              <a:t>  </a:t>
            </a:r>
            <a:r>
              <a:rPr lang="en-US" dirty="0"/>
              <a:t>tribe hence cultural dressing as a family is normally implemented during family functions such as weddings and paying respect to the ancestors.</a:t>
            </a:r>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GROWING UP</a:t>
            </a:r>
          </a:p>
        </p:txBody>
      </p:sp>
      <p:sp>
        <p:nvSpPr>
          <p:cNvPr id="3" name="Content Placeholder 2"/>
          <p:cNvSpPr>
            <a:spLocks noGrp="1"/>
          </p:cNvSpPr>
          <p:nvPr>
            <p:ph idx="1"/>
          </p:nvPr>
        </p:nvSpPr>
        <p:spPr/>
        <p:txBody>
          <a:bodyPr/>
          <a:lstStyle/>
          <a:p>
            <a:r>
              <a:rPr lang="en-US" dirty="0"/>
              <a:t>I didn’t grow up with many </a:t>
            </a:r>
            <a:r>
              <a:rPr lang="en-US" dirty="0" smtClean="0"/>
              <a:t>friends </a:t>
            </a:r>
            <a:r>
              <a:rPr lang="en-US" dirty="0"/>
              <a:t>because I was well surrounded with friends and sometimes they were restrictions of not leaving home</a:t>
            </a:r>
          </a:p>
          <a:p>
            <a:r>
              <a:rPr lang="en-US" dirty="0"/>
              <a:t>I did my  schooling around home until when I was high school I went boarding</a:t>
            </a:r>
          </a:p>
          <a:p>
            <a:r>
              <a:rPr lang="en-US" dirty="0"/>
              <a:t>I when I was school I made friends who we played together. My first friend to make was Isaac </a:t>
            </a:r>
            <a:r>
              <a:rPr lang="en-US" dirty="0" smtClean="0"/>
              <a:t>though </a:t>
            </a:r>
            <a:r>
              <a:rPr lang="en-US" dirty="0"/>
              <a:t>after primary we never met.</a:t>
            </a:r>
          </a:p>
          <a:p>
            <a:r>
              <a:rPr lang="en-US" dirty="0"/>
              <a:t>I loved playing as a young child from morning to evening. I love playing football and parental games I usually took the role of </a:t>
            </a:r>
            <a:r>
              <a:rPr lang="en-US" dirty="0" smtClean="0"/>
              <a:t>father  </a:t>
            </a:r>
            <a:r>
              <a:rPr lang="en-US" dirty="0"/>
              <a:t>as it was less tiresome.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GROWING UP</a:t>
            </a:r>
          </a:p>
        </p:txBody>
      </p:sp>
      <p:sp>
        <p:nvSpPr>
          <p:cNvPr id="3" name="Content Placeholder 2"/>
          <p:cNvSpPr>
            <a:spLocks noGrp="1"/>
          </p:cNvSpPr>
          <p:nvPr>
            <p:ph idx="1"/>
          </p:nvPr>
        </p:nvSpPr>
        <p:spPr/>
        <p:txBody>
          <a:bodyPr/>
          <a:lstStyle/>
          <a:p>
            <a:r>
              <a:rPr lang="en-US" dirty="0"/>
              <a:t>At the age of twelve I begun love reading though I read romantic novel and law fiction story.</a:t>
            </a:r>
          </a:p>
          <a:p>
            <a:r>
              <a:rPr lang="en-US" dirty="0"/>
              <a:t>In my teenage year I was exposed to much hard work around home and less feeding which affected my growth</a:t>
            </a:r>
          </a:p>
          <a:p>
            <a:r>
              <a:rPr lang="en-US" dirty="0"/>
              <a:t>My </a:t>
            </a:r>
            <a:r>
              <a:rPr lang="en-US" dirty="0" smtClean="0"/>
              <a:t>parents ventured into arable farming partly and working .</a:t>
            </a:r>
          </a:p>
          <a:p>
            <a:pPr marL="0" indent="0">
              <a:buNone/>
            </a:pPr>
            <a:r>
              <a:rPr lang="en-US" dirty="0"/>
              <a:t>Having the priviledge of being born in a well off family , my academic has been an easy journey with a strong foundation in </a:t>
            </a:r>
            <a:r>
              <a:rPr lang="en-US" dirty="0" smtClean="0"/>
              <a:t>primary </a:t>
            </a:r>
            <a:r>
              <a:rPr lang="en-US" dirty="0"/>
              <a:t>school at </a:t>
            </a:r>
            <a:r>
              <a:rPr lang="en-US" dirty="0" err="1" smtClean="0"/>
              <a:t>Daypring</a:t>
            </a:r>
            <a:r>
              <a:rPr lang="en-US" dirty="0" smtClean="0"/>
              <a:t> junior school.</a:t>
            </a:r>
            <a:endParaRPr lang="en-US" dirty="0"/>
          </a:p>
          <a:p>
            <a:pPr marL="0" indent="0">
              <a:buNone/>
            </a:pPr>
            <a:r>
              <a:rPr lang="en-US" dirty="0"/>
              <a:t>Later,joined the </a:t>
            </a:r>
            <a:r>
              <a:rPr lang="en-US" dirty="0" smtClean="0"/>
              <a:t>once prestigious St. Patrick’s High- </a:t>
            </a:r>
            <a:r>
              <a:rPr lang="en-US" dirty="0" err="1" smtClean="0"/>
              <a:t>Iten</a:t>
            </a:r>
            <a:r>
              <a:rPr lang="en-US" dirty="0" smtClean="0"/>
              <a:t> school </a:t>
            </a:r>
            <a:r>
              <a:rPr lang="en-US" dirty="0"/>
              <a:t>for my secondary education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GROWING UP-motivation</a:t>
            </a:r>
          </a:p>
        </p:txBody>
      </p:sp>
      <p:sp>
        <p:nvSpPr>
          <p:cNvPr id="3" name="Content Placeholder 2"/>
          <p:cNvSpPr>
            <a:spLocks noGrp="1"/>
          </p:cNvSpPr>
          <p:nvPr>
            <p:ph idx="1"/>
          </p:nvPr>
        </p:nvSpPr>
        <p:spPr/>
        <p:txBody>
          <a:bodyPr>
            <a:normAutofit lnSpcReduction="10000"/>
          </a:bodyPr>
          <a:lstStyle/>
          <a:p>
            <a:r>
              <a:rPr lang="en-US" dirty="0"/>
              <a:t>My dream </a:t>
            </a:r>
            <a:r>
              <a:rPr lang="en-US" dirty="0" smtClean="0"/>
              <a:t>had</a:t>
            </a:r>
            <a:r>
              <a:rPr lang="en-US" dirty="0" smtClean="0"/>
              <a:t> always been </a:t>
            </a:r>
            <a:r>
              <a:rPr lang="en-US" dirty="0"/>
              <a:t>to </a:t>
            </a:r>
            <a:r>
              <a:rPr lang="en-US" dirty="0" smtClean="0"/>
              <a:t>become a doctor as I always had this deep desire to help people. Probably also because my mother passed away due to illness.</a:t>
            </a:r>
            <a:endParaRPr lang="en-US" dirty="0"/>
          </a:p>
          <a:p>
            <a:r>
              <a:rPr lang="en-US" dirty="0"/>
              <a:t>Though I spent less time with my mother she was my mentor on how strong, charming and caring she was.</a:t>
            </a:r>
          </a:p>
          <a:p>
            <a:r>
              <a:rPr lang="en-US" dirty="0"/>
              <a:t>Growing up my I loved sincerity and integrity and perfection which made me to admire a certain teenage professor of how she gave her speech with a certain integrity and clarity</a:t>
            </a:r>
          </a:p>
          <a:p>
            <a:r>
              <a:rPr lang="en-US" dirty="0"/>
              <a:t>Coming </a:t>
            </a:r>
            <a:r>
              <a:rPr lang="en-US" dirty="0" smtClean="0"/>
              <a:t>from </a:t>
            </a:r>
            <a:r>
              <a:rPr lang="en-US" dirty="0"/>
              <a:t>a less fortunate background I was determined to change the situation which could only happen when I too my education serious.</a:t>
            </a:r>
          </a:p>
          <a:p>
            <a:r>
              <a:rPr lang="en-US" dirty="0"/>
              <a:t>I grew up competitive not  only in studies but also in things of life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EDUCATION AND CAREER</a:t>
            </a:r>
          </a:p>
        </p:txBody>
      </p:sp>
      <p:sp>
        <p:nvSpPr>
          <p:cNvPr id="3" name="Content Placeholder 2"/>
          <p:cNvSpPr>
            <a:spLocks noGrp="1"/>
          </p:cNvSpPr>
          <p:nvPr>
            <p:ph idx="1"/>
          </p:nvPr>
        </p:nvSpPr>
        <p:spPr/>
        <p:txBody>
          <a:bodyPr>
            <a:normAutofit lnSpcReduction="10000"/>
          </a:bodyPr>
          <a:lstStyle/>
          <a:p>
            <a:pPr marL="0" indent="0">
              <a:buNone/>
            </a:pPr>
            <a:r>
              <a:rPr lang="en-US" dirty="0" smtClean="0"/>
              <a:t>EDUCATIONAL </a:t>
            </a:r>
            <a:r>
              <a:rPr lang="en-US" dirty="0"/>
              <a:t>JOURNEY</a:t>
            </a:r>
          </a:p>
          <a:p>
            <a:r>
              <a:rPr lang="en-US" dirty="0"/>
              <a:t>I began my kindergarten at the age of </a:t>
            </a:r>
            <a:r>
              <a:rPr lang="en-US" dirty="0" smtClean="0"/>
              <a:t>four  2005.</a:t>
            </a:r>
            <a:endParaRPr lang="en-US" dirty="0"/>
          </a:p>
          <a:p>
            <a:r>
              <a:rPr lang="en-US" dirty="0"/>
              <a:t>I began primary school at </a:t>
            </a:r>
            <a:r>
              <a:rPr lang="en-US" dirty="0" smtClean="0"/>
              <a:t>Dayspring Junior schools  </a:t>
            </a:r>
            <a:r>
              <a:rPr lang="en-US" dirty="0" smtClean="0"/>
              <a:t>from  class 1- class 8 from 2007 </a:t>
            </a:r>
            <a:r>
              <a:rPr lang="en-US" dirty="0"/>
              <a:t>to </a:t>
            </a:r>
            <a:r>
              <a:rPr lang="en-US" dirty="0" smtClean="0"/>
              <a:t>2015 after transiting from nursery school from the same school.</a:t>
            </a:r>
            <a:endParaRPr lang="en-US" dirty="0"/>
          </a:p>
          <a:p>
            <a:r>
              <a:rPr lang="en-US" dirty="0"/>
              <a:t>High school was done </a:t>
            </a:r>
            <a:r>
              <a:rPr lang="en-US" dirty="0" smtClean="0"/>
              <a:t>at </a:t>
            </a:r>
            <a:r>
              <a:rPr lang="en-US" dirty="0" smtClean="0"/>
              <a:t>St. </a:t>
            </a:r>
            <a:r>
              <a:rPr lang="en-US" dirty="0" smtClean="0"/>
              <a:t>Patrick’s</a:t>
            </a:r>
            <a:r>
              <a:rPr lang="en-US" dirty="0" smtClean="0"/>
              <a:t> </a:t>
            </a:r>
            <a:r>
              <a:rPr lang="en-US" dirty="0" smtClean="0"/>
              <a:t>High  School  </a:t>
            </a:r>
            <a:r>
              <a:rPr lang="en-US" dirty="0"/>
              <a:t>from </a:t>
            </a:r>
            <a:r>
              <a:rPr lang="en-US" dirty="0" smtClean="0"/>
              <a:t>2016 </a:t>
            </a:r>
            <a:r>
              <a:rPr lang="en-US" dirty="0"/>
              <a:t>to </a:t>
            </a:r>
            <a:r>
              <a:rPr lang="en-US" dirty="0" smtClean="0"/>
              <a:t>2019, where I scored a </a:t>
            </a:r>
            <a:r>
              <a:rPr lang="en-US" dirty="0" smtClean="0"/>
              <a:t>B+ having </a:t>
            </a:r>
            <a:r>
              <a:rPr lang="en-US" dirty="0" smtClean="0"/>
              <a:t>sat for my Kenya Certificate of Secondary education (KCSE).</a:t>
            </a:r>
            <a:endParaRPr lang="en-US" dirty="0"/>
          </a:p>
          <a:p>
            <a:r>
              <a:rPr lang="en-US" dirty="0"/>
              <a:t>Now am in university pursuing Bachelor of science in </a:t>
            </a:r>
            <a:r>
              <a:rPr lang="en-US" dirty="0" smtClean="0"/>
              <a:t>computer science   </a:t>
            </a:r>
            <a:r>
              <a:rPr lang="en-US" dirty="0" smtClean="0"/>
              <a:t>for four  </a:t>
            </a:r>
            <a:r>
              <a:rPr lang="en-US" dirty="0"/>
              <a:t>years in Dedan Kimathi University of Technology.</a:t>
            </a:r>
          </a:p>
          <a:p>
            <a:r>
              <a:rPr lang="en-US" dirty="0"/>
              <a:t>I began my university </a:t>
            </a:r>
            <a:r>
              <a:rPr lang="en-US" dirty="0" smtClean="0"/>
              <a:t>studies </a:t>
            </a:r>
            <a:r>
              <a:rPr lang="en-US" dirty="0"/>
              <a:t>from 2020 which will end in </a:t>
            </a:r>
            <a:r>
              <a:rPr lang="en-US" dirty="0" smtClean="0"/>
              <a:t>2024.</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EDUCATION AND CAREER.</a:t>
            </a:r>
          </a:p>
        </p:txBody>
      </p:sp>
      <p:sp>
        <p:nvSpPr>
          <p:cNvPr id="3" name="Content Placeholder 2"/>
          <p:cNvSpPr>
            <a:spLocks noGrp="1"/>
          </p:cNvSpPr>
          <p:nvPr>
            <p:ph idx="1"/>
          </p:nvPr>
        </p:nvSpPr>
        <p:spPr/>
        <p:txBody>
          <a:bodyPr/>
          <a:lstStyle/>
          <a:p>
            <a:r>
              <a:rPr lang="en-US" dirty="0"/>
              <a:t>LESSONS AND SETBACKS IN CAREER</a:t>
            </a:r>
          </a:p>
          <a:p>
            <a:r>
              <a:rPr lang="en-US" dirty="0"/>
              <a:t>I though the whole journey of education I have seen it as platform not only to educate people but also that bring people together.</a:t>
            </a:r>
          </a:p>
          <a:p>
            <a:r>
              <a:rPr lang="en-US" dirty="0"/>
              <a:t>This journey has also given me not just mind adventure </a:t>
            </a:r>
            <a:r>
              <a:rPr lang="en-US" dirty="0" smtClean="0"/>
              <a:t>but </a:t>
            </a:r>
            <a:r>
              <a:rPr lang="en-US" dirty="0"/>
              <a:t>also area adventure</a:t>
            </a:r>
          </a:p>
          <a:p>
            <a:r>
              <a:rPr lang="en-US" dirty="0"/>
              <a:t>The challenge is just hoe one affords to pay for the whole journey and also meeting with serious deadline set by the teachers.</a:t>
            </a:r>
          </a:p>
          <a:p>
            <a:r>
              <a:rPr lang="en-US" dirty="0"/>
              <a:t>I have learnt how perfection is key in ones career journey. Though human is to error, practice makes perfect hence education is just practicing what you learn before applying it in the real world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19</TotalTime>
  <Words>1284</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 Boardroom</vt:lpstr>
      <vt:lpstr>AUTOBIOGRAPHY ESSAY PRESENTATION</vt:lpstr>
      <vt:lpstr>INTRODUCTION</vt:lpstr>
      <vt:lpstr>INTRODUCTION</vt:lpstr>
      <vt:lpstr>EARLY LIFE</vt:lpstr>
      <vt:lpstr>GROWING UP</vt:lpstr>
      <vt:lpstr>GROWING UP</vt:lpstr>
      <vt:lpstr>GROWING UP-motivation</vt:lpstr>
      <vt:lpstr>EDUCATION AND CAREER</vt:lpstr>
      <vt:lpstr>EDUCATION AND CAREER.</vt:lpstr>
      <vt:lpstr>RELATIONSHIPS </vt:lpstr>
      <vt:lpstr>TRAVEL AND ADVENTURES </vt:lpstr>
      <vt:lpstr>PERSONAL BELIEVES AND VALUES </vt:lpstr>
      <vt:lpstr>LIFE CHALLENGES AND TRIUMPHS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AUTOBIOGRAPHY ESSAY PRESENTATION</dc:title>
  <dc:creator>USER</dc:creator>
  <cp:lastModifiedBy>Emmanuel Nakitare</cp:lastModifiedBy>
  <cp:revision>35</cp:revision>
  <dcterms:created xsi:type="dcterms:W3CDTF">2023-10-27T12:28:00Z</dcterms:created>
  <dcterms:modified xsi:type="dcterms:W3CDTF">2024-04-26T17:09:23Z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36EDD53FB92A43298E0ABBF247041B08_12</vt:lpwstr>
  </property>
  <property fmtid="{D5CDD505-2E9C-101B-9397-08002B2CF9AE}" pid="3" name="KSOProductBuildVer">
    <vt:lpwstr>1033-12.2.0.13472</vt:lpwstr>
  </property>
</Properties>
</file>