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56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30" r:id="rId45"/>
    <p:sldId id="327" r:id="rId46"/>
    <p:sldId id="332" r:id="rId47"/>
    <p:sldId id="328" r:id="rId48"/>
    <p:sldId id="331" r:id="rId49"/>
    <p:sldId id="329" r:id="rId50"/>
    <p:sldId id="333" r:id="rId51"/>
    <p:sldId id="334" r:id="rId52"/>
    <p:sldId id="335" r:id="rId53"/>
    <p:sldId id="336" r:id="rId54"/>
    <p:sldId id="337" r:id="rId55"/>
    <p:sldId id="338" r:id="rId56"/>
    <p:sldId id="374" r:id="rId57"/>
    <p:sldId id="339" r:id="rId58"/>
    <p:sldId id="375" r:id="rId59"/>
    <p:sldId id="342" r:id="rId60"/>
    <p:sldId id="343" r:id="rId61"/>
    <p:sldId id="340" r:id="rId62"/>
    <p:sldId id="341" r:id="rId63"/>
    <p:sldId id="344" r:id="rId64"/>
    <p:sldId id="345" r:id="rId65"/>
    <p:sldId id="346" r:id="rId66"/>
    <p:sldId id="347" r:id="rId67"/>
    <p:sldId id="348" r:id="rId68"/>
    <p:sldId id="349" r:id="rId69"/>
    <p:sldId id="350" r:id="rId70"/>
    <p:sldId id="351" r:id="rId71"/>
    <p:sldId id="354" r:id="rId72"/>
    <p:sldId id="355" r:id="rId73"/>
    <p:sldId id="352" r:id="rId74"/>
    <p:sldId id="353" r:id="rId75"/>
    <p:sldId id="377" r:id="rId76"/>
    <p:sldId id="389" r:id="rId77"/>
    <p:sldId id="357" r:id="rId78"/>
    <p:sldId id="365" r:id="rId79"/>
    <p:sldId id="358" r:id="rId80"/>
    <p:sldId id="378" r:id="rId81"/>
    <p:sldId id="359" r:id="rId82"/>
    <p:sldId id="360" r:id="rId83"/>
    <p:sldId id="379" r:id="rId84"/>
    <p:sldId id="361" r:id="rId85"/>
    <p:sldId id="381" r:id="rId86"/>
    <p:sldId id="362" r:id="rId87"/>
    <p:sldId id="376" r:id="rId88"/>
    <p:sldId id="380" r:id="rId89"/>
    <p:sldId id="363" r:id="rId90"/>
    <p:sldId id="388" r:id="rId91"/>
    <p:sldId id="364" r:id="rId92"/>
    <p:sldId id="366" r:id="rId93"/>
    <p:sldId id="382" r:id="rId94"/>
    <p:sldId id="367" r:id="rId95"/>
    <p:sldId id="383" r:id="rId96"/>
    <p:sldId id="384" r:id="rId97"/>
    <p:sldId id="385" r:id="rId98"/>
    <p:sldId id="386" r:id="rId99"/>
    <p:sldId id="372" r:id="rId100"/>
    <p:sldId id="373" r:id="rId101"/>
    <p:sldId id="387" r:id="rId10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6740" autoAdjust="0"/>
    <p:restoredTop sz="94660"/>
  </p:normalViewPr>
  <p:slideViewPr>
    <p:cSldViewPr>
      <p:cViewPr varScale="1">
        <p:scale>
          <a:sx n="111" d="100"/>
          <a:sy n="111" d="100"/>
        </p:scale>
        <p:origin x="-159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DC2-9182-4F54-A332-366C136A88C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EB31-8513-41C9-B406-4D879453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4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DC2-9182-4F54-A332-366C136A88C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EB31-8513-41C9-B406-4D879453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1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DC2-9182-4F54-A332-366C136A88C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EB31-8513-41C9-B406-4D879453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6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DC2-9182-4F54-A332-366C136A88C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EB31-8513-41C9-B406-4D879453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2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DC2-9182-4F54-A332-366C136A88C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EB31-8513-41C9-B406-4D879453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9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DC2-9182-4F54-A332-366C136A88C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EB31-8513-41C9-B406-4D879453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0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DC2-9182-4F54-A332-366C136A88C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EB31-8513-41C9-B406-4D879453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8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DC2-9182-4F54-A332-366C136A88C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EB31-8513-41C9-B406-4D879453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DC2-9182-4F54-A332-366C136A88C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EB31-8513-41C9-B406-4D879453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1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DC2-9182-4F54-A332-366C136A88C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EB31-8513-41C9-B406-4D879453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DC2-9182-4F54-A332-366C136A88C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EB31-8513-41C9-B406-4D879453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5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C8DC2-9182-4F54-A332-366C136A88C4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BEB31-8513-41C9-B406-4D879453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9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01.xml"/><Relationship Id="rId4" Type="http://schemas.openxmlformats.org/officeDocument/2006/relationships/slide" Target="slide8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13.xm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9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0" Type="http://schemas.openxmlformats.org/officeDocument/2006/relationships/slide" Target="slide14.xml"/><Relationship Id="rId9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8.png"/><Relationship Id="rId3" Type="http://schemas.openxmlformats.org/officeDocument/2006/relationships/slide" Target="slide19.xml"/><Relationship Id="rId7" Type="http://schemas.openxmlformats.org/officeDocument/2006/relationships/slide" Target="slide22.xml"/><Relationship Id="rId12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21.xml"/><Relationship Id="rId15" Type="http://schemas.openxmlformats.org/officeDocument/2006/relationships/slide" Target="slide16.xml"/><Relationship Id="rId4" Type="http://schemas.openxmlformats.org/officeDocument/2006/relationships/slide" Target="slide20.xml"/><Relationship Id="rId9" Type="http://schemas.openxmlformats.org/officeDocument/2006/relationships/image" Target="../media/image7.png"/><Relationship Id="rId1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8.png"/><Relationship Id="rId18" Type="http://schemas.openxmlformats.org/officeDocument/2006/relationships/slide" Target="slide15.xml"/><Relationship Id="rId3" Type="http://schemas.openxmlformats.org/officeDocument/2006/relationships/slide" Target="slide24.xml"/><Relationship Id="rId7" Type="http://schemas.openxmlformats.org/officeDocument/2006/relationships/slide" Target="slide26.xml"/><Relationship Id="rId12" Type="http://schemas.openxmlformats.org/officeDocument/2006/relationships/image" Target="../media/image7.svg"/><Relationship Id="rId17" Type="http://schemas.openxmlformats.org/officeDocument/2006/relationships/slide" Target="slide30.xml"/><Relationship Id="rId2" Type="http://schemas.openxmlformats.org/officeDocument/2006/relationships/image" Target="../media/image1.png"/><Relationship Id="rId16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slide" Target="slide28.xml"/><Relationship Id="rId15" Type="http://schemas.openxmlformats.org/officeDocument/2006/relationships/slide" Target="slide17.xml"/><Relationship Id="rId4" Type="http://schemas.openxmlformats.org/officeDocument/2006/relationships/slide" Target="slide25.xml"/><Relationship Id="rId9" Type="http://schemas.openxmlformats.org/officeDocument/2006/relationships/image" Target="../media/image7.png"/><Relationship Id="rId1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8.png"/><Relationship Id="rId18" Type="http://schemas.openxmlformats.org/officeDocument/2006/relationships/slide" Target="slide18.xml"/><Relationship Id="rId3" Type="http://schemas.openxmlformats.org/officeDocument/2006/relationships/slide" Target="slide31.xml"/><Relationship Id="rId7" Type="http://schemas.openxmlformats.org/officeDocument/2006/relationships/slide" Target="slide33.xml"/><Relationship Id="rId12" Type="http://schemas.openxmlformats.org/officeDocument/2006/relationships/image" Target="../media/image7.svg"/><Relationship Id="rId17" Type="http://schemas.openxmlformats.org/officeDocument/2006/relationships/slide" Target="slide16.xml"/><Relationship Id="rId2" Type="http://schemas.openxmlformats.org/officeDocument/2006/relationships/image" Target="../media/image1.png"/><Relationship Id="rId16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6.xml"/><Relationship Id="rId5" Type="http://schemas.openxmlformats.org/officeDocument/2006/relationships/slide" Target="slide35.xml"/><Relationship Id="rId15" Type="http://schemas.openxmlformats.org/officeDocument/2006/relationships/slide" Target="slide34.xml"/><Relationship Id="rId4" Type="http://schemas.openxmlformats.org/officeDocument/2006/relationships/slide" Target="slide32.xml"/><Relationship Id="rId9" Type="http://schemas.openxmlformats.org/officeDocument/2006/relationships/image" Target="../media/image7.png"/><Relationship Id="rId1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png"/><Relationship Id="rId3" Type="http://schemas.openxmlformats.org/officeDocument/2006/relationships/slide" Target="slide38.xml"/><Relationship Id="rId7" Type="http://schemas.openxmlformats.org/officeDocument/2006/relationships/slide" Target="slide4.xml"/><Relationship Id="rId12" Type="http://schemas.openxmlformats.org/officeDocument/2006/relationships/image" Target="../media/image7.svg"/><Relationship Id="rId2" Type="http://schemas.openxmlformats.org/officeDocument/2006/relationships/image" Target="../media/image1.png"/><Relationship Id="rId16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0.xml"/><Relationship Id="rId5" Type="http://schemas.openxmlformats.org/officeDocument/2006/relationships/slide" Target="slide42.xml"/><Relationship Id="rId15" Type="http://schemas.openxmlformats.org/officeDocument/2006/relationships/slide" Target="slide41.xml"/><Relationship Id="rId4" Type="http://schemas.openxmlformats.org/officeDocument/2006/relationships/slide" Target="slide39.xml"/><Relationship Id="rId1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3.xml"/><Relationship Id="rId4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website%20pa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3.xml"/><Relationship Id="rId4" Type="http://schemas.openxmlformats.org/officeDocument/2006/relationships/slide" Target="sl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4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3.xml"/><Relationship Id="rId4" Type="http://schemas.openxmlformats.org/officeDocument/2006/relationships/slide" Target="sl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4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3.xml"/><Relationship Id="rId4" Type="http://schemas.openxmlformats.org/officeDocument/2006/relationships/slide" Target="slid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3.xml"/><Relationship Id="rId4" Type="http://schemas.openxmlformats.org/officeDocument/2006/relationships/slide" Target="slide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3.xml"/><Relationship Id="rId4" Type="http://schemas.openxmlformats.org/officeDocument/2006/relationships/slide" Target="slide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slide" Target="slide4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3.xml"/><Relationship Id="rId4" Type="http://schemas.openxmlformats.org/officeDocument/2006/relationships/slide" Target="slide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3.xml"/><Relationship Id="rId4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3.xml"/><Relationship Id="rId4" Type="http://schemas.openxmlformats.org/officeDocument/2006/relationships/slide" Target="slide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slide" Target="slide4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3.xml"/><Relationship Id="rId4" Type="http://schemas.openxmlformats.org/officeDocument/2006/relationships/slide" Target="slide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3.xml"/><Relationship Id="rId4" Type="http://schemas.openxmlformats.org/officeDocument/2006/relationships/slide" Target="slide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4.xml"/><Relationship Id="rId4" Type="http://schemas.openxmlformats.org/officeDocument/2006/relationships/slide" Target="slide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3.xml"/><Relationship Id="rId4" Type="http://schemas.openxmlformats.org/officeDocument/2006/relationships/slide" Target="slide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3.xml"/><Relationship Id="rId4" Type="http://schemas.openxmlformats.org/officeDocument/2006/relationships/slide" Target="slide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3.xml"/><Relationship Id="rId4" Type="http://schemas.openxmlformats.org/officeDocument/2006/relationships/slide" Target="slide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3.xml"/><Relationship Id="rId4" Type="http://schemas.openxmlformats.org/officeDocument/2006/relationships/slide" Target="slide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3.xml"/><Relationship Id="rId4" Type="http://schemas.openxmlformats.org/officeDocument/2006/relationships/slide" Target="slide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slide" Target="slide7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9.xml"/><Relationship Id="rId10" Type="http://schemas.openxmlformats.org/officeDocument/2006/relationships/image" Target="../media/image4.jpeg"/><Relationship Id="rId4" Type="http://schemas.openxmlformats.org/officeDocument/2006/relationships/slide" Target="slide5.xml"/><Relationship Id="rId9" Type="http://schemas.openxmlformats.org/officeDocument/2006/relationships/slide" Target="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3.xml"/><Relationship Id="rId4" Type="http://schemas.openxmlformats.org/officeDocument/2006/relationships/slide" Target="slide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3.xml"/><Relationship Id="rId4" Type="http://schemas.openxmlformats.org/officeDocument/2006/relationships/slide" Target="slide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3.xml"/><Relationship Id="rId4" Type="http://schemas.openxmlformats.org/officeDocument/2006/relationships/slide" Target="slide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6.xml"/><Relationship Id="rId4" Type="http://schemas.openxmlformats.org/officeDocument/2006/relationships/slide" Target="slide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4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4.xml"/><Relationship Id="rId4" Type="http://schemas.openxmlformats.org/officeDocument/2006/relationships/slide" Target="slide4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5.xml"/><Relationship Id="rId4" Type="http://schemas.openxmlformats.org/officeDocument/2006/relationships/slide" Target="slide4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52.xml"/><Relationship Id="rId4" Type="http://schemas.openxmlformats.org/officeDocument/2006/relationships/slide" Target="slide46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47.xml"/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12" Type="http://schemas.openxmlformats.org/officeDocument/2006/relationships/slide" Target="slide5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1.jpeg"/><Relationship Id="rId10" Type="http://schemas.openxmlformats.org/officeDocument/2006/relationships/image" Target="../media/image10.jpeg"/><Relationship Id="rId9" Type="http://schemas.openxmlformats.org/officeDocument/2006/relationships/slide" Target="slide5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5.sv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13.jpeg"/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12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slide" Target="slide49.xml"/><Relationship Id="rId10" Type="http://schemas.openxmlformats.org/officeDocument/2006/relationships/slide" Target="slide51.xml"/><Relationship Id="rId9" Type="http://schemas.openxmlformats.org/officeDocument/2006/relationships/slide" Target="slide55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0" Type="http://schemas.openxmlformats.org/officeDocument/2006/relationships/slide" Target="slide50.xml"/><Relationship Id="rId9" Type="http://schemas.openxmlformats.org/officeDocument/2006/relationships/slide" Target="slide6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12" Type="http://schemas.openxmlformats.org/officeDocument/2006/relationships/slide" Target="slide5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1.jpeg"/><Relationship Id="rId10" Type="http://schemas.openxmlformats.org/officeDocument/2006/relationships/image" Target="../media/image10.jpeg"/><Relationship Id="rId9" Type="http://schemas.openxmlformats.org/officeDocument/2006/relationships/slide" Target="slide56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13.jpeg"/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12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slide" Target="slide52.xml"/><Relationship Id="rId10" Type="http://schemas.openxmlformats.org/officeDocument/2006/relationships/slide" Target="slide54.xml"/><Relationship Id="rId9" Type="http://schemas.openxmlformats.org/officeDocument/2006/relationships/slide" Target="slide59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0" Type="http://schemas.openxmlformats.org/officeDocument/2006/relationships/slide" Target="slide53.xml"/><Relationship Id="rId9" Type="http://schemas.openxmlformats.org/officeDocument/2006/relationships/slide" Target="slide6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53.xml"/><Relationship Id="rId4" Type="http://schemas.openxmlformats.org/officeDocument/2006/relationships/slide" Target="slide5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54.xml"/><Relationship Id="rId4" Type="http://schemas.openxmlformats.org/officeDocument/2006/relationships/slide" Target="slide5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55.xml"/><Relationship Id="rId4" Type="http://schemas.openxmlformats.org/officeDocument/2006/relationships/slide" Target="slide6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56.xml"/><Relationship Id="rId4" Type="http://schemas.openxmlformats.org/officeDocument/2006/relationships/slide" Target="slide6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52.xml"/><Relationship Id="rId4" Type="http://schemas.openxmlformats.org/officeDocument/2006/relationships/slide" Target="slide6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59.xml"/><Relationship Id="rId4" Type="http://schemas.openxmlformats.org/officeDocument/2006/relationships/slide" Target="slide6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67.xml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.jpeg"/><Relationship Id="rId10" Type="http://schemas.openxmlformats.org/officeDocument/2006/relationships/slide" Target="slide47.xml"/><Relationship Id="rId4" Type="http://schemas.openxmlformats.org/officeDocument/2006/relationships/image" Target="../media/image6.png"/><Relationship Id="rId9" Type="http://schemas.openxmlformats.org/officeDocument/2006/relationships/slide" Target="slide63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slide" Target="slide69.xml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.jpeg"/><Relationship Id="rId10" Type="http://schemas.openxmlformats.org/officeDocument/2006/relationships/slide" Target="slide47.xml"/><Relationship Id="rId4" Type="http://schemas.openxmlformats.org/officeDocument/2006/relationships/image" Target="../media/image6.png"/><Relationship Id="rId9" Type="http://schemas.openxmlformats.org/officeDocument/2006/relationships/slide" Target="slide6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1.xml"/><Relationship Id="rId4" Type="http://schemas.openxmlformats.org/officeDocument/2006/relationships/slide" Target="slide6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2.xml"/><Relationship Id="rId4" Type="http://schemas.openxmlformats.org/officeDocument/2006/relationships/slide" Target="slide6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3.xml"/><Relationship Id="rId4" Type="http://schemas.openxmlformats.org/officeDocument/2006/relationships/slide" Target="slide6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4.xml"/><Relationship Id="rId4" Type="http://schemas.openxmlformats.org/officeDocument/2006/relationships/slide" Target="slide69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" Target="slide71.xml"/><Relationship Id="rId3" Type="http://schemas.openxmlformats.org/officeDocument/2006/relationships/image" Target="../media/image1.png"/><Relationship Id="rId7" Type="http://schemas.openxmlformats.org/officeDocument/2006/relationships/image" Target="../media/image18.jpeg"/><Relationship Id="rId12" Type="http://schemas.openxmlformats.org/officeDocument/2006/relationships/slide" Target="slide68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slide" Target="slide65.xml"/><Relationship Id="rId5" Type="http://schemas.openxmlformats.org/officeDocument/2006/relationships/image" Target="../media/image6.png"/><Relationship Id="rId10" Type="http://schemas.openxmlformats.org/officeDocument/2006/relationships/image" Target="../media/image20.jpeg"/><Relationship Id="rId4" Type="http://schemas.openxmlformats.org/officeDocument/2006/relationships/image" Target="../media/image8.png"/><Relationship Id="rId9" Type="http://schemas.openxmlformats.org/officeDocument/2006/relationships/image" Target="../media/image19.jpe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77.xml"/><Relationship Id="rId3" Type="http://schemas.openxmlformats.org/officeDocument/2006/relationships/image" Target="../media/image1.png"/><Relationship Id="rId7" Type="http://schemas.openxmlformats.org/officeDocument/2006/relationships/slide" Target="slide71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6.png"/><Relationship Id="rId10" Type="http://schemas.openxmlformats.org/officeDocument/2006/relationships/image" Target="../media/image21.jpeg"/><Relationship Id="rId4" Type="http://schemas.openxmlformats.org/officeDocument/2006/relationships/image" Target="../media/image8.png"/><Relationship Id="rId9" Type="http://schemas.openxmlformats.org/officeDocument/2006/relationships/slide" Target="slide67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72.xml"/><Relationship Id="rId3" Type="http://schemas.openxmlformats.org/officeDocument/2006/relationships/image" Target="../media/image1.png"/><Relationship Id="rId7" Type="http://schemas.openxmlformats.org/officeDocument/2006/relationships/image" Target="../media/image18.jpeg"/><Relationship Id="rId12" Type="http://schemas.openxmlformats.org/officeDocument/2006/relationships/slide" Target="slide70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slide" Target="slide65.xml"/><Relationship Id="rId5" Type="http://schemas.openxmlformats.org/officeDocument/2006/relationships/image" Target="../media/image6.png"/><Relationship Id="rId10" Type="http://schemas.openxmlformats.org/officeDocument/2006/relationships/image" Target="../media/image20.jpeg"/><Relationship Id="rId4" Type="http://schemas.openxmlformats.org/officeDocument/2006/relationships/image" Target="../media/image8.png"/><Relationship Id="rId9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8.xm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9" Type="http://schemas.openxmlformats.org/officeDocument/2006/relationships/slide" Target="slide4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" Target="slide78.xml"/><Relationship Id="rId3" Type="http://schemas.openxmlformats.org/officeDocument/2006/relationships/image" Target="../media/image1.png"/><Relationship Id="rId7" Type="http://schemas.openxmlformats.org/officeDocument/2006/relationships/slide" Target="slide72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6.png"/><Relationship Id="rId10" Type="http://schemas.openxmlformats.org/officeDocument/2006/relationships/image" Target="../media/image21.jpeg"/><Relationship Id="rId4" Type="http://schemas.openxmlformats.org/officeDocument/2006/relationships/image" Target="../media/image8.png"/><Relationship Id="rId9" Type="http://schemas.openxmlformats.org/officeDocument/2006/relationships/slide" Target="slide6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8.xml"/><Relationship Id="rId4" Type="http://schemas.openxmlformats.org/officeDocument/2006/relationships/slide" Target="slide7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70.xml"/><Relationship Id="rId4" Type="http://schemas.openxmlformats.org/officeDocument/2006/relationships/slide" Target="slide7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71.xml"/><Relationship Id="rId4" Type="http://schemas.openxmlformats.org/officeDocument/2006/relationships/slide" Target="slide7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72.xml"/><Relationship Id="rId4" Type="http://schemas.openxmlformats.org/officeDocument/2006/relationships/slide" Target="slide7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73.xml"/><Relationship Id="rId4" Type="http://schemas.openxmlformats.org/officeDocument/2006/relationships/slide" Target="slide7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73.xml"/><Relationship Id="rId4" Type="http://schemas.openxmlformats.org/officeDocument/2006/relationships/slide" Target="slide7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75.xml"/><Relationship Id="rId4" Type="http://schemas.openxmlformats.org/officeDocument/2006/relationships/slide" Target="slide7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91.xml"/><Relationship Id="rId4" Type="http://schemas.openxmlformats.org/officeDocument/2006/relationships/slide" Target="slide8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77.xml"/><Relationship Id="rId4" Type="http://schemas.openxmlformats.org/officeDocument/2006/relationships/slide" Target="slide8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79.xml"/><Relationship Id="rId4" Type="http://schemas.openxmlformats.org/officeDocument/2006/relationships/slide" Target="slide81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slide" Target="slide85.xml"/><Relationship Id="rId3" Type="http://schemas.openxmlformats.org/officeDocument/2006/relationships/image" Target="../media/image8.png"/><Relationship Id="rId7" Type="http://schemas.openxmlformats.org/officeDocument/2006/relationships/slide" Target="slide8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2.xml"/><Relationship Id="rId5" Type="http://schemas.openxmlformats.org/officeDocument/2006/relationships/slide" Target="slide84.xml"/><Relationship Id="rId4" Type="http://schemas.openxmlformats.org/officeDocument/2006/relationships/slide" Target="slide8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86.xml"/><Relationship Id="rId4" Type="http://schemas.openxmlformats.org/officeDocument/2006/relationships/slide" Target="slide8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86.xml"/><Relationship Id="rId4" Type="http://schemas.openxmlformats.org/officeDocument/2006/relationships/slide" Target="slide8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86.xml"/><Relationship Id="rId4" Type="http://schemas.openxmlformats.org/officeDocument/2006/relationships/slide" Target="slide8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86.xml"/><Relationship Id="rId4" Type="http://schemas.openxmlformats.org/officeDocument/2006/relationships/slide" Target="slide8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87.xml"/><Relationship Id="rId4" Type="http://schemas.openxmlformats.org/officeDocument/2006/relationships/slide" Target="slide8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88.xml"/><Relationship Id="rId4" Type="http://schemas.openxmlformats.org/officeDocument/2006/relationships/slide" Target="slide8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99.xml"/><Relationship Id="rId4" Type="http://schemas.openxmlformats.org/officeDocument/2006/relationships/slide" Target="slide8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78.xml"/><Relationship Id="rId4" Type="http://schemas.openxmlformats.org/officeDocument/2006/relationships/slide" Target="slide9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11.xm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89.xml"/><Relationship Id="rId4" Type="http://schemas.openxmlformats.org/officeDocument/2006/relationships/slide" Target="slide91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slide" Target="slide95.xml"/><Relationship Id="rId3" Type="http://schemas.openxmlformats.org/officeDocument/2006/relationships/image" Target="../media/image8.png"/><Relationship Id="rId7" Type="http://schemas.openxmlformats.org/officeDocument/2006/relationships/slide" Target="slide9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2.xml"/><Relationship Id="rId5" Type="http://schemas.openxmlformats.org/officeDocument/2006/relationships/slide" Target="slide94.xml"/><Relationship Id="rId4" Type="http://schemas.openxmlformats.org/officeDocument/2006/relationships/slide" Target="slide89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96.xml"/><Relationship Id="rId4" Type="http://schemas.openxmlformats.org/officeDocument/2006/relationships/slide" Target="slide9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96.xml"/><Relationship Id="rId4" Type="http://schemas.openxmlformats.org/officeDocument/2006/relationships/slide" Target="slide9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96.xml"/><Relationship Id="rId4" Type="http://schemas.openxmlformats.org/officeDocument/2006/relationships/slide" Target="slide9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94.xml"/><Relationship Id="rId4" Type="http://schemas.openxmlformats.org/officeDocument/2006/relationships/slide" Target="slide9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97.xml"/><Relationship Id="rId4" Type="http://schemas.openxmlformats.org/officeDocument/2006/relationships/slide" Target="slide9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98.xml"/><Relationship Id="rId4" Type="http://schemas.openxmlformats.org/officeDocument/2006/relationships/slide" Target="slide9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00.xml"/><Relationship Id="rId4" Type="http://schemas.openxmlformats.org/officeDocument/2006/relationships/slide" Target="slide8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01.xml"/><Relationship Id="rId4" Type="http://schemas.openxmlformats.org/officeDocument/2006/relationships/slide" Target="slide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3">
            <a:extLst>
              <a:ext uri="{FF2B5EF4-FFF2-40B4-BE49-F238E27FC236}">
                <a16:creationId xmlns="" xmlns:a16="http://schemas.microsoft.com/office/drawing/2014/main" id="{25922863-0209-4FE9-855B-178396AE0E49}"/>
              </a:ext>
            </a:extLst>
          </p:cNvPr>
          <p:cNvSpPr/>
          <p:nvPr/>
        </p:nvSpPr>
        <p:spPr>
          <a:xfrm>
            <a:off x="1676400" y="2093626"/>
            <a:ext cx="6438900" cy="348177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Petcodeshop</a:t>
            </a:r>
            <a:r>
              <a:rPr lang="en-PH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PH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program that will help you in terms </a:t>
            </a:r>
            <a:r>
              <a:rPr lang="en-PH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choosing a best quality of pet. Also a stress reliever for you. </a:t>
            </a:r>
            <a:r>
              <a:rPr lang="en-PH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you love </a:t>
            </a:r>
            <a:r>
              <a:rPr lang="en-PH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animals then</a:t>
            </a:r>
            <a:r>
              <a:rPr lang="en-PH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this program is for you.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600"/>
            <a:ext cx="1371600" cy="1371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Pentagon 6"/>
          <p:cNvSpPr/>
          <p:nvPr/>
        </p:nvSpPr>
        <p:spPr>
          <a:xfrm>
            <a:off x="3429000" y="1923737"/>
            <a:ext cx="2819400" cy="457200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8" name="Pentagon 7">
            <a:hlinkClick r:id="rId4" action="ppaction://hlinksldjump"/>
          </p:cNvPr>
          <p:cNvSpPr/>
          <p:nvPr/>
        </p:nvSpPr>
        <p:spPr>
          <a:xfrm>
            <a:off x="7467600" y="6062584"/>
            <a:ext cx="1295400" cy="457200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676400" y="457200"/>
            <a:ext cx="7315200" cy="6445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HELLO WELCOME TO PETCODESHOP ENJOY!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Rounded Rectangle 4"/>
          <p:cNvSpPr/>
          <p:nvPr/>
        </p:nvSpPr>
        <p:spPr>
          <a:xfrm>
            <a:off x="2175293" y="2057400"/>
            <a:ext cx="50292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your remembered username: </a:t>
            </a:r>
            <a:r>
              <a:rPr lang="en-US" dirty="0" err="1" smtClean="0"/>
              <a:t>iman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3" y="381000"/>
            <a:ext cx="838200" cy="83820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47800" y="5410200"/>
            <a:ext cx="1143000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7239000" y="5410200"/>
            <a:ext cx="1143000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185587" y="2895600"/>
            <a:ext cx="50292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Congrats Account Found 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174581" y="3886200"/>
            <a:ext cx="50292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 is: 12345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6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990600" y="1143000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597566" y="2017105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2438400" y="3389172"/>
            <a:ext cx="47625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		Thank you </a:t>
            </a:r>
            <a:endParaRPr lang="en-US" dirty="0"/>
          </a:p>
        </p:txBody>
      </p:sp>
      <p:sp>
        <p:nvSpPr>
          <p:cNvPr id="10" name="TextBox 9">
            <a:hlinkClick r:id="rId5" action="ppaction://hlinksldjump"/>
          </p:cNvPr>
          <p:cNvSpPr txBox="1"/>
          <p:nvPr/>
        </p:nvSpPr>
        <p:spPr>
          <a:xfrm>
            <a:off x="6629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Enter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81200" y="2438400"/>
            <a:ext cx="263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6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pic>
        <p:nvPicPr>
          <p:cNvPr id="11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2" name="Rounded Rectangle 11"/>
          <p:cNvSpPr/>
          <p:nvPr/>
        </p:nvSpPr>
        <p:spPr>
          <a:xfrm>
            <a:off x="2175293" y="2057400"/>
            <a:ext cx="50292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your remembered Password: 12345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3" y="381000"/>
            <a:ext cx="838200" cy="83820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4" name="TextBox 13">
            <a:hlinkClick r:id="rId4" action="ppaction://hlinksldjump"/>
          </p:cNvPr>
          <p:cNvSpPr txBox="1"/>
          <p:nvPr/>
        </p:nvSpPr>
        <p:spPr>
          <a:xfrm>
            <a:off x="1447800" y="5410200"/>
            <a:ext cx="1143000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5" name="TextBox 14">
            <a:hlinkClick r:id="rId5" action="ppaction://hlinksldjump"/>
          </p:cNvPr>
          <p:cNvSpPr txBox="1"/>
          <p:nvPr/>
        </p:nvSpPr>
        <p:spPr>
          <a:xfrm>
            <a:off x="7239000" y="5410200"/>
            <a:ext cx="1143000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185587" y="2895600"/>
            <a:ext cx="50292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Congrats Account Found 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174581" y="3886200"/>
            <a:ext cx="50292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 is: </a:t>
            </a:r>
            <a:r>
              <a:rPr lang="en-US" dirty="0" err="1"/>
              <a:t>i</a:t>
            </a:r>
            <a:r>
              <a:rPr lang="en-US" dirty="0" err="1" smtClean="0"/>
              <a:t>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7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480149" y="1953491"/>
            <a:ext cx="5943600" cy="419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08849" y="1648691"/>
            <a:ext cx="3886200" cy="609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Welcome to </a:t>
            </a:r>
            <a:r>
              <a:rPr lang="en-US" dirty="0" err="1" smtClean="0"/>
              <a:t>Petshop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0" y="2660591"/>
            <a:ext cx="2807898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Enter your username: 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047999" y="3896591"/>
            <a:ext cx="2779707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Password: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048000" y="3200400"/>
            <a:ext cx="2779706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iman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4430994"/>
            <a:ext cx="2790094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12345</a:t>
            </a:r>
            <a:endParaRPr lang="en-US" dirty="0"/>
          </a:p>
        </p:txBody>
      </p:sp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3649054" y="5042019"/>
            <a:ext cx="1761146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Enter</a:t>
            </a:r>
            <a:endParaRPr lang="en-US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="" xmlns:a16="http://schemas.microsoft.com/office/drawing/2014/main" id="{9C1D456A-0CBC-BE08-8A35-17F3A77E8767}"/>
              </a:ext>
            </a:extLst>
          </p:cNvPr>
          <p:cNvSpPr/>
          <p:nvPr/>
        </p:nvSpPr>
        <p:spPr>
          <a:xfrm>
            <a:off x="707651" y="312436"/>
            <a:ext cx="7728697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rgbClr val="FF0000"/>
                </a:solidFill>
              </a:rPr>
              <a:t>       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www.petcodeshop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Graphic 5" descr="Lock with solid fill">
            <a:extLst>
              <a:ext uri="{FF2B5EF4-FFF2-40B4-BE49-F238E27FC236}">
                <a16:creationId xmlns="" xmlns:a16="http://schemas.microsoft.com/office/drawing/2014/main" id="{1D869C66-1981-4B3B-94EB-A8CC91F3660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837" y="403203"/>
            <a:ext cx="275665" cy="275665"/>
          </a:xfrm>
          <a:prstGeom prst="rect">
            <a:avLst/>
          </a:prstGeom>
        </p:spPr>
      </p:pic>
      <p:cxnSp>
        <p:nvCxnSpPr>
          <p:cNvPr id="15" name="Straight Arrow Connector 14">
            <a:hlinkClick r:id="rId8" action="ppaction://hlinksldjump"/>
          </p:cNvPr>
          <p:cNvCxnSpPr/>
          <p:nvPr/>
        </p:nvCxnSpPr>
        <p:spPr>
          <a:xfrm flipH="1">
            <a:off x="145474" y="541036"/>
            <a:ext cx="1558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2164" y="541036"/>
            <a:ext cx="1818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hlinkClick r:id="rId9" action="ppaction://hlinksldjump"/>
          </p:cNvPr>
          <p:cNvSpPr/>
          <p:nvPr/>
        </p:nvSpPr>
        <p:spPr>
          <a:xfrm>
            <a:off x="3649054" y="5497795"/>
            <a:ext cx="1761146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Menu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59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471247" y="1409700"/>
            <a:ext cx="5943600" cy="419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04816" y="2191996"/>
            <a:ext cx="4127566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Cashier : Nicole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204816" y="2871388"/>
            <a:ext cx="4127566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Proceed to the list of pets </a:t>
            </a:r>
            <a:endParaRPr lang="en-US" b="1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="" xmlns:a16="http://schemas.microsoft.com/office/drawing/2014/main" id="{9C1D456A-0CBC-BE08-8A35-17F3A77E8767}"/>
              </a:ext>
            </a:extLst>
          </p:cNvPr>
          <p:cNvSpPr/>
          <p:nvPr/>
        </p:nvSpPr>
        <p:spPr>
          <a:xfrm>
            <a:off x="707651" y="312436"/>
            <a:ext cx="7728697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rgbClr val="FF0000"/>
                </a:solidFill>
              </a:rPr>
              <a:t>       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www.petcodeshop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Graphic 5" descr="Lock with solid fill">
            <a:extLst>
              <a:ext uri="{FF2B5EF4-FFF2-40B4-BE49-F238E27FC236}">
                <a16:creationId xmlns="" xmlns:a16="http://schemas.microsoft.com/office/drawing/2014/main" id="{1D869C66-1981-4B3B-94EB-A8CC91F366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837" y="403203"/>
            <a:ext cx="275665" cy="275665"/>
          </a:xfrm>
          <a:prstGeom prst="rect">
            <a:avLst/>
          </a:prstGeom>
        </p:spPr>
      </p:pic>
      <p:cxnSp>
        <p:nvCxnSpPr>
          <p:cNvPr id="14" name="Straight Arrow Connector 13">
            <a:hlinkClick r:id="rId8" action="ppaction://hlinksldjump"/>
          </p:cNvPr>
          <p:cNvCxnSpPr/>
          <p:nvPr/>
        </p:nvCxnSpPr>
        <p:spPr>
          <a:xfrm flipH="1">
            <a:off x="145474" y="541036"/>
            <a:ext cx="1558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2164" y="541036"/>
            <a:ext cx="1818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10515" y="3645137"/>
            <a:ext cx="4116168" cy="67725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Present </a:t>
            </a:r>
            <a:r>
              <a:rPr lang="en-US" b="1" dirty="0" smtClean="0">
                <a:hlinkClick r:id="rId9" action="ppaction://hlinksldjump"/>
              </a:rPr>
              <a:t>[Y]</a:t>
            </a:r>
            <a:r>
              <a:rPr lang="en-US" b="1" dirty="0" smtClean="0"/>
              <a:t> for Yes and </a:t>
            </a:r>
            <a:r>
              <a:rPr lang="en-US" b="1" dirty="0" smtClean="0">
                <a:hlinkClick r:id="rId10" action="ppaction://hlinksldjump"/>
              </a:rPr>
              <a:t>[N]</a:t>
            </a:r>
            <a:r>
              <a:rPr lang="en-US" b="1" dirty="0" smtClean="0"/>
              <a:t> for no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652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Rounded Rectangle 4"/>
          <p:cNvSpPr/>
          <p:nvPr/>
        </p:nvSpPr>
        <p:spPr>
          <a:xfrm>
            <a:off x="2195945" y="2971800"/>
            <a:ext cx="50292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THANK YOU TO RESPOND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3" y="381000"/>
            <a:ext cx="838200" cy="83820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47800" y="5410200"/>
            <a:ext cx="1143000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7239000" y="5410200"/>
            <a:ext cx="1143000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3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2">
            <a:extLst>
              <a:ext uri="{FF2B5EF4-FFF2-40B4-BE49-F238E27FC236}">
                <a16:creationId xmlns="" xmlns:a16="http://schemas.microsoft.com/office/drawing/2014/main" id="{78DD6348-E2D9-DA91-F359-6DF5ADB216D0}"/>
              </a:ext>
            </a:extLst>
          </p:cNvPr>
          <p:cNvSpPr/>
          <p:nvPr/>
        </p:nvSpPr>
        <p:spPr>
          <a:xfrm>
            <a:off x="3181475" y="746479"/>
            <a:ext cx="2241175" cy="68355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Pet’s Code shop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3">
            <a:hlinkClick r:id="rId3" action="ppaction://hlinksldjump"/>
            <a:extLst>
              <a:ext uri="{FF2B5EF4-FFF2-40B4-BE49-F238E27FC236}">
                <a16:creationId xmlns="" xmlns:a16="http://schemas.microsoft.com/office/drawing/2014/main" id="{347199F5-F68C-2879-60B4-FF5DCBA25C9F}"/>
              </a:ext>
            </a:extLst>
          </p:cNvPr>
          <p:cNvSpPr/>
          <p:nvPr/>
        </p:nvSpPr>
        <p:spPr>
          <a:xfrm>
            <a:off x="2893358" y="2952590"/>
            <a:ext cx="2591921" cy="4818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1.MINI REX  </a:t>
            </a:r>
            <a:r>
              <a:rPr lang="en-US" dirty="0" err="1" smtClean="0">
                <a:solidFill>
                  <a:schemeClr val="tx1"/>
                </a:solidFill>
              </a:rPr>
              <a:t>php</a:t>
            </a:r>
            <a:r>
              <a:rPr lang="en-US" dirty="0" smtClean="0">
                <a:solidFill>
                  <a:schemeClr val="tx1"/>
                </a:solidFill>
              </a:rPr>
              <a:t> 450.00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3">
            <a:hlinkClick r:id="rId4" action="ppaction://hlinksldjump"/>
            <a:extLst>
              <a:ext uri="{FF2B5EF4-FFF2-40B4-BE49-F238E27FC236}">
                <a16:creationId xmlns="" xmlns:a16="http://schemas.microsoft.com/office/drawing/2014/main" id="{347199F5-F68C-2879-60B4-FF5DCBA25C9F}"/>
              </a:ext>
            </a:extLst>
          </p:cNvPr>
          <p:cNvSpPr/>
          <p:nvPr/>
        </p:nvSpPr>
        <p:spPr>
          <a:xfrm>
            <a:off x="2893359" y="3623581"/>
            <a:ext cx="2591920" cy="4818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2.Holland </a:t>
            </a:r>
            <a:r>
              <a:rPr lang="en-US" dirty="0">
                <a:solidFill>
                  <a:schemeClr val="tx1"/>
                </a:solidFill>
              </a:rPr>
              <a:t>lop </a:t>
            </a:r>
            <a:r>
              <a:rPr lang="en-US" dirty="0" err="1" smtClean="0">
                <a:solidFill>
                  <a:schemeClr val="tx1"/>
                </a:solidFill>
              </a:rPr>
              <a:t>php</a:t>
            </a:r>
            <a:r>
              <a:rPr lang="en-US" dirty="0" smtClean="0">
                <a:solidFill>
                  <a:schemeClr val="tx1"/>
                </a:solidFill>
              </a:rPr>
              <a:t> 350.00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3">
            <a:hlinkClick r:id="rId5" action="ppaction://hlinksldjump"/>
            <a:extLst>
              <a:ext uri="{FF2B5EF4-FFF2-40B4-BE49-F238E27FC236}">
                <a16:creationId xmlns="" xmlns:a16="http://schemas.microsoft.com/office/drawing/2014/main" id="{347199F5-F68C-2879-60B4-FF5DCBA25C9F}"/>
              </a:ext>
            </a:extLst>
          </p:cNvPr>
          <p:cNvSpPr/>
          <p:nvPr/>
        </p:nvSpPr>
        <p:spPr>
          <a:xfrm>
            <a:off x="2893359" y="4267200"/>
            <a:ext cx="2591920" cy="4818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3.MINI LOP  </a:t>
            </a:r>
            <a:r>
              <a:rPr lang="en-US" dirty="0" err="1" smtClean="0">
                <a:solidFill>
                  <a:schemeClr val="tx1"/>
                </a:solidFill>
              </a:rPr>
              <a:t>php</a:t>
            </a:r>
            <a:r>
              <a:rPr lang="en-US" dirty="0" smtClean="0">
                <a:solidFill>
                  <a:schemeClr val="tx1"/>
                </a:solidFill>
              </a:rPr>
              <a:t> 350.00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3">
            <a:hlinkClick r:id="rId6" action="ppaction://hlinksldjump"/>
            <a:extLst>
              <a:ext uri="{FF2B5EF4-FFF2-40B4-BE49-F238E27FC236}">
                <a16:creationId xmlns="" xmlns:a16="http://schemas.microsoft.com/office/drawing/2014/main" id="{347199F5-F68C-2879-60B4-FF5DCBA25C9F}"/>
              </a:ext>
            </a:extLst>
          </p:cNvPr>
          <p:cNvSpPr/>
          <p:nvPr/>
        </p:nvSpPr>
        <p:spPr>
          <a:xfrm>
            <a:off x="2893359" y="5700044"/>
            <a:ext cx="2591920" cy="4818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5.LOP RABBIT </a:t>
            </a:r>
            <a:r>
              <a:rPr lang="en-US" dirty="0" err="1" smtClean="0">
                <a:solidFill>
                  <a:schemeClr val="tx1"/>
                </a:solidFill>
              </a:rPr>
              <a:t>php</a:t>
            </a:r>
            <a:r>
              <a:rPr lang="en-US" dirty="0" smtClean="0">
                <a:solidFill>
                  <a:schemeClr val="tx1"/>
                </a:solidFill>
              </a:rPr>
              <a:t> 300.00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3">
            <a:hlinkClick r:id="rId7" action="ppaction://hlinksldjump"/>
            <a:extLst>
              <a:ext uri="{FF2B5EF4-FFF2-40B4-BE49-F238E27FC236}">
                <a16:creationId xmlns="" xmlns:a16="http://schemas.microsoft.com/office/drawing/2014/main" id="{347199F5-F68C-2879-60B4-FF5DCBA25C9F}"/>
              </a:ext>
            </a:extLst>
          </p:cNvPr>
          <p:cNvSpPr/>
          <p:nvPr/>
        </p:nvSpPr>
        <p:spPr>
          <a:xfrm>
            <a:off x="2705100" y="5016872"/>
            <a:ext cx="3048000" cy="4818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4.LION HEAD RABBIT </a:t>
            </a:r>
            <a:r>
              <a:rPr lang="en-US" dirty="0" err="1" smtClean="0">
                <a:solidFill>
                  <a:schemeClr val="tx1"/>
                </a:solidFill>
              </a:rPr>
              <a:t>php</a:t>
            </a:r>
            <a:r>
              <a:rPr lang="en-US" dirty="0" smtClean="0">
                <a:solidFill>
                  <a:schemeClr val="tx1"/>
                </a:solidFill>
              </a:rPr>
              <a:t> 500.00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1D8F1CD5-4D1D-2E87-C407-6C78BF989610}"/>
              </a:ext>
            </a:extLst>
          </p:cNvPr>
          <p:cNvSpPr/>
          <p:nvPr/>
        </p:nvSpPr>
        <p:spPr>
          <a:xfrm>
            <a:off x="1490529" y="1099465"/>
            <a:ext cx="694765" cy="66114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37" descr="Home with solid fill">
            <a:hlinkClick r:id="rId8" action="ppaction://hlinksldjump"/>
            <a:extLst>
              <a:ext uri="{FF2B5EF4-FFF2-40B4-BE49-F238E27FC236}">
                <a16:creationId xmlns="" xmlns:a16="http://schemas.microsoft.com/office/drawing/2014/main" id="{BB6E9AE1-24EA-1E32-1776-BDE75336C3D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50317" y="1092135"/>
            <a:ext cx="589430" cy="58943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9C1D456A-0CBC-BE08-8A35-17F3A77E8767}"/>
              </a:ext>
            </a:extLst>
          </p:cNvPr>
          <p:cNvSpPr/>
          <p:nvPr/>
        </p:nvSpPr>
        <p:spPr>
          <a:xfrm>
            <a:off x="533400" y="152400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-76200" y="-80862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749404"/>
            <a:ext cx="1828800" cy="1828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0" name="Rectangle: Rounded Corners 2">
            <a:extLst>
              <a:ext uri="{FF2B5EF4-FFF2-40B4-BE49-F238E27FC236}">
                <a16:creationId xmlns="" xmlns:a16="http://schemas.microsoft.com/office/drawing/2014/main" id="{78DD6348-E2D9-DA91-F359-6DF5ADB216D0}"/>
              </a:ext>
            </a:extLst>
          </p:cNvPr>
          <p:cNvSpPr/>
          <p:nvPr/>
        </p:nvSpPr>
        <p:spPr>
          <a:xfrm>
            <a:off x="2523428" y="1453539"/>
            <a:ext cx="3733800" cy="68355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List of Pets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">
            <a:extLst>
              <a:ext uri="{FF2B5EF4-FFF2-40B4-BE49-F238E27FC236}">
                <a16:creationId xmlns="" xmlns:a16="http://schemas.microsoft.com/office/drawing/2014/main" id="{78DD6348-E2D9-DA91-F359-6DF5ADB216D0}"/>
              </a:ext>
            </a:extLst>
          </p:cNvPr>
          <p:cNvSpPr/>
          <p:nvPr/>
        </p:nvSpPr>
        <p:spPr>
          <a:xfrm>
            <a:off x="3136307" y="2236425"/>
            <a:ext cx="2325784" cy="4305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Rabbit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hlinkClick r:id="rId15" action="ppaction://hlinksldjump"/>
          </p:cNvPr>
          <p:cNvSpPr txBox="1"/>
          <p:nvPr/>
        </p:nvSpPr>
        <p:spPr>
          <a:xfrm>
            <a:off x="7467600" y="6176556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9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2">
            <a:extLst>
              <a:ext uri="{FF2B5EF4-FFF2-40B4-BE49-F238E27FC236}">
                <a16:creationId xmlns="" xmlns:a16="http://schemas.microsoft.com/office/drawing/2014/main" id="{78DD6348-E2D9-DA91-F359-6DF5ADB216D0}"/>
              </a:ext>
            </a:extLst>
          </p:cNvPr>
          <p:cNvSpPr/>
          <p:nvPr/>
        </p:nvSpPr>
        <p:spPr>
          <a:xfrm>
            <a:off x="3181475" y="746479"/>
            <a:ext cx="2241175" cy="68355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Pet’s Code shop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3">
            <a:hlinkClick r:id="rId3" action="ppaction://hlinksldjump"/>
            <a:extLst>
              <a:ext uri="{FF2B5EF4-FFF2-40B4-BE49-F238E27FC236}">
                <a16:creationId xmlns="" xmlns:a16="http://schemas.microsoft.com/office/drawing/2014/main" id="{347199F5-F68C-2879-60B4-FF5DCBA25C9F}"/>
              </a:ext>
            </a:extLst>
          </p:cNvPr>
          <p:cNvSpPr/>
          <p:nvPr/>
        </p:nvSpPr>
        <p:spPr>
          <a:xfrm>
            <a:off x="2893358" y="2952590"/>
            <a:ext cx="2591921" cy="4818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6.Shit-tzu  </a:t>
            </a:r>
            <a:r>
              <a:rPr lang="en-US" dirty="0" err="1" smtClean="0">
                <a:solidFill>
                  <a:schemeClr val="tx1"/>
                </a:solidFill>
              </a:rPr>
              <a:t>php</a:t>
            </a:r>
            <a:r>
              <a:rPr lang="en-US" dirty="0" smtClean="0">
                <a:solidFill>
                  <a:schemeClr val="tx1"/>
                </a:solidFill>
              </a:rPr>
              <a:t> 5000.00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3">
            <a:hlinkClick r:id="rId4" action="ppaction://hlinksldjump"/>
            <a:extLst>
              <a:ext uri="{FF2B5EF4-FFF2-40B4-BE49-F238E27FC236}">
                <a16:creationId xmlns="" xmlns:a16="http://schemas.microsoft.com/office/drawing/2014/main" id="{347199F5-F68C-2879-60B4-FF5DCBA25C9F}"/>
              </a:ext>
            </a:extLst>
          </p:cNvPr>
          <p:cNvSpPr/>
          <p:nvPr/>
        </p:nvSpPr>
        <p:spPr>
          <a:xfrm>
            <a:off x="1295400" y="3623581"/>
            <a:ext cx="2591920" cy="4818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7.Pug  </a:t>
            </a:r>
            <a:r>
              <a:rPr lang="en-US" dirty="0" err="1" smtClean="0">
                <a:solidFill>
                  <a:schemeClr val="tx1"/>
                </a:solidFill>
              </a:rPr>
              <a:t>php</a:t>
            </a:r>
            <a:r>
              <a:rPr lang="en-US" dirty="0" smtClean="0">
                <a:solidFill>
                  <a:schemeClr val="tx1"/>
                </a:solidFill>
              </a:rPr>
              <a:t> 8000.00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3">
            <a:hlinkClick r:id="rId5" action="ppaction://hlinksldjump"/>
            <a:extLst>
              <a:ext uri="{FF2B5EF4-FFF2-40B4-BE49-F238E27FC236}">
                <a16:creationId xmlns="" xmlns:a16="http://schemas.microsoft.com/office/drawing/2014/main" id="{347199F5-F68C-2879-60B4-FF5DCBA25C9F}"/>
              </a:ext>
            </a:extLst>
          </p:cNvPr>
          <p:cNvSpPr/>
          <p:nvPr/>
        </p:nvSpPr>
        <p:spPr>
          <a:xfrm>
            <a:off x="4419040" y="3623581"/>
            <a:ext cx="2591920" cy="4818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10.Pomeranian </a:t>
            </a:r>
            <a:r>
              <a:rPr lang="en-US" dirty="0" err="1" smtClean="0">
                <a:solidFill>
                  <a:schemeClr val="tx1"/>
                </a:solidFill>
              </a:rPr>
              <a:t>php</a:t>
            </a:r>
            <a:r>
              <a:rPr lang="en-US" dirty="0" smtClean="0">
                <a:solidFill>
                  <a:schemeClr val="tx1"/>
                </a:solidFill>
              </a:rPr>
              <a:t> 10000.00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3">
            <a:hlinkClick r:id="rId6" action="ppaction://hlinksldjump"/>
            <a:extLst>
              <a:ext uri="{FF2B5EF4-FFF2-40B4-BE49-F238E27FC236}">
                <a16:creationId xmlns="" xmlns:a16="http://schemas.microsoft.com/office/drawing/2014/main" id="{347199F5-F68C-2879-60B4-FF5DCBA25C9F}"/>
              </a:ext>
            </a:extLst>
          </p:cNvPr>
          <p:cNvSpPr/>
          <p:nvPr/>
        </p:nvSpPr>
        <p:spPr>
          <a:xfrm>
            <a:off x="4434707" y="4343400"/>
            <a:ext cx="2591920" cy="4818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11.Beagle </a:t>
            </a:r>
            <a:r>
              <a:rPr lang="en-US" dirty="0" err="1" smtClean="0">
                <a:solidFill>
                  <a:schemeClr val="tx1"/>
                </a:solidFill>
              </a:rPr>
              <a:t>php</a:t>
            </a:r>
            <a:r>
              <a:rPr lang="en-US" dirty="0" smtClean="0">
                <a:solidFill>
                  <a:schemeClr val="tx1"/>
                </a:solidFill>
              </a:rPr>
              <a:t> 10000.00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3">
            <a:hlinkClick r:id="rId7" action="ppaction://hlinksldjump"/>
            <a:extLst>
              <a:ext uri="{FF2B5EF4-FFF2-40B4-BE49-F238E27FC236}">
                <a16:creationId xmlns="" xmlns:a16="http://schemas.microsoft.com/office/drawing/2014/main" id="{347199F5-F68C-2879-60B4-FF5DCBA25C9F}"/>
              </a:ext>
            </a:extLst>
          </p:cNvPr>
          <p:cNvSpPr/>
          <p:nvPr/>
        </p:nvSpPr>
        <p:spPr>
          <a:xfrm>
            <a:off x="999428" y="4343400"/>
            <a:ext cx="3048000" cy="4818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8.Siberian Husky </a:t>
            </a:r>
            <a:r>
              <a:rPr lang="en-US" dirty="0" err="1" smtClean="0">
                <a:solidFill>
                  <a:schemeClr val="tx1"/>
                </a:solidFill>
              </a:rPr>
              <a:t>php</a:t>
            </a:r>
            <a:r>
              <a:rPr lang="en-US" dirty="0" smtClean="0">
                <a:solidFill>
                  <a:schemeClr val="tx1"/>
                </a:solidFill>
              </a:rPr>
              <a:t> 15000.00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1D8F1CD5-4D1D-2E87-C407-6C78BF989610}"/>
              </a:ext>
            </a:extLst>
          </p:cNvPr>
          <p:cNvSpPr/>
          <p:nvPr/>
        </p:nvSpPr>
        <p:spPr>
          <a:xfrm>
            <a:off x="1490529" y="1099465"/>
            <a:ext cx="694765" cy="66114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37" descr="Home with solid fill">
            <a:hlinkClick r:id="rId8" action="ppaction://hlinksldjump"/>
            <a:extLst>
              <a:ext uri="{FF2B5EF4-FFF2-40B4-BE49-F238E27FC236}">
                <a16:creationId xmlns="" xmlns:a16="http://schemas.microsoft.com/office/drawing/2014/main" id="{BB6E9AE1-24EA-1E32-1776-BDE75336C3D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50317" y="1092135"/>
            <a:ext cx="589430" cy="58943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C1D456A-0CBC-BE08-8A35-17F3A77E8767}"/>
              </a:ext>
            </a:extLst>
          </p:cNvPr>
          <p:cNvSpPr/>
          <p:nvPr/>
        </p:nvSpPr>
        <p:spPr>
          <a:xfrm>
            <a:off x="533400" y="152400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-76200" y="-80862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749404"/>
            <a:ext cx="1828800" cy="1828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Rectangle: Rounded Corners 2">
            <a:extLst>
              <a:ext uri="{FF2B5EF4-FFF2-40B4-BE49-F238E27FC236}">
                <a16:creationId xmlns="" xmlns:a16="http://schemas.microsoft.com/office/drawing/2014/main" id="{78DD6348-E2D9-DA91-F359-6DF5ADB216D0}"/>
              </a:ext>
            </a:extLst>
          </p:cNvPr>
          <p:cNvSpPr/>
          <p:nvPr/>
        </p:nvSpPr>
        <p:spPr>
          <a:xfrm>
            <a:off x="2523428" y="1453539"/>
            <a:ext cx="3733800" cy="68355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List of Pets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2">
            <a:extLst>
              <a:ext uri="{FF2B5EF4-FFF2-40B4-BE49-F238E27FC236}">
                <a16:creationId xmlns="" xmlns:a16="http://schemas.microsoft.com/office/drawing/2014/main" id="{78DD6348-E2D9-DA91-F359-6DF5ADB216D0}"/>
              </a:ext>
            </a:extLst>
          </p:cNvPr>
          <p:cNvSpPr/>
          <p:nvPr/>
        </p:nvSpPr>
        <p:spPr>
          <a:xfrm>
            <a:off x="3136307" y="2236425"/>
            <a:ext cx="2325784" cy="4305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hlinkClick r:id="rId15" action="ppaction://hlinksldjump"/>
          </p:cNvPr>
          <p:cNvSpPr txBox="1"/>
          <p:nvPr/>
        </p:nvSpPr>
        <p:spPr>
          <a:xfrm>
            <a:off x="7467600" y="5986056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21" name="Rectangle: Rounded Corners 3">
            <a:hlinkClick r:id="rId16" action="ppaction://hlinksldjump"/>
            <a:extLst>
              <a:ext uri="{FF2B5EF4-FFF2-40B4-BE49-F238E27FC236}">
                <a16:creationId xmlns="" xmlns:a16="http://schemas.microsoft.com/office/drawing/2014/main" id="{347199F5-F68C-2879-60B4-FF5DCBA25C9F}"/>
              </a:ext>
            </a:extLst>
          </p:cNvPr>
          <p:cNvSpPr/>
          <p:nvPr/>
        </p:nvSpPr>
        <p:spPr>
          <a:xfrm>
            <a:off x="999428" y="4977653"/>
            <a:ext cx="3048000" cy="4818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9.Labrador Retriever </a:t>
            </a:r>
            <a:r>
              <a:rPr lang="en-US" dirty="0" err="1" smtClean="0">
                <a:solidFill>
                  <a:schemeClr val="tx1"/>
                </a:solidFill>
              </a:rPr>
              <a:t>php</a:t>
            </a:r>
            <a:r>
              <a:rPr lang="en-US" dirty="0" smtClean="0">
                <a:solidFill>
                  <a:schemeClr val="tx1"/>
                </a:solidFill>
              </a:rPr>
              <a:t> 25000.00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3">
            <a:hlinkClick r:id="rId17" action="ppaction://hlinksldjump"/>
            <a:extLst>
              <a:ext uri="{FF2B5EF4-FFF2-40B4-BE49-F238E27FC236}">
                <a16:creationId xmlns="" xmlns:a16="http://schemas.microsoft.com/office/drawing/2014/main" id="{347199F5-F68C-2879-60B4-FF5DCBA25C9F}"/>
              </a:ext>
            </a:extLst>
          </p:cNvPr>
          <p:cNvSpPr/>
          <p:nvPr/>
        </p:nvSpPr>
        <p:spPr>
          <a:xfrm>
            <a:off x="4428298" y="4977653"/>
            <a:ext cx="2658302" cy="4818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12.Chihuahua </a:t>
            </a:r>
            <a:r>
              <a:rPr lang="en-US" dirty="0" err="1" smtClean="0">
                <a:solidFill>
                  <a:schemeClr val="tx1"/>
                </a:solidFill>
              </a:rPr>
              <a:t>php</a:t>
            </a:r>
            <a:r>
              <a:rPr lang="en-US" dirty="0" smtClean="0">
                <a:solidFill>
                  <a:schemeClr val="tx1"/>
                </a:solidFill>
              </a:rPr>
              <a:t> 15000.00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hlinkClick r:id="rId18" action="ppaction://hlinksldjump"/>
          </p:cNvPr>
          <p:cNvSpPr txBox="1"/>
          <p:nvPr/>
        </p:nvSpPr>
        <p:spPr>
          <a:xfrm>
            <a:off x="1023778" y="5986056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2">
            <a:extLst>
              <a:ext uri="{FF2B5EF4-FFF2-40B4-BE49-F238E27FC236}">
                <a16:creationId xmlns="" xmlns:a16="http://schemas.microsoft.com/office/drawing/2014/main" id="{78DD6348-E2D9-DA91-F359-6DF5ADB216D0}"/>
              </a:ext>
            </a:extLst>
          </p:cNvPr>
          <p:cNvSpPr/>
          <p:nvPr/>
        </p:nvSpPr>
        <p:spPr>
          <a:xfrm>
            <a:off x="3181475" y="746479"/>
            <a:ext cx="2241175" cy="68355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Pet’s Code shop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3">
            <a:hlinkClick r:id="rId3" action="ppaction://hlinksldjump"/>
            <a:extLst>
              <a:ext uri="{FF2B5EF4-FFF2-40B4-BE49-F238E27FC236}">
                <a16:creationId xmlns="" xmlns:a16="http://schemas.microsoft.com/office/drawing/2014/main" id="{347199F5-F68C-2879-60B4-FF5DCBA25C9F}"/>
              </a:ext>
            </a:extLst>
          </p:cNvPr>
          <p:cNvSpPr/>
          <p:nvPr/>
        </p:nvSpPr>
        <p:spPr>
          <a:xfrm>
            <a:off x="2893358" y="2952590"/>
            <a:ext cx="2591921" cy="4818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13.Persian Cat </a:t>
            </a:r>
            <a:r>
              <a:rPr lang="en-US" dirty="0" err="1" smtClean="0">
                <a:solidFill>
                  <a:schemeClr val="tx1"/>
                </a:solidFill>
              </a:rPr>
              <a:t>php</a:t>
            </a:r>
            <a:r>
              <a:rPr lang="en-US" dirty="0" smtClean="0">
                <a:solidFill>
                  <a:schemeClr val="tx1"/>
                </a:solidFill>
              </a:rPr>
              <a:t> 5000.00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3">
            <a:hlinkClick r:id="rId4" action="ppaction://hlinksldjump"/>
            <a:extLst>
              <a:ext uri="{FF2B5EF4-FFF2-40B4-BE49-F238E27FC236}">
                <a16:creationId xmlns="" xmlns:a16="http://schemas.microsoft.com/office/drawing/2014/main" id="{347199F5-F68C-2879-60B4-FF5DCBA25C9F}"/>
              </a:ext>
            </a:extLst>
          </p:cNvPr>
          <p:cNvSpPr/>
          <p:nvPr/>
        </p:nvSpPr>
        <p:spPr>
          <a:xfrm>
            <a:off x="1295400" y="3623581"/>
            <a:ext cx="2591920" cy="4818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14.Siamese Cat  </a:t>
            </a:r>
            <a:r>
              <a:rPr lang="en-US" dirty="0" err="1" smtClean="0">
                <a:solidFill>
                  <a:schemeClr val="tx1"/>
                </a:solidFill>
              </a:rPr>
              <a:t>php</a:t>
            </a:r>
            <a:r>
              <a:rPr lang="en-US" dirty="0" smtClean="0">
                <a:solidFill>
                  <a:schemeClr val="tx1"/>
                </a:solidFill>
              </a:rPr>
              <a:t> 8000.00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3">
            <a:hlinkClick r:id="rId5" action="ppaction://hlinksldjump"/>
            <a:extLst>
              <a:ext uri="{FF2B5EF4-FFF2-40B4-BE49-F238E27FC236}">
                <a16:creationId xmlns="" xmlns:a16="http://schemas.microsoft.com/office/drawing/2014/main" id="{347199F5-F68C-2879-60B4-FF5DCBA25C9F}"/>
              </a:ext>
            </a:extLst>
          </p:cNvPr>
          <p:cNvSpPr/>
          <p:nvPr/>
        </p:nvSpPr>
        <p:spPr>
          <a:xfrm>
            <a:off x="4419040" y="3623581"/>
            <a:ext cx="2591920" cy="4818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17.Russian Blue </a:t>
            </a:r>
            <a:r>
              <a:rPr lang="en-US" dirty="0" err="1" smtClean="0">
                <a:solidFill>
                  <a:schemeClr val="tx1"/>
                </a:solidFill>
              </a:rPr>
              <a:t>php</a:t>
            </a:r>
            <a:r>
              <a:rPr lang="en-US" dirty="0" smtClean="0">
                <a:solidFill>
                  <a:schemeClr val="tx1"/>
                </a:solidFill>
              </a:rPr>
              <a:t> 8000.00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3">
            <a:hlinkClick r:id="rId6" action="ppaction://hlinksldjump"/>
            <a:extLst>
              <a:ext uri="{FF2B5EF4-FFF2-40B4-BE49-F238E27FC236}">
                <a16:creationId xmlns="" xmlns:a16="http://schemas.microsoft.com/office/drawing/2014/main" id="{347199F5-F68C-2879-60B4-FF5DCBA25C9F}"/>
              </a:ext>
            </a:extLst>
          </p:cNvPr>
          <p:cNvSpPr/>
          <p:nvPr/>
        </p:nvSpPr>
        <p:spPr>
          <a:xfrm>
            <a:off x="4434707" y="4343400"/>
            <a:ext cx="2591920" cy="4818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18.American Curl </a:t>
            </a:r>
            <a:r>
              <a:rPr lang="en-US" dirty="0" err="1" smtClean="0">
                <a:solidFill>
                  <a:schemeClr val="tx1"/>
                </a:solidFill>
              </a:rPr>
              <a:t>php</a:t>
            </a:r>
            <a:r>
              <a:rPr lang="en-US" dirty="0" smtClean="0">
                <a:solidFill>
                  <a:schemeClr val="tx1"/>
                </a:solidFill>
              </a:rPr>
              <a:t> 4000.00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3">
            <a:hlinkClick r:id="rId7" action="ppaction://hlinksldjump"/>
            <a:extLst>
              <a:ext uri="{FF2B5EF4-FFF2-40B4-BE49-F238E27FC236}">
                <a16:creationId xmlns="" xmlns:a16="http://schemas.microsoft.com/office/drawing/2014/main" id="{347199F5-F68C-2879-60B4-FF5DCBA25C9F}"/>
              </a:ext>
            </a:extLst>
          </p:cNvPr>
          <p:cNvSpPr/>
          <p:nvPr/>
        </p:nvSpPr>
        <p:spPr>
          <a:xfrm>
            <a:off x="999428" y="4343400"/>
            <a:ext cx="3048000" cy="4818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5.Himalayan Cat </a:t>
            </a:r>
            <a:r>
              <a:rPr lang="en-US" dirty="0" err="1" smtClean="0">
                <a:solidFill>
                  <a:schemeClr val="tx1"/>
                </a:solidFill>
              </a:rPr>
              <a:t>php</a:t>
            </a:r>
            <a:r>
              <a:rPr lang="en-US" dirty="0" smtClean="0">
                <a:solidFill>
                  <a:schemeClr val="tx1"/>
                </a:solidFill>
              </a:rPr>
              <a:t> 7000.00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1D8F1CD5-4D1D-2E87-C407-6C78BF989610}"/>
              </a:ext>
            </a:extLst>
          </p:cNvPr>
          <p:cNvSpPr/>
          <p:nvPr/>
        </p:nvSpPr>
        <p:spPr>
          <a:xfrm>
            <a:off x="1490529" y="1099465"/>
            <a:ext cx="694765" cy="66114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37" descr="Home with solid fill">
            <a:hlinkClick r:id="rId8" action="ppaction://hlinksldjump"/>
            <a:extLst>
              <a:ext uri="{FF2B5EF4-FFF2-40B4-BE49-F238E27FC236}">
                <a16:creationId xmlns="" xmlns:a16="http://schemas.microsoft.com/office/drawing/2014/main" id="{BB6E9AE1-24EA-1E32-1776-BDE75336C3D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50317" y="1092135"/>
            <a:ext cx="589430" cy="58943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C1D456A-0CBC-BE08-8A35-17F3A77E8767}"/>
              </a:ext>
            </a:extLst>
          </p:cNvPr>
          <p:cNvSpPr/>
          <p:nvPr/>
        </p:nvSpPr>
        <p:spPr>
          <a:xfrm>
            <a:off x="533400" y="152400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-76200" y="-80862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749404"/>
            <a:ext cx="1828800" cy="1828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Rectangle: Rounded Corners 2">
            <a:extLst>
              <a:ext uri="{FF2B5EF4-FFF2-40B4-BE49-F238E27FC236}">
                <a16:creationId xmlns="" xmlns:a16="http://schemas.microsoft.com/office/drawing/2014/main" id="{78DD6348-E2D9-DA91-F359-6DF5ADB216D0}"/>
              </a:ext>
            </a:extLst>
          </p:cNvPr>
          <p:cNvSpPr/>
          <p:nvPr/>
        </p:nvSpPr>
        <p:spPr>
          <a:xfrm>
            <a:off x="2523428" y="1453539"/>
            <a:ext cx="3733800" cy="68355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List of Pets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2">
            <a:extLst>
              <a:ext uri="{FF2B5EF4-FFF2-40B4-BE49-F238E27FC236}">
                <a16:creationId xmlns="" xmlns:a16="http://schemas.microsoft.com/office/drawing/2014/main" id="{78DD6348-E2D9-DA91-F359-6DF5ADB216D0}"/>
              </a:ext>
            </a:extLst>
          </p:cNvPr>
          <p:cNvSpPr/>
          <p:nvPr/>
        </p:nvSpPr>
        <p:spPr>
          <a:xfrm>
            <a:off x="3136307" y="2236425"/>
            <a:ext cx="2325784" cy="4305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3">
            <a:hlinkClick r:id="rId15" action="ppaction://hlinksldjump"/>
            <a:extLst>
              <a:ext uri="{FF2B5EF4-FFF2-40B4-BE49-F238E27FC236}">
                <a16:creationId xmlns="" xmlns:a16="http://schemas.microsoft.com/office/drawing/2014/main" id="{347199F5-F68C-2879-60B4-FF5DCBA25C9F}"/>
              </a:ext>
            </a:extLst>
          </p:cNvPr>
          <p:cNvSpPr/>
          <p:nvPr/>
        </p:nvSpPr>
        <p:spPr>
          <a:xfrm>
            <a:off x="999428" y="4977653"/>
            <a:ext cx="3048000" cy="4818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16.Exotic Shorthair </a:t>
            </a:r>
            <a:r>
              <a:rPr lang="en-US" dirty="0" err="1" smtClean="0">
                <a:solidFill>
                  <a:schemeClr val="tx1"/>
                </a:solidFill>
              </a:rPr>
              <a:t>php</a:t>
            </a:r>
            <a:r>
              <a:rPr lang="en-US" dirty="0" smtClean="0">
                <a:solidFill>
                  <a:schemeClr val="tx1"/>
                </a:solidFill>
              </a:rPr>
              <a:t> 10000.00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3">
            <a:hlinkClick r:id="rId16" action="ppaction://hlinksldjump"/>
            <a:extLst>
              <a:ext uri="{FF2B5EF4-FFF2-40B4-BE49-F238E27FC236}">
                <a16:creationId xmlns="" xmlns:a16="http://schemas.microsoft.com/office/drawing/2014/main" id="{347199F5-F68C-2879-60B4-FF5DCBA25C9F}"/>
              </a:ext>
            </a:extLst>
          </p:cNvPr>
          <p:cNvSpPr/>
          <p:nvPr/>
        </p:nvSpPr>
        <p:spPr>
          <a:xfrm>
            <a:off x="4428298" y="4977653"/>
            <a:ext cx="2658302" cy="4818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19.American Shorthair  </a:t>
            </a:r>
            <a:r>
              <a:rPr lang="en-US" dirty="0" err="1" smtClean="0">
                <a:solidFill>
                  <a:schemeClr val="tx1"/>
                </a:solidFill>
              </a:rPr>
              <a:t>php</a:t>
            </a:r>
            <a:r>
              <a:rPr lang="en-US" dirty="0" smtClean="0">
                <a:solidFill>
                  <a:schemeClr val="tx1"/>
                </a:solidFill>
              </a:rPr>
              <a:t> 6000.00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hlinkClick r:id="rId17" action="ppaction://hlinksldjump"/>
          </p:cNvPr>
          <p:cNvSpPr txBox="1"/>
          <p:nvPr/>
        </p:nvSpPr>
        <p:spPr>
          <a:xfrm>
            <a:off x="1023778" y="5986056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24" name="TextBox 23">
            <a:hlinkClick r:id="rId18" action="ppaction://hlinksldjump"/>
          </p:cNvPr>
          <p:cNvSpPr txBox="1"/>
          <p:nvPr/>
        </p:nvSpPr>
        <p:spPr>
          <a:xfrm>
            <a:off x="7467600" y="605574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40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2">
            <a:extLst>
              <a:ext uri="{FF2B5EF4-FFF2-40B4-BE49-F238E27FC236}">
                <a16:creationId xmlns="" xmlns:a16="http://schemas.microsoft.com/office/drawing/2014/main" id="{78DD6348-E2D9-DA91-F359-6DF5ADB216D0}"/>
              </a:ext>
            </a:extLst>
          </p:cNvPr>
          <p:cNvSpPr/>
          <p:nvPr/>
        </p:nvSpPr>
        <p:spPr>
          <a:xfrm>
            <a:off x="3181475" y="746479"/>
            <a:ext cx="2241175" cy="68355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Pet’s Code shop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3">
            <a:hlinkClick r:id="rId3" action="ppaction://hlinksldjump"/>
            <a:extLst>
              <a:ext uri="{FF2B5EF4-FFF2-40B4-BE49-F238E27FC236}">
                <a16:creationId xmlns="" xmlns:a16="http://schemas.microsoft.com/office/drawing/2014/main" id="{347199F5-F68C-2879-60B4-FF5DCBA25C9F}"/>
              </a:ext>
            </a:extLst>
          </p:cNvPr>
          <p:cNvSpPr/>
          <p:nvPr/>
        </p:nvSpPr>
        <p:spPr>
          <a:xfrm>
            <a:off x="2893358" y="2952590"/>
            <a:ext cx="2568733" cy="4818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20.Betta fish </a:t>
            </a:r>
            <a:r>
              <a:rPr lang="en-US" dirty="0" err="1" smtClean="0">
                <a:solidFill>
                  <a:schemeClr val="tx1"/>
                </a:solidFill>
              </a:rPr>
              <a:t>php</a:t>
            </a:r>
            <a:r>
              <a:rPr lang="en-US" dirty="0" smtClean="0">
                <a:solidFill>
                  <a:schemeClr val="tx1"/>
                </a:solidFill>
              </a:rPr>
              <a:t> 500.00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3">
            <a:hlinkClick r:id="rId4" action="ppaction://hlinksldjump"/>
            <a:extLst>
              <a:ext uri="{FF2B5EF4-FFF2-40B4-BE49-F238E27FC236}">
                <a16:creationId xmlns="" xmlns:a16="http://schemas.microsoft.com/office/drawing/2014/main" id="{347199F5-F68C-2879-60B4-FF5DCBA25C9F}"/>
              </a:ext>
            </a:extLst>
          </p:cNvPr>
          <p:cNvSpPr/>
          <p:nvPr/>
        </p:nvSpPr>
        <p:spPr>
          <a:xfrm>
            <a:off x="2870171" y="3563925"/>
            <a:ext cx="2591920" cy="4818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21.Flower horn </a:t>
            </a:r>
            <a:r>
              <a:rPr lang="en-US" dirty="0" err="1" smtClean="0">
                <a:solidFill>
                  <a:schemeClr val="tx1"/>
                </a:solidFill>
              </a:rPr>
              <a:t>php</a:t>
            </a:r>
            <a:r>
              <a:rPr lang="en-US" dirty="0" smtClean="0">
                <a:solidFill>
                  <a:schemeClr val="tx1"/>
                </a:solidFill>
              </a:rPr>
              <a:t> 800.00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3">
            <a:hlinkClick r:id="rId5" action="ppaction://hlinksldjump"/>
            <a:extLst>
              <a:ext uri="{FF2B5EF4-FFF2-40B4-BE49-F238E27FC236}">
                <a16:creationId xmlns="" xmlns:a16="http://schemas.microsoft.com/office/drawing/2014/main" id="{347199F5-F68C-2879-60B4-FF5DCBA25C9F}"/>
              </a:ext>
            </a:extLst>
          </p:cNvPr>
          <p:cNvSpPr/>
          <p:nvPr/>
        </p:nvSpPr>
        <p:spPr>
          <a:xfrm>
            <a:off x="2870171" y="5638800"/>
            <a:ext cx="2591919" cy="4818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24.Molly </a:t>
            </a:r>
            <a:r>
              <a:rPr lang="en-US" dirty="0" err="1" smtClean="0">
                <a:solidFill>
                  <a:schemeClr val="tx1"/>
                </a:solidFill>
              </a:rPr>
              <a:t>php</a:t>
            </a:r>
            <a:r>
              <a:rPr lang="en-US" dirty="0" smtClean="0">
                <a:solidFill>
                  <a:schemeClr val="tx1"/>
                </a:solidFill>
              </a:rPr>
              <a:t> 150.00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3">
            <a:hlinkClick r:id="rId6" action="ppaction://hlinksldjump"/>
            <a:extLst>
              <a:ext uri="{FF2B5EF4-FFF2-40B4-BE49-F238E27FC236}">
                <a16:creationId xmlns="" xmlns:a16="http://schemas.microsoft.com/office/drawing/2014/main" id="{347199F5-F68C-2879-60B4-FF5DCBA25C9F}"/>
              </a:ext>
            </a:extLst>
          </p:cNvPr>
          <p:cNvSpPr/>
          <p:nvPr/>
        </p:nvSpPr>
        <p:spPr>
          <a:xfrm>
            <a:off x="2870170" y="4294262"/>
            <a:ext cx="2591921" cy="4818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22.Gold fish </a:t>
            </a:r>
            <a:r>
              <a:rPr lang="en-US" dirty="0" err="1" smtClean="0">
                <a:solidFill>
                  <a:schemeClr val="tx1"/>
                </a:solidFill>
              </a:rPr>
              <a:t>php</a:t>
            </a:r>
            <a:r>
              <a:rPr lang="en-US" dirty="0" smtClean="0">
                <a:solidFill>
                  <a:schemeClr val="tx1"/>
                </a:solidFill>
              </a:rPr>
              <a:t> 150.00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1D8F1CD5-4D1D-2E87-C407-6C78BF989610}"/>
              </a:ext>
            </a:extLst>
          </p:cNvPr>
          <p:cNvSpPr/>
          <p:nvPr/>
        </p:nvSpPr>
        <p:spPr>
          <a:xfrm>
            <a:off x="1490529" y="1099465"/>
            <a:ext cx="694765" cy="66114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37" descr="Home with solid fill">
            <a:hlinkClick r:id="rId7" action="ppaction://hlinksldjump"/>
            <a:extLst>
              <a:ext uri="{FF2B5EF4-FFF2-40B4-BE49-F238E27FC236}">
                <a16:creationId xmlns="" xmlns:a16="http://schemas.microsoft.com/office/drawing/2014/main" id="{BB6E9AE1-24EA-1E32-1776-BDE75336C3D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50317" y="1092135"/>
            <a:ext cx="589430" cy="58943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C1D456A-0CBC-BE08-8A35-17F3A77E8767}"/>
              </a:ext>
            </a:extLst>
          </p:cNvPr>
          <p:cNvSpPr/>
          <p:nvPr/>
        </p:nvSpPr>
        <p:spPr>
          <a:xfrm>
            <a:off x="533400" y="152400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-76200" y="-80862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749404"/>
            <a:ext cx="1828800" cy="1828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8" name="Rectangle: Rounded Corners 2">
            <a:extLst>
              <a:ext uri="{FF2B5EF4-FFF2-40B4-BE49-F238E27FC236}">
                <a16:creationId xmlns="" xmlns:a16="http://schemas.microsoft.com/office/drawing/2014/main" id="{78DD6348-E2D9-DA91-F359-6DF5ADB216D0}"/>
              </a:ext>
            </a:extLst>
          </p:cNvPr>
          <p:cNvSpPr/>
          <p:nvPr/>
        </p:nvSpPr>
        <p:spPr>
          <a:xfrm>
            <a:off x="2523428" y="1453539"/>
            <a:ext cx="3733800" cy="68355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List of Pets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2">
            <a:extLst>
              <a:ext uri="{FF2B5EF4-FFF2-40B4-BE49-F238E27FC236}">
                <a16:creationId xmlns="" xmlns:a16="http://schemas.microsoft.com/office/drawing/2014/main" id="{78DD6348-E2D9-DA91-F359-6DF5ADB216D0}"/>
              </a:ext>
            </a:extLst>
          </p:cNvPr>
          <p:cNvSpPr/>
          <p:nvPr/>
        </p:nvSpPr>
        <p:spPr>
          <a:xfrm>
            <a:off x="3136307" y="2236425"/>
            <a:ext cx="2325784" cy="4305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Fish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3">
            <a:hlinkClick r:id="rId15" action="ppaction://hlinksldjump"/>
            <a:extLst>
              <a:ext uri="{FF2B5EF4-FFF2-40B4-BE49-F238E27FC236}">
                <a16:creationId xmlns="" xmlns:a16="http://schemas.microsoft.com/office/drawing/2014/main" id="{347199F5-F68C-2879-60B4-FF5DCBA25C9F}"/>
              </a:ext>
            </a:extLst>
          </p:cNvPr>
          <p:cNvSpPr/>
          <p:nvPr/>
        </p:nvSpPr>
        <p:spPr>
          <a:xfrm>
            <a:off x="2870171" y="4973107"/>
            <a:ext cx="2591920" cy="4818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23.Guppy </a:t>
            </a:r>
            <a:r>
              <a:rPr lang="en-US" dirty="0" err="1" smtClean="0">
                <a:solidFill>
                  <a:schemeClr val="tx1"/>
                </a:solidFill>
              </a:rPr>
              <a:t>php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150.00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hlinkClick r:id="rId16" action="ppaction://hlinksldjump"/>
          </p:cNvPr>
          <p:cNvSpPr txBox="1"/>
          <p:nvPr/>
        </p:nvSpPr>
        <p:spPr>
          <a:xfrm>
            <a:off x="1023778" y="5986056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9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kind of pets would you buy: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05200" y="42672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304800" y="601980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7619999" y="5922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8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A6DB779-EA8F-440D-9085-710C6D7324EA}"/>
              </a:ext>
            </a:extLst>
          </p:cNvPr>
          <p:cNvSpPr txBox="1"/>
          <p:nvPr/>
        </p:nvSpPr>
        <p:spPr>
          <a:xfrm>
            <a:off x="1524000" y="4876800"/>
            <a:ext cx="6553199" cy="584775"/>
          </a:xfrm>
          <a:prstGeom prst="rect">
            <a:avLst/>
          </a:prstGeom>
          <a:ln>
            <a:solidFill>
              <a:schemeClr val="accent3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LIFE IS BETTER WITH PETS</a:t>
            </a:r>
            <a:endParaRPr lang="en-PH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869576"/>
            <a:ext cx="3657600" cy="3657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Pentagon 6"/>
          <p:cNvSpPr/>
          <p:nvPr/>
        </p:nvSpPr>
        <p:spPr>
          <a:xfrm>
            <a:off x="7467600" y="6136598"/>
            <a:ext cx="1295400" cy="457200"/>
          </a:xfrm>
          <a:prstGeom prst="homePlat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3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kind of pets would you buy: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hlinkClick r:id="rId4" action="ppaction://hlinksldjump"/>
          </p:cNvPr>
          <p:cNvSpPr txBox="1"/>
          <p:nvPr/>
        </p:nvSpPr>
        <p:spPr>
          <a:xfrm>
            <a:off x="304800" y="601980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7619999" y="5922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kind of pets would you buy: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7619999" y="5922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304800" y="601980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8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kind of pets would you buy: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304800" y="601980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7619999" y="5922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6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kind of pets would you buy: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7619999" y="5922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304800" y="601980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3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kind of pets would you buy: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304800" y="601980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7619999" y="5922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kind of pets would you buy: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304800" y="601980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7619999" y="5922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0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kind of pets would you buy: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304800" y="601980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7619999" y="5922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37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kind of pets would you buy: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7619999" y="5922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304800" y="601980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6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kind of pets would you buy: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304800" y="601980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7619999" y="5922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kind of pets would you buy: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304800" y="601980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7619999" y="5922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0" y="4876800"/>
            <a:ext cx="1714500" cy="1714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Rounded Rectangle 5"/>
          <p:cNvSpPr/>
          <p:nvPr/>
        </p:nvSpPr>
        <p:spPr>
          <a:xfrm>
            <a:off x="1524000" y="3083131"/>
            <a:ext cx="6674427" cy="69124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Narrow" pitchFamily="34" charset="0"/>
              </a:rPr>
              <a:t>Petshop.com</a:t>
            </a:r>
            <a:endParaRPr lang="en-US" dirty="0">
              <a:latin typeface="Arial Narrow" pitchFamily="34" charset="0"/>
            </a:endParaRPr>
          </a:p>
        </p:txBody>
      </p:sp>
      <p:pic>
        <p:nvPicPr>
          <p:cNvPr id="7" name="Picture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314452"/>
            <a:ext cx="228600" cy="228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C1D456A-0CBC-BE08-8A35-17F3A77E8767}"/>
              </a:ext>
            </a:extLst>
          </p:cNvPr>
          <p:cNvSpPr/>
          <p:nvPr/>
        </p:nvSpPr>
        <p:spPr>
          <a:xfrm>
            <a:off x="838200" y="312436"/>
            <a:ext cx="7728697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       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search or type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url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Graphic 5" descr="Lock with solid fill">
            <a:extLst>
              <a:ext uri="{FF2B5EF4-FFF2-40B4-BE49-F238E27FC236}">
                <a16:creationId xmlns="" xmlns:a16="http://schemas.microsoft.com/office/drawing/2014/main" id="{1D869C66-1981-4B3B-94EB-A8CC91F3660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4385" y="416347"/>
            <a:ext cx="275665" cy="27566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57200" y="541036"/>
            <a:ext cx="1818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45474" y="541036"/>
            <a:ext cx="1558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53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kind of pets would you buy: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304800" y="601980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7619999" y="5922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kind of pets would you buy: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7619999" y="5922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304800" y="601980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9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kind of pets would you buy: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304800" y="601980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7619999" y="5922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2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kind of pets would you buy: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304800" y="601980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7619999" y="5922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9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kind of pets would you buy: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304800" y="601980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2" name="TextBox 11">
            <a:hlinkClick r:id="rId5" action="ppaction://hlinksldjump"/>
          </p:cNvPr>
          <p:cNvSpPr txBox="1"/>
          <p:nvPr/>
        </p:nvSpPr>
        <p:spPr>
          <a:xfrm>
            <a:off x="7619999" y="5922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kind of pets would you buy: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>
            <a:hlinkClick r:id="rId4" action="ppaction://hlinksldjump"/>
          </p:cNvPr>
          <p:cNvSpPr txBox="1"/>
          <p:nvPr/>
        </p:nvSpPr>
        <p:spPr>
          <a:xfrm>
            <a:off x="304800" y="601980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4" name="TextBox 13">
            <a:hlinkClick r:id="rId5" action="ppaction://hlinksldjump"/>
          </p:cNvPr>
          <p:cNvSpPr txBox="1"/>
          <p:nvPr/>
        </p:nvSpPr>
        <p:spPr>
          <a:xfrm>
            <a:off x="7619999" y="5922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kind of pets would you buy: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304800" y="601980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7619999" y="5922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3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kind of pets would you buy: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304800" y="601980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7619999" y="5922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9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kind of pets would you buy: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3855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304800" y="601980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7619999" y="5922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kind of pets would you buy: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304800" y="601980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7619999" y="5922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3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57500" y="914400"/>
            <a:ext cx="3733800" cy="525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3188277" y="2901043"/>
            <a:ext cx="29718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                      Login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hlinkClick r:id="rId4" action="ppaction://hlinksldjump"/>
          </p:cNvPr>
          <p:cNvSpPr/>
          <p:nvPr/>
        </p:nvSpPr>
        <p:spPr>
          <a:xfrm>
            <a:off x="3176170" y="1985829"/>
            <a:ext cx="29718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                    Register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hlinkClick r:id="rId5" action="ppaction://hlinksldjump"/>
          </p:cNvPr>
          <p:cNvSpPr/>
          <p:nvPr/>
        </p:nvSpPr>
        <p:spPr>
          <a:xfrm>
            <a:off x="3171185" y="3810000"/>
            <a:ext cx="29718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 </a:t>
            </a:r>
            <a:r>
              <a:rPr lang="en-US" b="1" dirty="0" smtClean="0">
                <a:solidFill>
                  <a:schemeClr val="tx1"/>
                </a:solidFill>
              </a:rPr>
              <a:t>Forget Credential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hlinkClick r:id="rId6" action="ppaction://hlinksldjump"/>
          </p:cNvPr>
          <p:cNvSpPr/>
          <p:nvPr/>
        </p:nvSpPr>
        <p:spPr>
          <a:xfrm>
            <a:off x="3159079" y="4724400"/>
            <a:ext cx="2971800" cy="533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                       Shop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="" xmlns:a16="http://schemas.microsoft.com/office/drawing/2014/main" id="{9C1D456A-0CBC-BE08-8A35-17F3A77E8767}"/>
              </a:ext>
            </a:extLst>
          </p:cNvPr>
          <p:cNvSpPr/>
          <p:nvPr/>
        </p:nvSpPr>
        <p:spPr>
          <a:xfrm>
            <a:off x="707651" y="312436"/>
            <a:ext cx="7728697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rgbClr val="FF0000"/>
                </a:solidFill>
              </a:rPr>
              <a:t>       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www.petcodeshop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Graphic 5" descr="Lock with solid fill">
            <a:extLst>
              <a:ext uri="{FF2B5EF4-FFF2-40B4-BE49-F238E27FC236}">
                <a16:creationId xmlns="" xmlns:a16="http://schemas.microsoft.com/office/drawing/2014/main" id="{1D869C66-1981-4B3B-94EB-A8CC91F3660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4837" y="403203"/>
            <a:ext cx="275665" cy="275665"/>
          </a:xfrm>
          <a:prstGeom prst="rect">
            <a:avLst/>
          </a:prstGeom>
        </p:spPr>
      </p:pic>
      <p:cxnSp>
        <p:nvCxnSpPr>
          <p:cNvPr id="15" name="Straight Arrow Connector 14">
            <a:hlinkClick r:id="rId9" action="ppaction://hlinksldjump"/>
          </p:cNvPr>
          <p:cNvCxnSpPr/>
          <p:nvPr/>
        </p:nvCxnSpPr>
        <p:spPr>
          <a:xfrm flipH="1">
            <a:off x="145474" y="541036"/>
            <a:ext cx="1558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hlinkClick r:id="rId9" action="ppaction://hlinksldjump"/>
          </p:cNvPr>
          <p:cNvCxnSpPr/>
          <p:nvPr/>
        </p:nvCxnSpPr>
        <p:spPr>
          <a:xfrm>
            <a:off x="412164" y="541036"/>
            <a:ext cx="1818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0538" y="1219200"/>
            <a:ext cx="280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Menu  </a:t>
            </a:r>
            <a:endParaRPr lang="en-US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0" y="4876800"/>
            <a:ext cx="1714500" cy="1714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5781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kind of pets would you buy: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304800" y="601980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7619999" y="5922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3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kind of pets would you buy: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304800" y="601980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7619999" y="5922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kind of pets would you buy: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304800" y="601980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7619999" y="5922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1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MANY: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/>
          <p:cNvSpPr txBox="1"/>
          <p:nvPr/>
        </p:nvSpPr>
        <p:spPr>
          <a:xfrm>
            <a:off x="304800" y="601980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7619999" y="5922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3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MANY: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304800" y="601980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7619999" y="5922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</a:rPr>
              <a:t>Do you add pet</a:t>
            </a:r>
            <a:r>
              <a:rPr lang="en-US" sz="2800" dirty="0" smtClean="0">
                <a:solidFill>
                  <a:schemeClr val="tx1"/>
                </a:solidFill>
              </a:rPr>
              <a:t>?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705716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16. Exotic </a:t>
            </a:r>
            <a:r>
              <a:rPr lang="en-US" dirty="0" err="1" smtClean="0"/>
              <a:t>Shoirhair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7619999" y="5922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304800" y="601980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2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>
                <a:solidFill>
                  <a:schemeClr val="tx1"/>
                </a:solidFill>
              </a:rPr>
              <a:t>Do you add pet?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10.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Beagle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               </a:t>
            </a:r>
            <a:r>
              <a:rPr lang="en-US" b="1" dirty="0" smtClean="0">
                <a:solidFill>
                  <a:schemeClr val="tx1"/>
                </a:solidFill>
              </a:rPr>
              <a:t>www.petcodeshop.com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7619999" y="5922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304800" y="601980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MANY: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7619999" y="5922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304800" y="601980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2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MANY: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304800" y="601980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7619999" y="5922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0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834837" y="1409700"/>
            <a:ext cx="6861363" cy="4907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0689" y="1562100"/>
            <a:ext cx="4127566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=Cage=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407839" y="2047875"/>
            <a:ext cx="4127566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Cage for Dog, Cat and Rabbits</a:t>
            </a:r>
            <a:endParaRPr lang="en-US" b="1" dirty="0"/>
          </a:p>
        </p:txBody>
      </p:sp>
      <p:sp>
        <p:nvSpPr>
          <p:cNvPr id="8" name="Rounded Rectangle 7">
            <a:extLst>
              <a:ext uri="{FF2B5EF4-FFF2-40B4-BE49-F238E27FC236}">
                <a16:creationId xmlns="" xmlns:a16="http://schemas.microsoft.com/office/drawing/2014/main" id="{9C1D456A-0CBC-BE08-8A35-17F3A77E8767}"/>
              </a:ext>
            </a:extLst>
          </p:cNvPr>
          <p:cNvSpPr/>
          <p:nvPr/>
        </p:nvSpPr>
        <p:spPr>
          <a:xfrm>
            <a:off x="707651" y="312436"/>
            <a:ext cx="7728697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rgbClr val="FF0000"/>
                </a:solidFill>
              </a:rPr>
              <a:t>       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www.petcodeshop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Graphic 5" descr="Lock with solid fill">
            <a:extLst>
              <a:ext uri="{FF2B5EF4-FFF2-40B4-BE49-F238E27FC236}">
                <a16:creationId xmlns="" xmlns:a16="http://schemas.microsoft.com/office/drawing/2014/main" id="{1D869C66-1981-4B3B-94EB-A8CC91F366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837" y="403203"/>
            <a:ext cx="275665" cy="275665"/>
          </a:xfrm>
          <a:prstGeom prst="rect">
            <a:avLst/>
          </a:prstGeom>
        </p:spPr>
      </p:pic>
      <p:cxnSp>
        <p:nvCxnSpPr>
          <p:cNvPr id="10" name="Straight Arrow Connector 9">
            <a:hlinkClick r:id="rId8" action="ppaction://hlinksldjump"/>
          </p:cNvPr>
          <p:cNvCxnSpPr/>
          <p:nvPr/>
        </p:nvCxnSpPr>
        <p:spPr>
          <a:xfrm flipH="1">
            <a:off x="145474" y="541036"/>
            <a:ext cx="1558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2164" y="541036"/>
            <a:ext cx="1818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hlinkClick r:id="rId9" action="ppaction://hlinksldjump"/>
          </p:cNvPr>
          <p:cNvSpPr txBox="1"/>
          <p:nvPr/>
        </p:nvSpPr>
        <p:spPr>
          <a:xfrm>
            <a:off x="1954135" y="3505200"/>
            <a:ext cx="307421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1.Small cage </a:t>
            </a:r>
            <a:r>
              <a:rPr lang="en-US" b="1" dirty="0" err="1" smtClean="0">
                <a:solidFill>
                  <a:schemeClr val="tx1"/>
                </a:solidFill>
              </a:rPr>
              <a:t>php</a:t>
            </a:r>
            <a:r>
              <a:rPr lang="en-US" b="1" dirty="0" smtClean="0">
                <a:solidFill>
                  <a:schemeClr val="tx1"/>
                </a:solidFill>
              </a:rPr>
              <a:t> 500-1000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63159" y="2585513"/>
            <a:ext cx="153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CAGE</a:t>
            </a:r>
            <a:endParaRPr lang="en-US" b="1" dirty="0"/>
          </a:p>
        </p:txBody>
      </p:sp>
      <p:pic>
        <p:nvPicPr>
          <p:cNvPr id="46" name="Picture 2" descr="Rabbit Cage Small, खरगोश का पिंजरा, रैबिट केज in Sadar Bazar, Ambala ,  International Science Manufacturer | ID: 2287618016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877" y="2484375"/>
            <a:ext cx="3237243" cy="18401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Large Rabbit Run or Cage Extension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9" t="10214" r="4073" b="12642"/>
          <a:stretch/>
        </p:blipFill>
        <p:spPr bwMode="auto">
          <a:xfrm>
            <a:off x="5715000" y="4372140"/>
            <a:ext cx="3237242" cy="19447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hlinkClick r:id="rId9" action="ppaction://hlinksldjump"/>
          </p:cNvPr>
          <p:cNvSpPr txBox="1"/>
          <p:nvPr/>
        </p:nvSpPr>
        <p:spPr>
          <a:xfrm>
            <a:off x="1910090" y="5134894"/>
            <a:ext cx="316230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2.Big cage </a:t>
            </a:r>
            <a:r>
              <a:rPr lang="en-US" b="1" dirty="0" err="1" smtClean="0">
                <a:solidFill>
                  <a:schemeClr val="tx1"/>
                </a:solidFill>
              </a:rPr>
              <a:t>php</a:t>
            </a:r>
            <a:r>
              <a:rPr lang="en-US" b="1" dirty="0" smtClean="0">
                <a:solidFill>
                  <a:schemeClr val="tx1"/>
                </a:solidFill>
              </a:rPr>
              <a:t> 2500-3000</a:t>
            </a:r>
          </a:p>
        </p:txBody>
      </p:sp>
      <p:sp>
        <p:nvSpPr>
          <p:cNvPr id="49" name="TextBox 48">
            <a:hlinkClick r:id="rId12" action="ppaction://hlinksldjump"/>
          </p:cNvPr>
          <p:cNvSpPr txBox="1"/>
          <p:nvPr/>
        </p:nvSpPr>
        <p:spPr>
          <a:xfrm>
            <a:off x="7543800" y="6316848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50" name="TextBox 49">
            <a:hlinkClick r:id="rId13" action="ppaction://hlinksldjump"/>
          </p:cNvPr>
          <p:cNvSpPr txBox="1"/>
          <p:nvPr/>
        </p:nvSpPr>
        <p:spPr>
          <a:xfrm>
            <a:off x="401169" y="6367056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9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12164" y="1183593"/>
            <a:ext cx="8262098" cy="5257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33800" y="1219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Create my account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28950" y="1606392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Narrow" pitchFamily="34" charset="0"/>
              </a:rPr>
              <a:t>  Please fill the information below :</a:t>
            </a:r>
            <a:endParaRPr lang="en-US" dirty="0">
              <a:latin typeface="Arial Narrow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25510" y="2751034"/>
            <a:ext cx="294189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 err="1" smtClean="0">
                <a:solidFill>
                  <a:schemeClr val="tx1"/>
                </a:solidFill>
              </a:rPr>
              <a:t>man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5600" y="2057400"/>
            <a:ext cx="29718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Enter username: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25510" y="3434443"/>
            <a:ext cx="2971800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Password: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31207" y="4191000"/>
            <a:ext cx="2936194" cy="5334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12345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hlinkClick r:id="rId3" action="ppaction://hlinksldjump"/>
          </p:cNvPr>
          <p:cNvSpPr/>
          <p:nvPr/>
        </p:nvSpPr>
        <p:spPr>
          <a:xfrm>
            <a:off x="2925510" y="4953000"/>
            <a:ext cx="2841445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="" xmlns:a16="http://schemas.microsoft.com/office/drawing/2014/main" id="{9C1D456A-0CBC-BE08-8A35-17F3A77E8767}"/>
              </a:ext>
            </a:extLst>
          </p:cNvPr>
          <p:cNvSpPr/>
          <p:nvPr/>
        </p:nvSpPr>
        <p:spPr>
          <a:xfrm>
            <a:off x="707651" y="312436"/>
            <a:ext cx="7728697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rgbClr val="FF0000"/>
                </a:solidFill>
              </a:rPr>
              <a:t>       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www.petcodeshop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Graphic 5" descr="Lock with solid fill">
            <a:extLst>
              <a:ext uri="{FF2B5EF4-FFF2-40B4-BE49-F238E27FC236}">
                <a16:creationId xmlns="" xmlns:a16="http://schemas.microsoft.com/office/drawing/2014/main" id="{1D869C66-1981-4B3B-94EB-A8CC91F3660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837" y="403203"/>
            <a:ext cx="275665" cy="275665"/>
          </a:xfrm>
          <a:prstGeom prst="rect">
            <a:avLst/>
          </a:prstGeom>
        </p:spPr>
      </p:pic>
      <p:cxnSp>
        <p:nvCxnSpPr>
          <p:cNvPr id="15" name="Straight Arrow Connector 14">
            <a:hlinkClick r:id="rId6" action="ppaction://hlinksldjump"/>
          </p:cNvPr>
          <p:cNvCxnSpPr/>
          <p:nvPr/>
        </p:nvCxnSpPr>
        <p:spPr>
          <a:xfrm flipH="1">
            <a:off x="145474" y="541036"/>
            <a:ext cx="1558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hlinkClick r:id="rId6" action="ppaction://hlinksldjump"/>
          </p:cNvPr>
          <p:cNvCxnSpPr/>
          <p:nvPr/>
        </p:nvCxnSpPr>
        <p:spPr>
          <a:xfrm>
            <a:off x="412164" y="541036"/>
            <a:ext cx="1818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hlinkClick r:id="rId7" action="ppaction://hlinksldjump"/>
          </p:cNvPr>
          <p:cNvSpPr/>
          <p:nvPr/>
        </p:nvSpPr>
        <p:spPr>
          <a:xfrm>
            <a:off x="3253454" y="5486400"/>
            <a:ext cx="2185555" cy="4572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1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834837" y="1409700"/>
            <a:ext cx="6861363" cy="4907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0689" y="1562100"/>
            <a:ext cx="4127566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=Aquarium=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350689" y="2047875"/>
            <a:ext cx="4127566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Fish</a:t>
            </a:r>
            <a:endParaRPr lang="en-US" b="1" dirty="0"/>
          </a:p>
        </p:txBody>
      </p:sp>
      <p:sp>
        <p:nvSpPr>
          <p:cNvPr id="8" name="Rounded Rectangle 7">
            <a:extLst>
              <a:ext uri="{FF2B5EF4-FFF2-40B4-BE49-F238E27FC236}">
                <a16:creationId xmlns="" xmlns:a16="http://schemas.microsoft.com/office/drawing/2014/main" id="{9C1D456A-0CBC-BE08-8A35-17F3A77E8767}"/>
              </a:ext>
            </a:extLst>
          </p:cNvPr>
          <p:cNvSpPr/>
          <p:nvPr/>
        </p:nvSpPr>
        <p:spPr>
          <a:xfrm>
            <a:off x="707651" y="312436"/>
            <a:ext cx="7728697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rgbClr val="FF0000"/>
                </a:solidFill>
              </a:rPr>
              <a:t>       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www.petcodeshop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Graphic 5" descr="Lock with solid fill">
            <a:extLst>
              <a:ext uri="{FF2B5EF4-FFF2-40B4-BE49-F238E27FC236}">
                <a16:creationId xmlns="" xmlns:a16="http://schemas.microsoft.com/office/drawing/2014/main" id="{1D869C66-1981-4B3B-94EB-A8CC91F366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837" y="403203"/>
            <a:ext cx="275665" cy="275665"/>
          </a:xfrm>
          <a:prstGeom prst="rect">
            <a:avLst/>
          </a:prstGeom>
        </p:spPr>
      </p:pic>
      <p:cxnSp>
        <p:nvCxnSpPr>
          <p:cNvPr id="10" name="Straight Arrow Connector 9">
            <a:hlinkClick r:id="rId8" action="ppaction://hlinksldjump"/>
          </p:cNvPr>
          <p:cNvCxnSpPr/>
          <p:nvPr/>
        </p:nvCxnSpPr>
        <p:spPr>
          <a:xfrm flipH="1">
            <a:off x="145474" y="541036"/>
            <a:ext cx="1558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2164" y="541036"/>
            <a:ext cx="1818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1954135" y="3505200"/>
            <a:ext cx="307421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3.Small aquarium </a:t>
            </a:r>
            <a:r>
              <a:rPr lang="en-US" b="1" dirty="0" err="1" smtClean="0">
                <a:solidFill>
                  <a:schemeClr val="tx1"/>
                </a:solidFill>
              </a:rPr>
              <a:t>php</a:t>
            </a:r>
            <a:r>
              <a:rPr lang="en-US" b="1" dirty="0" smtClean="0">
                <a:solidFill>
                  <a:schemeClr val="tx1"/>
                </a:solidFill>
              </a:rPr>
              <a:t> 500-1000</a:t>
            </a:r>
          </a:p>
        </p:txBody>
      </p:sp>
      <p:sp>
        <p:nvSpPr>
          <p:cNvPr id="16" name="TextBox 15">
            <a:hlinkClick r:id="rId9" action="ppaction://hlinksldjump"/>
          </p:cNvPr>
          <p:cNvSpPr txBox="1"/>
          <p:nvPr/>
        </p:nvSpPr>
        <p:spPr>
          <a:xfrm>
            <a:off x="1910089" y="5093464"/>
            <a:ext cx="316230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4.Big aquarium </a:t>
            </a:r>
            <a:r>
              <a:rPr lang="en-US" b="1" dirty="0" err="1" smtClean="0">
                <a:solidFill>
                  <a:schemeClr val="tx1"/>
                </a:solidFill>
              </a:rPr>
              <a:t>php</a:t>
            </a:r>
            <a:r>
              <a:rPr lang="en-US" b="1" dirty="0" smtClean="0">
                <a:solidFill>
                  <a:schemeClr val="tx1"/>
                </a:solidFill>
              </a:rPr>
              <a:t> 2500-3000</a:t>
            </a:r>
          </a:p>
        </p:txBody>
      </p:sp>
      <p:sp>
        <p:nvSpPr>
          <p:cNvPr id="17" name="TextBox 16">
            <a:hlinkClick r:id="rId10" action="ppaction://hlinksldjump"/>
          </p:cNvPr>
          <p:cNvSpPr txBox="1"/>
          <p:nvPr/>
        </p:nvSpPr>
        <p:spPr>
          <a:xfrm>
            <a:off x="7543800" y="6316848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8" name="TextBox 17">
            <a:hlinkClick r:id="rId11" action="ppaction://hlinksldjump"/>
          </p:cNvPr>
          <p:cNvSpPr txBox="1"/>
          <p:nvPr/>
        </p:nvSpPr>
        <p:spPr>
          <a:xfrm>
            <a:off x="401169" y="6367056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9" name="Rectangle: Rounded Corners 1">
            <a:extLst>
              <a:ext uri="{FF2B5EF4-FFF2-40B4-BE49-F238E27FC236}">
                <a16:creationId xmlns="" xmlns:a16="http://schemas.microsoft.com/office/drawing/2014/main" id="{0AC74881-9738-1198-0BE0-BF2760382ECC}"/>
              </a:ext>
            </a:extLst>
          </p:cNvPr>
          <p:cNvSpPr/>
          <p:nvPr/>
        </p:nvSpPr>
        <p:spPr>
          <a:xfrm>
            <a:off x="5367090" y="2852512"/>
            <a:ext cx="2407474" cy="13053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">
            <a:extLst>
              <a:ext uri="{FF2B5EF4-FFF2-40B4-BE49-F238E27FC236}">
                <a16:creationId xmlns="" xmlns:a16="http://schemas.microsoft.com/office/drawing/2014/main" id="{0AC74881-9738-1198-0BE0-BF2760382ECC}"/>
              </a:ext>
            </a:extLst>
          </p:cNvPr>
          <p:cNvSpPr/>
          <p:nvPr/>
        </p:nvSpPr>
        <p:spPr>
          <a:xfrm>
            <a:off x="5288726" y="4808397"/>
            <a:ext cx="2407474" cy="128743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Small Fish Tanks - The Aquarium Guide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3" r="26190" b="1584"/>
          <a:stretch/>
        </p:blipFill>
        <p:spPr bwMode="auto">
          <a:xfrm>
            <a:off x="5923127" y="2873483"/>
            <a:ext cx="1295400" cy="125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amage Package Compensation] Aquarium Big Fish Tank - Aquarium - Free  Transparent PNG Download - PNGkey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85" y="4696156"/>
            <a:ext cx="1893956" cy="139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17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834837" y="1409700"/>
            <a:ext cx="6861363" cy="4907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="" xmlns:a16="http://schemas.microsoft.com/office/drawing/2014/main" id="{9C1D456A-0CBC-BE08-8A35-17F3A77E8767}"/>
              </a:ext>
            </a:extLst>
          </p:cNvPr>
          <p:cNvSpPr/>
          <p:nvPr/>
        </p:nvSpPr>
        <p:spPr>
          <a:xfrm>
            <a:off x="707651" y="312436"/>
            <a:ext cx="7728697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rgbClr val="FF0000"/>
                </a:solidFill>
              </a:rPr>
              <a:t>       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www.petcodeshop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Graphic 5" descr="Lock with solid fill">
            <a:extLst>
              <a:ext uri="{FF2B5EF4-FFF2-40B4-BE49-F238E27FC236}">
                <a16:creationId xmlns="" xmlns:a16="http://schemas.microsoft.com/office/drawing/2014/main" id="{1D869C66-1981-4B3B-94EB-A8CC91F366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837" y="403203"/>
            <a:ext cx="275665" cy="275665"/>
          </a:xfrm>
          <a:prstGeom prst="rect">
            <a:avLst/>
          </a:prstGeom>
        </p:spPr>
      </p:pic>
      <p:cxnSp>
        <p:nvCxnSpPr>
          <p:cNvPr id="10" name="Straight Arrow Connector 9">
            <a:hlinkClick r:id="rId8" action="ppaction://hlinksldjump"/>
          </p:cNvPr>
          <p:cNvCxnSpPr/>
          <p:nvPr/>
        </p:nvCxnSpPr>
        <p:spPr>
          <a:xfrm flipH="1">
            <a:off x="145474" y="541036"/>
            <a:ext cx="1558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2164" y="541036"/>
            <a:ext cx="1818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1944608" y="3320534"/>
            <a:ext cx="482766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5.None</a:t>
            </a:r>
          </a:p>
        </p:txBody>
      </p:sp>
      <p:sp>
        <p:nvSpPr>
          <p:cNvPr id="16" name="TextBox 15">
            <a:hlinkClick r:id="rId10" action="ppaction://hlinksldjump"/>
          </p:cNvPr>
          <p:cNvSpPr txBox="1"/>
          <p:nvPr/>
        </p:nvSpPr>
        <p:spPr>
          <a:xfrm>
            <a:off x="401169" y="6367056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834837" y="1409700"/>
            <a:ext cx="6861363" cy="4907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0689" y="1562100"/>
            <a:ext cx="4127566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=Cage=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407839" y="2047875"/>
            <a:ext cx="4127566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Cage for Dog, Cat and Rabbits</a:t>
            </a:r>
            <a:endParaRPr lang="en-US" b="1" dirty="0"/>
          </a:p>
        </p:txBody>
      </p:sp>
      <p:sp>
        <p:nvSpPr>
          <p:cNvPr id="8" name="Rounded Rectangle 7">
            <a:extLst>
              <a:ext uri="{FF2B5EF4-FFF2-40B4-BE49-F238E27FC236}">
                <a16:creationId xmlns="" xmlns:a16="http://schemas.microsoft.com/office/drawing/2014/main" id="{9C1D456A-0CBC-BE08-8A35-17F3A77E8767}"/>
              </a:ext>
            </a:extLst>
          </p:cNvPr>
          <p:cNvSpPr/>
          <p:nvPr/>
        </p:nvSpPr>
        <p:spPr>
          <a:xfrm>
            <a:off x="707651" y="312436"/>
            <a:ext cx="7728697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rgbClr val="FF0000"/>
                </a:solidFill>
              </a:rPr>
              <a:t>       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www.petcodeshop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Graphic 5" descr="Lock with solid fill">
            <a:extLst>
              <a:ext uri="{FF2B5EF4-FFF2-40B4-BE49-F238E27FC236}">
                <a16:creationId xmlns="" xmlns:a16="http://schemas.microsoft.com/office/drawing/2014/main" id="{1D869C66-1981-4B3B-94EB-A8CC91F366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837" y="403203"/>
            <a:ext cx="275665" cy="275665"/>
          </a:xfrm>
          <a:prstGeom prst="rect">
            <a:avLst/>
          </a:prstGeom>
        </p:spPr>
      </p:pic>
      <p:cxnSp>
        <p:nvCxnSpPr>
          <p:cNvPr id="10" name="Straight Arrow Connector 9">
            <a:hlinkClick r:id="rId8" action="ppaction://hlinksldjump"/>
          </p:cNvPr>
          <p:cNvCxnSpPr/>
          <p:nvPr/>
        </p:nvCxnSpPr>
        <p:spPr>
          <a:xfrm flipH="1">
            <a:off x="145474" y="541036"/>
            <a:ext cx="1558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2164" y="541036"/>
            <a:ext cx="1818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1954135" y="3505200"/>
            <a:ext cx="307421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1.Small cage </a:t>
            </a:r>
            <a:r>
              <a:rPr lang="en-US" b="1" dirty="0" err="1" smtClean="0">
                <a:solidFill>
                  <a:schemeClr val="tx1"/>
                </a:solidFill>
              </a:rPr>
              <a:t>php</a:t>
            </a:r>
            <a:r>
              <a:rPr lang="en-US" b="1" dirty="0" smtClean="0">
                <a:solidFill>
                  <a:schemeClr val="tx1"/>
                </a:solidFill>
              </a:rPr>
              <a:t> 500-1000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3159" y="2585513"/>
            <a:ext cx="153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CAGE</a:t>
            </a:r>
            <a:endParaRPr lang="en-US" b="1" dirty="0"/>
          </a:p>
        </p:txBody>
      </p:sp>
      <p:pic>
        <p:nvPicPr>
          <p:cNvPr id="14" name="Picture 2" descr="Rabbit Cage Small, खरगोश का पिंजरा, रैबिट केज in Sadar Bazar, Ambala ,  International Science Manufacturer | ID: 2287618016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877" y="2484375"/>
            <a:ext cx="3237243" cy="18401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Large Rabbit Run or Cage Extension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9" t="10214" r="4073" b="12642"/>
          <a:stretch/>
        </p:blipFill>
        <p:spPr bwMode="auto">
          <a:xfrm>
            <a:off x="5715000" y="4372140"/>
            <a:ext cx="3237242" cy="19447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hlinkClick r:id="rId9" action="ppaction://hlinksldjump"/>
          </p:cNvPr>
          <p:cNvSpPr txBox="1"/>
          <p:nvPr/>
        </p:nvSpPr>
        <p:spPr>
          <a:xfrm>
            <a:off x="1910090" y="5134894"/>
            <a:ext cx="316230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2.Big cage </a:t>
            </a:r>
            <a:r>
              <a:rPr lang="en-US" b="1" dirty="0" err="1" smtClean="0">
                <a:solidFill>
                  <a:schemeClr val="tx1"/>
                </a:solidFill>
              </a:rPr>
              <a:t>php</a:t>
            </a:r>
            <a:r>
              <a:rPr lang="en-US" b="1" dirty="0" smtClean="0">
                <a:solidFill>
                  <a:schemeClr val="tx1"/>
                </a:solidFill>
              </a:rPr>
              <a:t> 2500-3000</a:t>
            </a:r>
          </a:p>
        </p:txBody>
      </p:sp>
      <p:sp>
        <p:nvSpPr>
          <p:cNvPr id="17" name="TextBox 16">
            <a:hlinkClick r:id="rId12" action="ppaction://hlinksldjump"/>
          </p:cNvPr>
          <p:cNvSpPr txBox="1"/>
          <p:nvPr/>
        </p:nvSpPr>
        <p:spPr>
          <a:xfrm>
            <a:off x="7543800" y="6316848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1169" y="6367056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834837" y="1409700"/>
            <a:ext cx="6861363" cy="4907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0689" y="1562100"/>
            <a:ext cx="4127566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=Aquarium=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407839" y="2047875"/>
            <a:ext cx="4127566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Fish</a:t>
            </a:r>
            <a:endParaRPr lang="en-US" b="1" dirty="0"/>
          </a:p>
        </p:txBody>
      </p:sp>
      <p:sp>
        <p:nvSpPr>
          <p:cNvPr id="8" name="Rounded Rectangle 7">
            <a:extLst>
              <a:ext uri="{FF2B5EF4-FFF2-40B4-BE49-F238E27FC236}">
                <a16:creationId xmlns="" xmlns:a16="http://schemas.microsoft.com/office/drawing/2014/main" id="{9C1D456A-0CBC-BE08-8A35-17F3A77E8767}"/>
              </a:ext>
            </a:extLst>
          </p:cNvPr>
          <p:cNvSpPr/>
          <p:nvPr/>
        </p:nvSpPr>
        <p:spPr>
          <a:xfrm>
            <a:off x="707651" y="312436"/>
            <a:ext cx="7728697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rgbClr val="FF0000"/>
                </a:solidFill>
              </a:rPr>
              <a:t>       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www.petcodeshop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Graphic 5" descr="Lock with solid fill">
            <a:extLst>
              <a:ext uri="{FF2B5EF4-FFF2-40B4-BE49-F238E27FC236}">
                <a16:creationId xmlns="" xmlns:a16="http://schemas.microsoft.com/office/drawing/2014/main" id="{1D869C66-1981-4B3B-94EB-A8CC91F366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837" y="403203"/>
            <a:ext cx="275665" cy="275665"/>
          </a:xfrm>
          <a:prstGeom prst="rect">
            <a:avLst/>
          </a:prstGeom>
        </p:spPr>
      </p:pic>
      <p:cxnSp>
        <p:nvCxnSpPr>
          <p:cNvPr id="10" name="Straight Arrow Connector 9">
            <a:hlinkClick r:id="rId8" action="ppaction://hlinksldjump"/>
          </p:cNvPr>
          <p:cNvCxnSpPr/>
          <p:nvPr/>
        </p:nvCxnSpPr>
        <p:spPr>
          <a:xfrm flipH="1">
            <a:off x="145474" y="541036"/>
            <a:ext cx="1558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2164" y="541036"/>
            <a:ext cx="1818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1954135" y="3505200"/>
            <a:ext cx="307421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3.Small aquarium </a:t>
            </a:r>
            <a:r>
              <a:rPr lang="en-US" b="1" dirty="0" err="1" smtClean="0">
                <a:solidFill>
                  <a:schemeClr val="tx1"/>
                </a:solidFill>
              </a:rPr>
              <a:t>php</a:t>
            </a:r>
            <a:r>
              <a:rPr lang="en-US" b="1" dirty="0" smtClean="0">
                <a:solidFill>
                  <a:schemeClr val="tx1"/>
                </a:solidFill>
              </a:rPr>
              <a:t> 500-1000</a:t>
            </a:r>
          </a:p>
        </p:txBody>
      </p:sp>
      <p:sp>
        <p:nvSpPr>
          <p:cNvPr id="14" name="TextBox 13">
            <a:hlinkClick r:id="rId9" action="ppaction://hlinksldjump"/>
          </p:cNvPr>
          <p:cNvSpPr txBox="1"/>
          <p:nvPr/>
        </p:nvSpPr>
        <p:spPr>
          <a:xfrm>
            <a:off x="1910090" y="5134894"/>
            <a:ext cx="316230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4.Big aquarium </a:t>
            </a:r>
            <a:r>
              <a:rPr lang="en-US" b="1" dirty="0" err="1" smtClean="0">
                <a:solidFill>
                  <a:schemeClr val="tx1"/>
                </a:solidFill>
              </a:rPr>
              <a:t>php</a:t>
            </a:r>
            <a:r>
              <a:rPr lang="en-US" b="1" dirty="0" smtClean="0">
                <a:solidFill>
                  <a:schemeClr val="tx1"/>
                </a:solidFill>
              </a:rPr>
              <a:t> 2500-3000</a:t>
            </a:r>
          </a:p>
        </p:txBody>
      </p:sp>
      <p:sp>
        <p:nvSpPr>
          <p:cNvPr id="15" name="TextBox 14">
            <a:hlinkClick r:id="rId10" action="ppaction://hlinksldjump"/>
          </p:cNvPr>
          <p:cNvSpPr txBox="1"/>
          <p:nvPr/>
        </p:nvSpPr>
        <p:spPr>
          <a:xfrm>
            <a:off x="7543800" y="6316848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6" name="TextBox 15">
            <a:hlinkClick r:id="rId11" action="ppaction://hlinksldjump"/>
          </p:cNvPr>
          <p:cNvSpPr txBox="1"/>
          <p:nvPr/>
        </p:nvSpPr>
        <p:spPr>
          <a:xfrm>
            <a:off x="401169" y="6367056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17" name="Rectangle: Rounded Corners 1">
            <a:extLst>
              <a:ext uri="{FF2B5EF4-FFF2-40B4-BE49-F238E27FC236}">
                <a16:creationId xmlns="" xmlns:a16="http://schemas.microsoft.com/office/drawing/2014/main" id="{0AC74881-9738-1198-0BE0-BF2760382ECC}"/>
              </a:ext>
            </a:extLst>
          </p:cNvPr>
          <p:cNvSpPr/>
          <p:nvPr/>
        </p:nvSpPr>
        <p:spPr>
          <a:xfrm>
            <a:off x="5367090" y="2852512"/>
            <a:ext cx="2407474" cy="13053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">
            <a:extLst>
              <a:ext uri="{FF2B5EF4-FFF2-40B4-BE49-F238E27FC236}">
                <a16:creationId xmlns="" xmlns:a16="http://schemas.microsoft.com/office/drawing/2014/main" id="{0AC74881-9738-1198-0BE0-BF2760382ECC}"/>
              </a:ext>
            </a:extLst>
          </p:cNvPr>
          <p:cNvSpPr/>
          <p:nvPr/>
        </p:nvSpPr>
        <p:spPr>
          <a:xfrm>
            <a:off x="5288726" y="4808397"/>
            <a:ext cx="2407474" cy="128743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Small Fish Tanks - The Aquarium Guide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73" r="26190" b="1584"/>
          <a:stretch/>
        </p:blipFill>
        <p:spPr bwMode="auto">
          <a:xfrm>
            <a:off x="5923127" y="2873483"/>
            <a:ext cx="1295400" cy="125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amage Package Compensation] Aquarium Big Fish Tank - Aquarium - Free  Transparent PNG Download - PNGkey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485" y="4696156"/>
            <a:ext cx="1893956" cy="139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61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834837" y="1409700"/>
            <a:ext cx="6861363" cy="4907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="" xmlns:a16="http://schemas.microsoft.com/office/drawing/2014/main" id="{9C1D456A-0CBC-BE08-8A35-17F3A77E8767}"/>
              </a:ext>
            </a:extLst>
          </p:cNvPr>
          <p:cNvSpPr/>
          <p:nvPr/>
        </p:nvSpPr>
        <p:spPr>
          <a:xfrm>
            <a:off x="707651" y="312436"/>
            <a:ext cx="7728697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rgbClr val="FF0000"/>
                </a:solidFill>
              </a:rPr>
              <a:t>       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www.petcodeshop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Graphic 5" descr="Lock with solid fill">
            <a:extLst>
              <a:ext uri="{FF2B5EF4-FFF2-40B4-BE49-F238E27FC236}">
                <a16:creationId xmlns="" xmlns:a16="http://schemas.microsoft.com/office/drawing/2014/main" id="{1D869C66-1981-4B3B-94EB-A8CC91F366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837" y="403203"/>
            <a:ext cx="275665" cy="275665"/>
          </a:xfrm>
          <a:prstGeom prst="rect">
            <a:avLst/>
          </a:prstGeom>
        </p:spPr>
      </p:pic>
      <p:cxnSp>
        <p:nvCxnSpPr>
          <p:cNvPr id="8" name="Straight Arrow Connector 7">
            <a:hlinkClick r:id="rId8" action="ppaction://hlinksldjump"/>
          </p:cNvPr>
          <p:cNvCxnSpPr/>
          <p:nvPr/>
        </p:nvCxnSpPr>
        <p:spPr>
          <a:xfrm flipH="1">
            <a:off x="145474" y="541036"/>
            <a:ext cx="1558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12164" y="541036"/>
            <a:ext cx="1818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hlinkClick r:id="rId9" action="ppaction://hlinksldjump"/>
          </p:cNvPr>
          <p:cNvSpPr txBox="1"/>
          <p:nvPr/>
        </p:nvSpPr>
        <p:spPr>
          <a:xfrm>
            <a:off x="1944608" y="3320534"/>
            <a:ext cx="482766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5.None</a:t>
            </a:r>
          </a:p>
        </p:txBody>
      </p:sp>
      <p:sp>
        <p:nvSpPr>
          <p:cNvPr id="11" name="TextBox 10">
            <a:hlinkClick r:id="rId10" action="ppaction://hlinksldjump"/>
          </p:cNvPr>
          <p:cNvSpPr txBox="1"/>
          <p:nvPr/>
        </p:nvSpPr>
        <p:spPr>
          <a:xfrm>
            <a:off x="401169" y="6367056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5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types of cage or aquarium: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48567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7543800" y="6316848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246697" y="6285772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03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types of cage or aquarium: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48567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7543800" y="6316848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246697" y="6285772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MANY: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7543800" y="6316848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304800" y="6303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MANY: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7543800" y="6316848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304800" y="6303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types of cage or aquarium: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48567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7543800" y="6316848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246697" y="6285772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7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Rounded Rectangle 4"/>
          <p:cNvSpPr/>
          <p:nvPr/>
        </p:nvSpPr>
        <p:spPr>
          <a:xfrm>
            <a:off x="2195945" y="2971800"/>
            <a:ext cx="50292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 is Successful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3" y="381000"/>
            <a:ext cx="838200" cy="83820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47800" y="5410200"/>
            <a:ext cx="1143000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7239000" y="5410200"/>
            <a:ext cx="1143000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4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MANY: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7543800" y="6316848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304800" y="6303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19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4091783"/>
            <a:ext cx="1600200" cy="1600200"/>
          </a:xfrm>
        </p:spPr>
      </p:pic>
      <p:pic>
        <p:nvPicPr>
          <p:cNvPr id="4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834837" y="1409700"/>
            <a:ext cx="6861363" cy="4907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0689" y="1562100"/>
            <a:ext cx="4127566" cy="419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Accessories </a:t>
            </a:r>
            <a:endParaRPr lang="en-US" b="1" dirty="0"/>
          </a:p>
        </p:txBody>
      </p:sp>
      <p:sp>
        <p:nvSpPr>
          <p:cNvPr id="8" name="Rounded Rectangle 7">
            <a:extLst>
              <a:ext uri="{FF2B5EF4-FFF2-40B4-BE49-F238E27FC236}">
                <a16:creationId xmlns="" xmlns:a16="http://schemas.microsoft.com/office/drawing/2014/main" id="{9C1D456A-0CBC-BE08-8A35-17F3A77E8767}"/>
              </a:ext>
            </a:extLst>
          </p:cNvPr>
          <p:cNvSpPr/>
          <p:nvPr/>
        </p:nvSpPr>
        <p:spPr>
          <a:xfrm>
            <a:off x="707651" y="312436"/>
            <a:ext cx="7728697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rgbClr val="FF0000"/>
                </a:solidFill>
              </a:rPr>
              <a:t>       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www.petcodeshop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Graphic 5" descr="Lock with solid fill">
            <a:extLst>
              <a:ext uri="{FF2B5EF4-FFF2-40B4-BE49-F238E27FC236}">
                <a16:creationId xmlns="" xmlns:a16="http://schemas.microsoft.com/office/drawing/2014/main" id="{1D869C66-1981-4B3B-94EB-A8CC91F3660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837" y="403203"/>
            <a:ext cx="275665" cy="275665"/>
          </a:xfrm>
          <a:prstGeom prst="rect">
            <a:avLst/>
          </a:prstGeom>
        </p:spPr>
      </p:pic>
      <p:cxnSp>
        <p:nvCxnSpPr>
          <p:cNvPr id="10" name="Straight Arrow Connector 9">
            <a:hlinkClick r:id="rId8" action="ppaction://hlinksldjump"/>
          </p:cNvPr>
          <p:cNvCxnSpPr/>
          <p:nvPr/>
        </p:nvCxnSpPr>
        <p:spPr>
          <a:xfrm flipH="1">
            <a:off x="145474" y="541036"/>
            <a:ext cx="1558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2164" y="541036"/>
            <a:ext cx="1818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1866044" y="3072923"/>
            <a:ext cx="316230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Shampoo PHP 500</a:t>
            </a:r>
          </a:p>
        </p:txBody>
      </p:sp>
      <p:sp>
        <p:nvSpPr>
          <p:cNvPr id="16" name="TextBox 15">
            <a:hlinkClick r:id="rId9" action="ppaction://hlinksldjump"/>
          </p:cNvPr>
          <p:cNvSpPr txBox="1"/>
          <p:nvPr/>
        </p:nvSpPr>
        <p:spPr>
          <a:xfrm>
            <a:off x="1836150" y="4244459"/>
            <a:ext cx="316230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Food for pet </a:t>
            </a:r>
            <a:r>
              <a:rPr lang="en-US" b="1" dirty="0" err="1" smtClean="0">
                <a:solidFill>
                  <a:schemeClr val="tx1"/>
                </a:solidFill>
              </a:rPr>
              <a:t>php</a:t>
            </a:r>
            <a:r>
              <a:rPr lang="en-US" b="1" dirty="0" smtClean="0">
                <a:solidFill>
                  <a:schemeClr val="tx1"/>
                </a:solidFill>
              </a:rPr>
              <a:t> 2500-3000</a:t>
            </a:r>
          </a:p>
        </p:txBody>
      </p:sp>
      <p:sp>
        <p:nvSpPr>
          <p:cNvPr id="18" name="TextBox 17">
            <a:hlinkClick r:id="rId10" action="ppaction://hlinksldjump"/>
          </p:cNvPr>
          <p:cNvSpPr txBox="1"/>
          <p:nvPr/>
        </p:nvSpPr>
        <p:spPr>
          <a:xfrm>
            <a:off x="401169" y="6367056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795" y="2432359"/>
            <a:ext cx="1628619" cy="16286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70" y="4045619"/>
            <a:ext cx="1955804" cy="1373775"/>
          </a:xfrm>
          <a:prstGeom prst="rect">
            <a:avLst/>
          </a:prstGeom>
        </p:spPr>
      </p:pic>
      <p:sp>
        <p:nvSpPr>
          <p:cNvPr id="37" name="TextBox 36">
            <a:hlinkClick r:id="rId13" action="ppaction://hlinksldjump"/>
          </p:cNvPr>
          <p:cNvSpPr txBox="1"/>
          <p:nvPr/>
        </p:nvSpPr>
        <p:spPr>
          <a:xfrm>
            <a:off x="2209800" y="5208397"/>
            <a:ext cx="165174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9103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4091783"/>
            <a:ext cx="1600200" cy="1600200"/>
          </a:xfrm>
          <a:prstGeom prst="rect">
            <a:avLst/>
          </a:prstGeom>
        </p:spPr>
      </p:pic>
      <p:pic>
        <p:nvPicPr>
          <p:cNvPr id="5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834837" y="1409700"/>
            <a:ext cx="6861363" cy="4907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50689" y="1562100"/>
            <a:ext cx="4127566" cy="495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Accessories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="" xmlns:a16="http://schemas.microsoft.com/office/drawing/2014/main" id="{9C1D456A-0CBC-BE08-8A35-17F3A77E8767}"/>
              </a:ext>
            </a:extLst>
          </p:cNvPr>
          <p:cNvSpPr/>
          <p:nvPr/>
        </p:nvSpPr>
        <p:spPr>
          <a:xfrm>
            <a:off x="707651" y="312436"/>
            <a:ext cx="7728697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rgbClr val="FF0000"/>
                </a:solidFill>
              </a:rPr>
              <a:t>       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www.petcodeshop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Graphic 5" descr="Lock with solid fill">
            <a:extLst>
              <a:ext uri="{FF2B5EF4-FFF2-40B4-BE49-F238E27FC236}">
                <a16:creationId xmlns="" xmlns:a16="http://schemas.microsoft.com/office/drawing/2014/main" id="{1D869C66-1981-4B3B-94EB-A8CC91F3660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837" y="403203"/>
            <a:ext cx="275665" cy="275665"/>
          </a:xfrm>
          <a:prstGeom prst="rect">
            <a:avLst/>
          </a:prstGeom>
        </p:spPr>
      </p:pic>
      <p:cxnSp>
        <p:nvCxnSpPr>
          <p:cNvPr id="11" name="Straight Arrow Connector 10">
            <a:hlinkClick r:id="rId8" action="ppaction://hlinksldjump"/>
          </p:cNvPr>
          <p:cNvCxnSpPr/>
          <p:nvPr/>
        </p:nvCxnSpPr>
        <p:spPr>
          <a:xfrm flipH="1">
            <a:off x="145474" y="541036"/>
            <a:ext cx="1558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2164" y="541036"/>
            <a:ext cx="1818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1866044" y="3311592"/>
            <a:ext cx="316230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Shampoo PHP 500</a:t>
            </a:r>
          </a:p>
        </p:txBody>
      </p:sp>
      <p:sp>
        <p:nvSpPr>
          <p:cNvPr id="14" name="TextBox 13">
            <a:hlinkClick r:id="rId9" action="ppaction://hlinksldjump"/>
          </p:cNvPr>
          <p:cNvSpPr txBox="1"/>
          <p:nvPr/>
        </p:nvSpPr>
        <p:spPr>
          <a:xfrm>
            <a:off x="1866044" y="4419600"/>
            <a:ext cx="316230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Food for pet </a:t>
            </a:r>
            <a:r>
              <a:rPr lang="en-US" b="1" dirty="0" err="1" smtClean="0">
                <a:solidFill>
                  <a:schemeClr val="tx1"/>
                </a:solidFill>
              </a:rPr>
              <a:t>php</a:t>
            </a:r>
            <a:r>
              <a:rPr lang="en-US" b="1" dirty="0" smtClean="0">
                <a:solidFill>
                  <a:schemeClr val="tx1"/>
                </a:solidFill>
              </a:rPr>
              <a:t> 2500-3000</a:t>
            </a:r>
          </a:p>
        </p:txBody>
      </p:sp>
      <p:sp>
        <p:nvSpPr>
          <p:cNvPr id="16" name="TextBox 15">
            <a:hlinkClick r:id="rId10" action="ppaction://hlinksldjump"/>
          </p:cNvPr>
          <p:cNvSpPr txBox="1"/>
          <p:nvPr/>
        </p:nvSpPr>
        <p:spPr>
          <a:xfrm>
            <a:off x="401169" y="6367056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796" y="2225130"/>
            <a:ext cx="1628619" cy="16286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175" y="4006334"/>
            <a:ext cx="1955804" cy="1373775"/>
          </a:xfrm>
          <a:prstGeom prst="rect">
            <a:avLst/>
          </a:prstGeom>
        </p:spPr>
      </p:pic>
      <p:sp>
        <p:nvSpPr>
          <p:cNvPr id="19" name="TextBox 18">
            <a:hlinkClick r:id="rId13" action="ppaction://hlinksldjump"/>
          </p:cNvPr>
          <p:cNvSpPr txBox="1"/>
          <p:nvPr/>
        </p:nvSpPr>
        <p:spPr>
          <a:xfrm>
            <a:off x="2514600" y="5195443"/>
            <a:ext cx="158115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1985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accessories you need to buy: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7543800" y="6316848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304800" y="6303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accessories you need to buy: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7543800" y="6316848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304800" y="6303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5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many?: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7543800" y="6316848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304800" y="6303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many?: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7543800" y="6316848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304800" y="6303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" name="Content Placeholder 2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548982"/>
            <a:ext cx="2102908" cy="1577181"/>
          </a:xfrm>
        </p:spPr>
      </p:pic>
      <p:pic>
        <p:nvPicPr>
          <p:cNvPr id="4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321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321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" y="-21321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" y="-21321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" y="-21321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" y="-21321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" y="-21321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533400" y="152400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-76200" y="-80862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ectangle: Rounded Corners 18">
            <a:extLst>
              <a:ext uri="{FF2B5EF4-FFF2-40B4-BE49-F238E27FC236}">
                <a16:creationId xmlns:a16="http://schemas.microsoft.com/office/drawing/2014/main" xmlns="" id="{D52532D5-9103-A1F6-B17A-9181DC9BEDC2}"/>
              </a:ext>
            </a:extLst>
          </p:cNvPr>
          <p:cNvSpPr/>
          <p:nvPr/>
        </p:nvSpPr>
        <p:spPr>
          <a:xfrm rot="5400000">
            <a:off x="4392743" y="-466764"/>
            <a:ext cx="706246" cy="29385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08612" y="896787"/>
            <a:ext cx="186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SERVICES</a:t>
            </a:r>
            <a:endParaRPr lang="en-US" b="1" dirty="0"/>
          </a:p>
        </p:txBody>
      </p:sp>
      <p:pic>
        <p:nvPicPr>
          <p:cNvPr id="16" name="Graphic 5" descr="Lock with solid fill">
            <a:extLst>
              <a:ext uri="{FF2B5EF4-FFF2-40B4-BE49-F238E27FC236}">
                <a16:creationId xmlns:a16="http://schemas.microsoft.com/office/drawing/2014/main" xmlns="" id="{1D869C66-1981-4B3B-94EB-A8CC91F3660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86481" y="229314"/>
            <a:ext cx="275665" cy="275665"/>
          </a:xfrm>
          <a:prstGeom prst="rect">
            <a:avLst/>
          </a:prstGeom>
        </p:spPr>
      </p:pic>
      <p:pic>
        <p:nvPicPr>
          <p:cNvPr id="17" name="Picture 2" descr="Brush Up on Healthy Dog-Grooming Practices | Southern Liv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494" y="1524000"/>
            <a:ext cx="2220069" cy="151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hlinkClick r:id="rId8" action="ppaction://hlinksldjump"/>
          </p:cNvPr>
          <p:cNvSpPr txBox="1"/>
          <p:nvPr/>
        </p:nvSpPr>
        <p:spPr>
          <a:xfrm>
            <a:off x="1907673" y="2388934"/>
            <a:ext cx="307421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Grooming </a:t>
            </a:r>
            <a:r>
              <a:rPr lang="en-US" b="1" dirty="0" err="1" smtClean="0">
                <a:solidFill>
                  <a:schemeClr val="tx1"/>
                </a:solidFill>
              </a:rPr>
              <a:t>php</a:t>
            </a:r>
            <a:r>
              <a:rPr lang="en-US" b="1" dirty="0" smtClean="0">
                <a:solidFill>
                  <a:schemeClr val="tx1"/>
                </a:solidFill>
              </a:rPr>
              <a:t> 1000</a:t>
            </a:r>
          </a:p>
        </p:txBody>
      </p:sp>
      <p:pic>
        <p:nvPicPr>
          <p:cNvPr id="24" name="Picture 2" descr="How to Bathe a Cat or Kitten Without Getting Scratched | Daily Paw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969" y="3036634"/>
            <a:ext cx="2286747" cy="142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hlinkClick r:id="rId8" action="ppaction://hlinksldjump"/>
          </p:cNvPr>
          <p:cNvSpPr txBox="1"/>
          <p:nvPr/>
        </p:nvSpPr>
        <p:spPr>
          <a:xfrm>
            <a:off x="1888623" y="3747656"/>
            <a:ext cx="307421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Bathing </a:t>
            </a:r>
            <a:r>
              <a:rPr lang="en-US" b="1" dirty="0" err="1" smtClean="0">
                <a:solidFill>
                  <a:schemeClr val="tx1"/>
                </a:solidFill>
              </a:rPr>
              <a:t>php</a:t>
            </a:r>
            <a:r>
              <a:rPr lang="en-US" b="1" dirty="0" smtClean="0">
                <a:solidFill>
                  <a:schemeClr val="tx1"/>
                </a:solidFill>
              </a:rPr>
              <a:t> 300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002" y="4458678"/>
            <a:ext cx="2319714" cy="1682634"/>
          </a:xfrm>
          <a:prstGeom prst="rect">
            <a:avLst/>
          </a:prstGeom>
        </p:spPr>
      </p:pic>
      <p:sp>
        <p:nvSpPr>
          <p:cNvPr id="29" name="TextBox 28">
            <a:hlinkClick r:id="rId11" action="ppaction://hlinksldjump"/>
          </p:cNvPr>
          <p:cNvSpPr txBox="1"/>
          <p:nvPr/>
        </p:nvSpPr>
        <p:spPr>
          <a:xfrm>
            <a:off x="304800" y="6303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30" name="TextBox 29">
            <a:hlinkClick r:id="rId12" action="ppaction://hlinksldjump"/>
          </p:cNvPr>
          <p:cNvSpPr txBox="1"/>
          <p:nvPr/>
        </p:nvSpPr>
        <p:spPr>
          <a:xfrm>
            <a:off x="7620000" y="62649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1" name="TextBox 30">
            <a:hlinkClick r:id="rId8" action="ppaction://hlinksldjump"/>
          </p:cNvPr>
          <p:cNvSpPr txBox="1"/>
          <p:nvPr/>
        </p:nvSpPr>
        <p:spPr>
          <a:xfrm>
            <a:off x="1888623" y="4929160"/>
            <a:ext cx="307421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Dog and Cat Training  </a:t>
            </a:r>
            <a:r>
              <a:rPr lang="en-US" dirty="0" err="1" smtClean="0">
                <a:solidFill>
                  <a:schemeClr val="tx1"/>
                </a:solidFill>
              </a:rPr>
              <a:t>php</a:t>
            </a:r>
            <a:r>
              <a:rPr lang="en-US" dirty="0" smtClean="0">
                <a:solidFill>
                  <a:schemeClr val="tx1"/>
                </a:solidFill>
              </a:rPr>
              <a:t> 1500.00</a:t>
            </a:r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7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548982"/>
            <a:ext cx="2102908" cy="1577181"/>
          </a:xfrm>
          <a:prstGeom prst="rect">
            <a:avLst/>
          </a:prstGeom>
        </p:spPr>
      </p:pic>
      <p:pic>
        <p:nvPicPr>
          <p:cNvPr id="5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321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321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" y="-21321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" y="-21321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" y="-21321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" y="-21321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" y="-21321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533400" y="152400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-76200" y="-80862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ectangle: Rounded Corners 18">
            <a:extLst>
              <a:ext uri="{FF2B5EF4-FFF2-40B4-BE49-F238E27FC236}">
                <a16:creationId xmlns:a16="http://schemas.microsoft.com/office/drawing/2014/main" xmlns="" id="{D52532D5-9103-A1F6-B17A-9181DC9BEDC2}"/>
              </a:ext>
            </a:extLst>
          </p:cNvPr>
          <p:cNvSpPr/>
          <p:nvPr/>
        </p:nvSpPr>
        <p:spPr>
          <a:xfrm rot="5400000">
            <a:off x="4392743" y="-466764"/>
            <a:ext cx="706246" cy="29385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08612" y="896787"/>
            <a:ext cx="186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SERVICES</a:t>
            </a:r>
            <a:endParaRPr lang="en-US" b="1" dirty="0"/>
          </a:p>
        </p:txBody>
      </p:sp>
      <p:pic>
        <p:nvPicPr>
          <p:cNvPr id="16" name="Graphic 5" descr="Lock with solid fill">
            <a:extLst>
              <a:ext uri="{FF2B5EF4-FFF2-40B4-BE49-F238E27FC236}">
                <a16:creationId xmlns:a16="http://schemas.microsoft.com/office/drawing/2014/main" xmlns="" id="{1D869C66-1981-4B3B-94EB-A8CC91F3660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86481" y="229314"/>
            <a:ext cx="275665" cy="275665"/>
          </a:xfrm>
          <a:prstGeom prst="rect">
            <a:avLst/>
          </a:prstGeom>
        </p:spPr>
      </p:pic>
      <p:sp>
        <p:nvSpPr>
          <p:cNvPr id="18" name="TextBox 17">
            <a:hlinkClick r:id="rId7" action="ppaction://hlinksldjump"/>
          </p:cNvPr>
          <p:cNvSpPr txBox="1"/>
          <p:nvPr/>
        </p:nvSpPr>
        <p:spPr>
          <a:xfrm>
            <a:off x="1907673" y="2388934"/>
            <a:ext cx="307421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Pet Message Therapy PHP 800.00</a:t>
            </a:r>
          </a:p>
        </p:txBody>
      </p:sp>
      <p:sp>
        <p:nvSpPr>
          <p:cNvPr id="20" name="TextBox 19">
            <a:hlinkClick r:id="rId8" action="ppaction://hlinksldjump"/>
          </p:cNvPr>
          <p:cNvSpPr txBox="1"/>
          <p:nvPr/>
        </p:nvSpPr>
        <p:spPr>
          <a:xfrm>
            <a:off x="1888623" y="3747656"/>
            <a:ext cx="307421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None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22" name="TextBox 21">
            <a:hlinkClick r:id="rId9" action="ppaction://hlinksldjump"/>
          </p:cNvPr>
          <p:cNvSpPr txBox="1"/>
          <p:nvPr/>
        </p:nvSpPr>
        <p:spPr>
          <a:xfrm>
            <a:off x="304800" y="6303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pic>
        <p:nvPicPr>
          <p:cNvPr id="25" name="Picture 2" descr="Massage Therapy and Body Work for your Pet | Healing Paws Cente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2209800"/>
            <a:ext cx="2667000" cy="145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02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548982"/>
            <a:ext cx="2102908" cy="1577181"/>
          </a:xfrm>
          <a:prstGeom prst="rect">
            <a:avLst/>
          </a:prstGeom>
        </p:spPr>
      </p:pic>
      <p:pic>
        <p:nvPicPr>
          <p:cNvPr id="5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321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321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" y="-21321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" y="-21321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" y="-21321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" y="-21321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" y="-21321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533400" y="152400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-76200" y="-80862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ectangle: Rounded Corners 18">
            <a:extLst>
              <a:ext uri="{FF2B5EF4-FFF2-40B4-BE49-F238E27FC236}">
                <a16:creationId xmlns:a16="http://schemas.microsoft.com/office/drawing/2014/main" xmlns="" id="{D52532D5-9103-A1F6-B17A-9181DC9BEDC2}"/>
              </a:ext>
            </a:extLst>
          </p:cNvPr>
          <p:cNvSpPr/>
          <p:nvPr/>
        </p:nvSpPr>
        <p:spPr>
          <a:xfrm rot="5400000">
            <a:off x="4392743" y="-466764"/>
            <a:ext cx="706246" cy="29385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08612" y="896787"/>
            <a:ext cx="186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SERVICES</a:t>
            </a:r>
            <a:endParaRPr lang="en-US" b="1" dirty="0"/>
          </a:p>
        </p:txBody>
      </p:sp>
      <p:pic>
        <p:nvPicPr>
          <p:cNvPr id="16" name="Graphic 5" descr="Lock with solid fill">
            <a:extLst>
              <a:ext uri="{FF2B5EF4-FFF2-40B4-BE49-F238E27FC236}">
                <a16:creationId xmlns:a16="http://schemas.microsoft.com/office/drawing/2014/main" xmlns="" id="{1D869C66-1981-4B3B-94EB-A8CC91F3660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86481" y="229314"/>
            <a:ext cx="275665" cy="275665"/>
          </a:xfrm>
          <a:prstGeom prst="rect">
            <a:avLst/>
          </a:prstGeom>
        </p:spPr>
      </p:pic>
      <p:pic>
        <p:nvPicPr>
          <p:cNvPr id="17" name="Picture 2" descr="Brush Up on Healthy Dog-Grooming Practices | Southern Liv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494" y="1524000"/>
            <a:ext cx="2220069" cy="151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1907673" y="2388934"/>
            <a:ext cx="307421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Grooming </a:t>
            </a:r>
            <a:r>
              <a:rPr lang="en-US" b="1" dirty="0" err="1" smtClean="0">
                <a:solidFill>
                  <a:schemeClr val="tx1"/>
                </a:solidFill>
              </a:rPr>
              <a:t>php</a:t>
            </a:r>
            <a:r>
              <a:rPr lang="en-US" b="1" dirty="0" smtClean="0">
                <a:solidFill>
                  <a:schemeClr val="tx1"/>
                </a:solidFill>
              </a:rPr>
              <a:t> 1000</a:t>
            </a:r>
          </a:p>
        </p:txBody>
      </p:sp>
      <p:pic>
        <p:nvPicPr>
          <p:cNvPr id="19" name="Picture 2" descr="How to Bathe a Cat or Kitten Without Getting Scratched | Daily Paw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969" y="3036634"/>
            <a:ext cx="2286747" cy="142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hlinkClick r:id="rId8" action="ppaction://hlinksldjump"/>
          </p:cNvPr>
          <p:cNvSpPr txBox="1"/>
          <p:nvPr/>
        </p:nvSpPr>
        <p:spPr>
          <a:xfrm>
            <a:off x="1888623" y="3747656"/>
            <a:ext cx="307421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Bathing </a:t>
            </a:r>
            <a:r>
              <a:rPr lang="en-US" b="1" dirty="0" err="1" smtClean="0">
                <a:solidFill>
                  <a:schemeClr val="tx1"/>
                </a:solidFill>
              </a:rPr>
              <a:t>php</a:t>
            </a:r>
            <a:r>
              <a:rPr lang="en-US" b="1" dirty="0" smtClean="0">
                <a:solidFill>
                  <a:schemeClr val="tx1"/>
                </a:solidFill>
              </a:rPr>
              <a:t> 300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002" y="4458678"/>
            <a:ext cx="2319714" cy="1682634"/>
          </a:xfrm>
          <a:prstGeom prst="rect">
            <a:avLst/>
          </a:prstGeom>
        </p:spPr>
      </p:pic>
      <p:sp>
        <p:nvSpPr>
          <p:cNvPr id="22" name="TextBox 21">
            <a:hlinkClick r:id="rId11" action="ppaction://hlinksldjump"/>
          </p:cNvPr>
          <p:cNvSpPr txBox="1"/>
          <p:nvPr/>
        </p:nvSpPr>
        <p:spPr>
          <a:xfrm>
            <a:off x="304800" y="6303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23" name="TextBox 22">
            <a:hlinkClick r:id="rId12" action="ppaction://hlinksldjump"/>
          </p:cNvPr>
          <p:cNvSpPr txBox="1"/>
          <p:nvPr/>
        </p:nvSpPr>
        <p:spPr>
          <a:xfrm>
            <a:off x="7620000" y="62649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24" name="TextBox 23">
            <a:hlinkClick r:id="rId8" action="ppaction://hlinksldjump"/>
          </p:cNvPr>
          <p:cNvSpPr txBox="1"/>
          <p:nvPr/>
        </p:nvSpPr>
        <p:spPr>
          <a:xfrm>
            <a:off x="1888623" y="4929160"/>
            <a:ext cx="307421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Dog and Cat Training  </a:t>
            </a:r>
            <a:r>
              <a:rPr lang="en-US" dirty="0" err="1" smtClean="0">
                <a:solidFill>
                  <a:schemeClr val="tx1"/>
                </a:solidFill>
              </a:rPr>
              <a:t>php</a:t>
            </a:r>
            <a:r>
              <a:rPr lang="en-US" dirty="0" smtClean="0">
                <a:solidFill>
                  <a:schemeClr val="tx1"/>
                </a:solidFill>
              </a:rPr>
              <a:t> 1500.00</a:t>
            </a:r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48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447800" y="1607127"/>
            <a:ext cx="5943600" cy="419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76600" y="1343891"/>
            <a:ext cx="2209800" cy="6096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 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00200" y="3200400"/>
            <a:ext cx="15240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Username :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611702" y="4495800"/>
            <a:ext cx="15240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Password: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581400" y="3200400"/>
            <a:ext cx="28956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iman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48342" y="4495800"/>
            <a:ext cx="2895600" cy="304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12345</a:t>
            </a:r>
            <a:endParaRPr lang="en-US" dirty="0"/>
          </a:p>
        </p:txBody>
      </p:sp>
      <p:sp>
        <p:nvSpPr>
          <p:cNvPr id="11" name="Rectangle 10">
            <a:hlinkClick r:id="rId3" action="ppaction://hlinksldjump"/>
          </p:cNvPr>
          <p:cNvSpPr/>
          <p:nvPr/>
        </p:nvSpPr>
        <p:spPr>
          <a:xfrm>
            <a:off x="2362200" y="5010150"/>
            <a:ext cx="4010564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Log in</a:t>
            </a:r>
            <a:endParaRPr lang="en-US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="" xmlns:a16="http://schemas.microsoft.com/office/drawing/2014/main" id="{9C1D456A-0CBC-BE08-8A35-17F3A77E8767}"/>
              </a:ext>
            </a:extLst>
          </p:cNvPr>
          <p:cNvSpPr/>
          <p:nvPr/>
        </p:nvSpPr>
        <p:spPr>
          <a:xfrm>
            <a:off x="707651" y="312436"/>
            <a:ext cx="7728697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rgbClr val="FF0000"/>
                </a:solidFill>
              </a:rPr>
              <a:t>       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www.petcodeshop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Graphic 5" descr="Lock with solid fill">
            <a:extLst>
              <a:ext uri="{FF2B5EF4-FFF2-40B4-BE49-F238E27FC236}">
                <a16:creationId xmlns="" xmlns:a16="http://schemas.microsoft.com/office/drawing/2014/main" id="{1D869C66-1981-4B3B-94EB-A8CC91F3660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837" y="403203"/>
            <a:ext cx="275665" cy="275665"/>
          </a:xfrm>
          <a:prstGeom prst="rect">
            <a:avLst/>
          </a:prstGeom>
        </p:spPr>
      </p:pic>
      <p:cxnSp>
        <p:nvCxnSpPr>
          <p:cNvPr id="15" name="Straight Arrow Connector 14">
            <a:hlinkClick r:id="rId8" action="ppaction://hlinksldjump"/>
          </p:cNvPr>
          <p:cNvCxnSpPr/>
          <p:nvPr/>
        </p:nvCxnSpPr>
        <p:spPr>
          <a:xfrm flipH="1">
            <a:off x="145474" y="541036"/>
            <a:ext cx="1558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2164" y="541036"/>
            <a:ext cx="1818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hlinkClick r:id="rId9" action="ppaction://hlinksldjump"/>
          </p:cNvPr>
          <p:cNvSpPr/>
          <p:nvPr/>
        </p:nvSpPr>
        <p:spPr>
          <a:xfrm>
            <a:off x="3886200" y="5410200"/>
            <a:ext cx="9906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Menu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61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548982"/>
            <a:ext cx="2102908" cy="1577181"/>
          </a:xfrm>
          <a:prstGeom prst="rect">
            <a:avLst/>
          </a:prstGeom>
        </p:spPr>
      </p:pic>
      <p:pic>
        <p:nvPicPr>
          <p:cNvPr id="5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321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321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" y="-21321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" y="-21321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" y="-21321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" y="-21321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" y="-21321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533400" y="152400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-76200" y="-80862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Rectangle: Rounded Corners 18">
            <a:extLst>
              <a:ext uri="{FF2B5EF4-FFF2-40B4-BE49-F238E27FC236}">
                <a16:creationId xmlns:a16="http://schemas.microsoft.com/office/drawing/2014/main" xmlns="" id="{D52532D5-9103-A1F6-B17A-9181DC9BEDC2}"/>
              </a:ext>
            </a:extLst>
          </p:cNvPr>
          <p:cNvSpPr/>
          <p:nvPr/>
        </p:nvSpPr>
        <p:spPr>
          <a:xfrm rot="5400000">
            <a:off x="4392743" y="-466764"/>
            <a:ext cx="706246" cy="29385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08612" y="896787"/>
            <a:ext cx="186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SERVICES</a:t>
            </a:r>
            <a:endParaRPr lang="en-US" b="1" dirty="0"/>
          </a:p>
        </p:txBody>
      </p:sp>
      <p:pic>
        <p:nvPicPr>
          <p:cNvPr id="16" name="Graphic 5" descr="Lock with solid fill">
            <a:extLst>
              <a:ext uri="{FF2B5EF4-FFF2-40B4-BE49-F238E27FC236}">
                <a16:creationId xmlns:a16="http://schemas.microsoft.com/office/drawing/2014/main" xmlns="" id="{1D869C66-1981-4B3B-94EB-A8CC91F3660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86481" y="229314"/>
            <a:ext cx="275665" cy="275665"/>
          </a:xfrm>
          <a:prstGeom prst="rect">
            <a:avLst/>
          </a:prstGeom>
        </p:spPr>
      </p:pic>
      <p:sp>
        <p:nvSpPr>
          <p:cNvPr id="17" name="TextBox 16">
            <a:hlinkClick r:id="rId7" action="ppaction://hlinksldjump"/>
          </p:cNvPr>
          <p:cNvSpPr txBox="1"/>
          <p:nvPr/>
        </p:nvSpPr>
        <p:spPr>
          <a:xfrm>
            <a:off x="1907673" y="2388934"/>
            <a:ext cx="307421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Pet Message Therapy PHP 800.00</a:t>
            </a:r>
          </a:p>
        </p:txBody>
      </p:sp>
      <p:sp>
        <p:nvSpPr>
          <p:cNvPr id="18" name="TextBox 17">
            <a:hlinkClick r:id="rId8" action="ppaction://hlinksldjump"/>
          </p:cNvPr>
          <p:cNvSpPr txBox="1"/>
          <p:nvPr/>
        </p:nvSpPr>
        <p:spPr>
          <a:xfrm>
            <a:off x="1888623" y="3747656"/>
            <a:ext cx="307421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None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19" name="TextBox 18">
            <a:hlinkClick r:id="rId9" action="ppaction://hlinksldjump"/>
          </p:cNvPr>
          <p:cNvSpPr txBox="1"/>
          <p:nvPr/>
        </p:nvSpPr>
        <p:spPr>
          <a:xfrm>
            <a:off x="304800" y="6303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pic>
        <p:nvPicPr>
          <p:cNvPr id="20" name="Picture 2" descr="Massage Therapy and Body Work for your Pet | Healing Paws Cente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847231"/>
            <a:ext cx="2667000" cy="145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4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0" y="10886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166503" y="1377646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685431" y="2347540"/>
            <a:ext cx="6382737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Services do you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need: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7543800" y="6316848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304800" y="6303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Services do you need: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7543800" y="6316848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304800" y="6303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4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many?: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7543800" y="6316848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304800" y="6303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9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80626" y="1452073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90698" y="2412020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many?: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657600" y="4114800"/>
            <a:ext cx="2438401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7543800" y="6316848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304800" y="6303049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7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" y="10886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53339" y="992842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690368" y="1855488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AMOUNT TO BE PAID:14250</a:t>
            </a:r>
          </a:p>
          <a:p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YOUR CASH IS:P20000</a:t>
            </a: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790910" y="244148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181310" y="10886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7516513" y="6352062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277513" y="6338263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8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</a:t>
            </a:r>
            <a:endParaRPr lang="en-US" dirty="0"/>
          </a:p>
        </p:txBody>
      </p:sp>
      <p:pic>
        <p:nvPicPr>
          <p:cNvPr id="5" name="Picture 4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" y="10886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1253339" y="992842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690367" y="1878277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AMOUNT TO BE PAID:23800</a:t>
            </a:r>
          </a:p>
          <a:p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         YOUR CASH IS:P30000</a:t>
            </a: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790910" y="244148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181310" y="10886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7516513" y="6352062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277513" y="6338263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7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990600" y="1143000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43073" y="2283805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YOU HAVE SENIOR ID: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6553200" y="537798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Yes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743200" y="1762125"/>
            <a:ext cx="4127566" cy="495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Discount </a:t>
            </a:r>
            <a:endParaRPr lang="en-US" b="1" dirty="0"/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2057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8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990600" y="1143000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43073" y="2283805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YOU HAVE SENIOR ID: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6553200" y="537798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Yes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43200" y="1762125"/>
            <a:ext cx="4127566" cy="495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Discount </a:t>
            </a:r>
            <a:endParaRPr lang="en-US" b="1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2057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0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990600" y="1143000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43073" y="1902624"/>
            <a:ext cx="6334127" cy="35837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6577413" y="563880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Yes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99719" y="1514475"/>
            <a:ext cx="4127566" cy="495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Discount </a:t>
            </a:r>
            <a:endParaRPr lang="en-US" b="1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1988586" y="5569462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Back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518070" y="2381250"/>
            <a:ext cx="4419599" cy="4953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your name: </a:t>
            </a:r>
            <a:r>
              <a:rPr lang="en-US" dirty="0" err="1" smtClean="0"/>
              <a:t>iman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569751" y="3136693"/>
            <a:ext cx="4419599" cy="52507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your Age:64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601469" y="3886200"/>
            <a:ext cx="4356165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your Senior ID:123456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629901" y="4648200"/>
            <a:ext cx="4343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bill </a:t>
            </a:r>
            <a:r>
              <a:rPr lang="en-US" dirty="0" smtClean="0"/>
              <a:t>amount:20,000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4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5" name="Rounded Rectangle 4"/>
          <p:cNvSpPr/>
          <p:nvPr/>
        </p:nvSpPr>
        <p:spPr>
          <a:xfrm>
            <a:off x="2195945" y="2971800"/>
            <a:ext cx="5029200" cy="685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 is Successful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3" y="381000"/>
            <a:ext cx="838200" cy="838200"/>
          </a:xfrm>
          <a:prstGeom prst="ellips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7" name="TextBox 6">
            <a:hlinkClick r:id="rId4" action="ppaction://hlinksldjump"/>
          </p:cNvPr>
          <p:cNvSpPr txBox="1"/>
          <p:nvPr/>
        </p:nvSpPr>
        <p:spPr>
          <a:xfrm>
            <a:off x="1447800" y="5410200"/>
            <a:ext cx="1143000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back</a:t>
            </a:r>
            <a:endParaRPr lang="en-US" dirty="0"/>
          </a:p>
        </p:txBody>
      </p:sp>
      <p:sp>
        <p:nvSpPr>
          <p:cNvPr id="8" name="TextBox 7">
            <a:hlinkClick r:id="rId5" action="ppaction://hlinksldjump"/>
          </p:cNvPr>
          <p:cNvSpPr txBox="1"/>
          <p:nvPr/>
        </p:nvSpPr>
        <p:spPr>
          <a:xfrm>
            <a:off x="7239000" y="5410200"/>
            <a:ext cx="1143000" cy="381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0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990600" y="1143000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43073" y="1902624"/>
            <a:ext cx="6334127" cy="35837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6577413" y="563880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Yes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99719" y="1514475"/>
            <a:ext cx="4127566" cy="495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Discount </a:t>
            </a:r>
            <a:endParaRPr lang="en-US" b="1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1988586" y="5569462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Back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485665" y="3810000"/>
            <a:ext cx="4419599" cy="4953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discount </a:t>
            </a:r>
            <a:r>
              <a:rPr lang="en-US" dirty="0" err="1" smtClean="0"/>
              <a:t>yourbill</a:t>
            </a:r>
            <a:r>
              <a:rPr lang="en-US" dirty="0" smtClean="0"/>
              <a:t> is: </a:t>
            </a:r>
            <a:r>
              <a:rPr lang="en-US" dirty="0" smtClean="0"/>
              <a:t>16,000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523765" y="2865829"/>
            <a:ext cx="4343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Discount percentage:20%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7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990600" y="1143000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43073" y="2283805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/>
          <p:nvPr/>
        </p:nvSpPr>
        <p:spPr>
          <a:xfrm>
            <a:off x="2743200" y="1762125"/>
            <a:ext cx="4127566" cy="495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Payment Option </a:t>
            </a:r>
            <a:endParaRPr lang="en-US" b="1" dirty="0"/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2057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Back</a:t>
            </a:r>
            <a:endParaRPr lang="en-US" dirty="0"/>
          </a:p>
        </p:txBody>
      </p:sp>
      <p:sp>
        <p:nvSpPr>
          <p:cNvPr id="15" name="Rounded Rectangle 14">
            <a:hlinkClick r:id="rId5" action="ppaction://hlinksldjump"/>
          </p:cNvPr>
          <p:cNvSpPr/>
          <p:nvPr/>
        </p:nvSpPr>
        <p:spPr>
          <a:xfrm>
            <a:off x="2705592" y="4007265"/>
            <a:ext cx="4343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Gcash</a:t>
            </a:r>
            <a:endParaRPr lang="en-US" dirty="0"/>
          </a:p>
        </p:txBody>
      </p:sp>
      <p:sp>
        <p:nvSpPr>
          <p:cNvPr id="16" name="Rounded Rectangle 15">
            <a:hlinkClick r:id="rId6" action="ppaction://hlinksldjump"/>
          </p:cNvPr>
          <p:cNvSpPr/>
          <p:nvPr/>
        </p:nvSpPr>
        <p:spPr>
          <a:xfrm>
            <a:off x="2737639" y="2865829"/>
            <a:ext cx="4343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BDO </a:t>
            </a:r>
            <a:endParaRPr lang="en-US" dirty="0"/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709729" y="3431988"/>
            <a:ext cx="4343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BPI </a:t>
            </a:r>
            <a:endParaRPr lang="en-US" dirty="0"/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737639" y="4572000"/>
            <a:ext cx="4343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9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818197" y="1143000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43073" y="2283805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2743200" y="1762125"/>
            <a:ext cx="4127566" cy="495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BDO </a:t>
            </a:r>
            <a:endParaRPr lang="en-US" b="1" dirty="0"/>
          </a:p>
        </p:txBody>
      </p:sp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2057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Back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705592" y="3200400"/>
            <a:ext cx="4343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16,000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717563" y="2438400"/>
            <a:ext cx="4343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Transfer amount </a:t>
            </a:r>
            <a:endParaRPr lang="en-US" dirty="0"/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6629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Enter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761004" y="4038600"/>
            <a:ext cx="4343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Please enter your bank account number or </a:t>
            </a:r>
            <a:r>
              <a:rPr lang="en-US" dirty="0" err="1" smtClean="0"/>
              <a:t>Gcash</a:t>
            </a:r>
            <a:r>
              <a:rPr lang="en-US" dirty="0" smtClean="0"/>
              <a:t> Number: 123456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818197" y="1143000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43073" y="2283805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2743200" y="1762125"/>
            <a:ext cx="4127566" cy="495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BPI </a:t>
            </a:r>
            <a:endParaRPr lang="en-US" b="1" dirty="0"/>
          </a:p>
        </p:txBody>
      </p:sp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2057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Back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705592" y="3200400"/>
            <a:ext cx="4343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16,000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717563" y="2438400"/>
            <a:ext cx="4343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Transfer amount </a:t>
            </a:r>
            <a:endParaRPr lang="en-US" dirty="0"/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6629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Enter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761004" y="4038600"/>
            <a:ext cx="4343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Please enter your bank account number or </a:t>
            </a:r>
            <a:r>
              <a:rPr lang="en-US" dirty="0" err="1" smtClean="0"/>
              <a:t>Gcash</a:t>
            </a:r>
            <a:r>
              <a:rPr lang="en-US" dirty="0" smtClean="0"/>
              <a:t> Number: 123456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990600" y="1143000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597566" y="2017105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2743200" y="1762125"/>
            <a:ext cx="4127566" cy="495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Gcash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2057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Back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636021" y="4191000"/>
            <a:ext cx="4343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Please enter your bank account or </a:t>
            </a:r>
            <a:r>
              <a:rPr lang="en-US" dirty="0" err="1" smtClean="0"/>
              <a:t>Gcash</a:t>
            </a:r>
            <a:r>
              <a:rPr lang="en-US" dirty="0" smtClean="0"/>
              <a:t> Number:09955883119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602550" y="2672697"/>
            <a:ext cx="4343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Gcash</a:t>
            </a:r>
            <a:r>
              <a:rPr lang="en-US" dirty="0" smtClean="0"/>
              <a:t> </a:t>
            </a:r>
            <a:r>
              <a:rPr lang="en-US" dirty="0" err="1" smtClean="0"/>
              <a:t>name:PETCODESHOP</a:t>
            </a:r>
            <a:endParaRPr lang="en-US" dirty="0"/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6629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Enter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636021" y="3415201"/>
            <a:ext cx="4343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Gcash</a:t>
            </a:r>
            <a:r>
              <a:rPr lang="en-US" dirty="0" smtClean="0"/>
              <a:t> number: 09182354904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5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818197" y="1143000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43073" y="2283805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2743200" y="1762125"/>
            <a:ext cx="4127566" cy="495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Cash </a:t>
            </a:r>
            <a:endParaRPr lang="en-US" b="1" dirty="0"/>
          </a:p>
        </p:txBody>
      </p:sp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2057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Back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743200" y="3862760"/>
            <a:ext cx="4343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change is:5750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705592" y="2865829"/>
            <a:ext cx="4381008" cy="6079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6629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Enter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87839" y="2827432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This payment will received by: pet code shop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584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457200" y="1143000"/>
            <a:ext cx="8458200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818197" y="2097802"/>
            <a:ext cx="7640003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2491864" y="1143000"/>
            <a:ext cx="4127566" cy="495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OFFCIAL Receipt </a:t>
            </a:r>
            <a:endParaRPr lang="en-US" b="1" dirty="0"/>
          </a:p>
        </p:txBody>
      </p:sp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2057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Back</a:t>
            </a:r>
            <a:endParaRPr lang="en-US" dirty="0"/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6629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Enter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81200" y="2438400"/>
            <a:ext cx="263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58222" y="2614381"/>
            <a:ext cx="318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Your ordered for number: 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200150" y="326666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Total quantity 6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00150" y="4110527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Total:14250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32755" y="2580455"/>
            <a:ext cx="167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Cash: p 20000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2501834" y="1781577"/>
            <a:ext cx="4127566" cy="495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-Pets code  shop-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038030" y="4322693"/>
            <a:ext cx="328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Thank you please come again!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01012" y="3261255"/>
            <a:ext cx="209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Change: p 5750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303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457200" y="1143000"/>
            <a:ext cx="8458200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818197" y="2210868"/>
            <a:ext cx="7640003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2501834" y="1676400"/>
            <a:ext cx="4127566" cy="495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2057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Back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6629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Enter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163368" y="1739384"/>
            <a:ext cx="275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Also try our other Services 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0" y="2590800"/>
            <a:ext cx="275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1.Grooming  p 1000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088723" y="3124200"/>
            <a:ext cx="275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2.Bathing p 800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057388" y="3685937"/>
            <a:ext cx="31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3.Dog and Cats Training p 1500 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048000" y="4267200"/>
            <a:ext cx="324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4.Pets Massage Therapy p 900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942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457200" y="1143000"/>
            <a:ext cx="8458200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818197" y="1838989"/>
            <a:ext cx="7640003" cy="3505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2057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Back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6629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Enter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47800" y="2394466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WE ACCEPT ALL KINDS OF OCCASIONS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511538" y="3076063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For *orders comment or suggestion please contact:09169475449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62755" y="39624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Email: petcodeshop@yahoo.com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5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990600" y="1143000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43073" y="2283805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6553200" y="537798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Yes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43200" y="1762125"/>
            <a:ext cx="4127566" cy="495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Discount </a:t>
            </a:r>
            <a:endParaRPr lang="en-US" b="1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2057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Back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518070" y="2381250"/>
            <a:ext cx="4419599" cy="4953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your name: </a:t>
            </a:r>
            <a:r>
              <a:rPr lang="en-US" dirty="0" err="1" smtClean="0"/>
              <a:t>iman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523080" y="3136692"/>
            <a:ext cx="4419599" cy="52507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your Age:64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514601" y="3886200"/>
            <a:ext cx="4356165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your Senior ID:123456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556169" y="4648200"/>
            <a:ext cx="4343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bill amount:30,000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6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371600" y="1143000"/>
            <a:ext cx="5943600" cy="4191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66944" y="2320895"/>
            <a:ext cx="5291056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Search your account by username </a:t>
            </a:r>
            <a:endParaRPr lang="en-US" b="1" dirty="0"/>
          </a:p>
        </p:txBody>
      </p:sp>
      <p:sp>
        <p:nvSpPr>
          <p:cNvPr id="8" name="Rectangle 7">
            <a:hlinkClick r:id="rId3" action="ppaction://hlinksldjump"/>
          </p:cNvPr>
          <p:cNvSpPr/>
          <p:nvPr/>
        </p:nvSpPr>
        <p:spPr>
          <a:xfrm>
            <a:off x="1566944" y="3228174"/>
            <a:ext cx="5236328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Search your account by password </a:t>
            </a:r>
            <a:endParaRPr lang="en-US" b="1" dirty="0"/>
          </a:p>
        </p:txBody>
      </p:sp>
      <p:sp>
        <p:nvSpPr>
          <p:cNvPr id="11" name="Rectangle 10">
            <a:hlinkClick r:id="rId4" action="ppaction://hlinksldjump"/>
          </p:cNvPr>
          <p:cNvSpPr/>
          <p:nvPr/>
        </p:nvSpPr>
        <p:spPr>
          <a:xfrm>
            <a:off x="1566944" y="4038600"/>
            <a:ext cx="5236328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Menu</a:t>
            </a:r>
            <a:endParaRPr lang="en-US" b="1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="" xmlns:a16="http://schemas.microsoft.com/office/drawing/2014/main" id="{9C1D456A-0CBC-BE08-8A35-17F3A77E8767}"/>
              </a:ext>
            </a:extLst>
          </p:cNvPr>
          <p:cNvSpPr/>
          <p:nvPr/>
        </p:nvSpPr>
        <p:spPr>
          <a:xfrm>
            <a:off x="707651" y="312436"/>
            <a:ext cx="7728697" cy="457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rgbClr val="FF0000"/>
                </a:solidFill>
              </a:rPr>
              <a:t>       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www.petcodeshop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Graphic 5" descr="Lock with solid fill">
            <a:extLst>
              <a:ext uri="{FF2B5EF4-FFF2-40B4-BE49-F238E27FC236}">
                <a16:creationId xmlns="" xmlns:a16="http://schemas.microsoft.com/office/drawing/2014/main" id="{1D869C66-1981-4B3B-94EB-A8CC91F3660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837" y="403203"/>
            <a:ext cx="275665" cy="275665"/>
          </a:xfrm>
          <a:prstGeom prst="rect">
            <a:avLst/>
          </a:prstGeom>
        </p:spPr>
      </p:pic>
      <p:cxnSp>
        <p:nvCxnSpPr>
          <p:cNvPr id="14" name="Straight Arrow Connector 13">
            <a:hlinkClick r:id="rId8" action="ppaction://hlinksldjump"/>
          </p:cNvPr>
          <p:cNvCxnSpPr/>
          <p:nvPr/>
        </p:nvCxnSpPr>
        <p:spPr>
          <a:xfrm flipH="1">
            <a:off x="145474" y="541036"/>
            <a:ext cx="1558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2164" y="541036"/>
            <a:ext cx="1818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2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990600" y="1143000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43073" y="1902624"/>
            <a:ext cx="6334127" cy="35837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6577413" y="563880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 Yes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99719" y="1514475"/>
            <a:ext cx="4127566" cy="495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Discount </a:t>
            </a:r>
            <a:endParaRPr lang="en-US" b="1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1988586" y="5569462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Back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485665" y="3810000"/>
            <a:ext cx="4419599" cy="4953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discount </a:t>
            </a:r>
            <a:r>
              <a:rPr lang="en-US" dirty="0" err="1" smtClean="0"/>
              <a:t>yourbill</a:t>
            </a:r>
            <a:r>
              <a:rPr lang="en-US" dirty="0" smtClean="0"/>
              <a:t> is: </a:t>
            </a:r>
            <a:r>
              <a:rPr lang="en-US" dirty="0" smtClean="0"/>
              <a:t>24,000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523765" y="2865829"/>
            <a:ext cx="4343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Discount percentage:20%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2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5" y="0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990600" y="1143000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43073" y="2283805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693291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76200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/>
          <p:nvPr/>
        </p:nvSpPr>
        <p:spPr>
          <a:xfrm>
            <a:off x="2743200" y="1762125"/>
            <a:ext cx="4127566" cy="495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Payment Option </a:t>
            </a:r>
            <a:endParaRPr lang="en-US" b="1" dirty="0"/>
          </a:p>
        </p:txBody>
      </p:sp>
      <p:sp>
        <p:nvSpPr>
          <p:cNvPr id="11" name="TextBox 10">
            <a:hlinkClick r:id="rId4" action="ppaction://hlinksldjump"/>
          </p:cNvPr>
          <p:cNvSpPr txBox="1"/>
          <p:nvPr/>
        </p:nvSpPr>
        <p:spPr>
          <a:xfrm>
            <a:off x="2057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Back</a:t>
            </a:r>
            <a:endParaRPr lang="en-US" dirty="0"/>
          </a:p>
        </p:txBody>
      </p:sp>
      <p:sp>
        <p:nvSpPr>
          <p:cNvPr id="19" name="Rounded Rectangle 18">
            <a:hlinkClick r:id="rId5" action="ppaction://hlinksldjump"/>
          </p:cNvPr>
          <p:cNvSpPr/>
          <p:nvPr/>
        </p:nvSpPr>
        <p:spPr>
          <a:xfrm>
            <a:off x="2705592" y="4007265"/>
            <a:ext cx="4343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Gcash</a:t>
            </a:r>
            <a:endParaRPr lang="en-US" dirty="0"/>
          </a:p>
        </p:txBody>
      </p:sp>
      <p:sp>
        <p:nvSpPr>
          <p:cNvPr id="20" name="Rounded Rectangle 19">
            <a:hlinkClick r:id="rId6" action="ppaction://hlinksldjump"/>
          </p:cNvPr>
          <p:cNvSpPr/>
          <p:nvPr/>
        </p:nvSpPr>
        <p:spPr>
          <a:xfrm>
            <a:off x="2737639" y="2865829"/>
            <a:ext cx="4343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BDO </a:t>
            </a:r>
            <a:endParaRPr lang="en-US" dirty="0"/>
          </a:p>
        </p:txBody>
      </p:sp>
      <p:sp>
        <p:nvSpPr>
          <p:cNvPr id="21" name="Rounded Rectangle 20">
            <a:hlinkClick r:id="rId7" action="ppaction://hlinksldjump"/>
          </p:cNvPr>
          <p:cNvSpPr/>
          <p:nvPr/>
        </p:nvSpPr>
        <p:spPr>
          <a:xfrm>
            <a:off x="2709729" y="3431988"/>
            <a:ext cx="4343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BPI </a:t>
            </a:r>
            <a:endParaRPr lang="en-US" dirty="0"/>
          </a:p>
        </p:txBody>
      </p:sp>
      <p:sp>
        <p:nvSpPr>
          <p:cNvPr id="22" name="Rounded Rectangle 21">
            <a:hlinkClick r:id="rId8" action="ppaction://hlinksldjump"/>
          </p:cNvPr>
          <p:cNvSpPr/>
          <p:nvPr/>
        </p:nvSpPr>
        <p:spPr>
          <a:xfrm>
            <a:off x="2737639" y="4572000"/>
            <a:ext cx="4343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8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990600" y="1143000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43073" y="2283805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2743200" y="1762125"/>
            <a:ext cx="4127566" cy="495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BDO </a:t>
            </a:r>
            <a:endParaRPr lang="en-US" b="1" dirty="0"/>
          </a:p>
        </p:txBody>
      </p:sp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2057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Back</a:t>
            </a:r>
            <a:endParaRPr lang="en-US" dirty="0"/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6629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Enter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705592" y="3200400"/>
            <a:ext cx="4343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16000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717563" y="2438400"/>
            <a:ext cx="4343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Transfer amount 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761004" y="4038600"/>
            <a:ext cx="4343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Please enter your bank account number or </a:t>
            </a:r>
            <a:r>
              <a:rPr lang="en-US" dirty="0" err="1" smtClean="0"/>
              <a:t>Gcash</a:t>
            </a:r>
            <a:r>
              <a:rPr lang="en-US" dirty="0" smtClean="0"/>
              <a:t> Number: 123456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5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990600" y="1143000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43073" y="2283805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2743200" y="1762125"/>
            <a:ext cx="4127566" cy="495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BPI </a:t>
            </a:r>
            <a:endParaRPr lang="en-US" b="1" dirty="0"/>
          </a:p>
        </p:txBody>
      </p:sp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2057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Back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6629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Enter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705592" y="3200400"/>
            <a:ext cx="4343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16000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717563" y="2438400"/>
            <a:ext cx="4343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Transfer amount 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761004" y="4038600"/>
            <a:ext cx="4343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Please enter your bank account number or </a:t>
            </a:r>
            <a:r>
              <a:rPr lang="en-US" dirty="0" err="1" smtClean="0"/>
              <a:t>Gcash</a:t>
            </a:r>
            <a:r>
              <a:rPr lang="en-US" dirty="0" smtClean="0"/>
              <a:t> Number: 123456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990600" y="1143000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597566" y="2017105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2743200" y="1762125"/>
            <a:ext cx="4127566" cy="495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Gcash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2057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Back</a:t>
            </a:r>
            <a:endParaRPr lang="en-US" dirty="0"/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6629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Enter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636021" y="4191000"/>
            <a:ext cx="4343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Please enter your bank account or </a:t>
            </a:r>
            <a:r>
              <a:rPr lang="en-US" dirty="0" err="1" smtClean="0"/>
              <a:t>Gcash</a:t>
            </a:r>
            <a:r>
              <a:rPr lang="en-US" dirty="0" smtClean="0"/>
              <a:t> Number:09955883119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602550" y="2672697"/>
            <a:ext cx="4343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Gcash</a:t>
            </a:r>
            <a:r>
              <a:rPr lang="en-US" dirty="0" smtClean="0"/>
              <a:t> </a:t>
            </a:r>
            <a:r>
              <a:rPr lang="en-US" dirty="0" err="1" smtClean="0"/>
              <a:t>name:PETCODESHOP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2636021" y="3415201"/>
            <a:ext cx="4343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Gcash</a:t>
            </a:r>
            <a:r>
              <a:rPr lang="en-US" dirty="0" smtClean="0"/>
              <a:t> number: 09182354904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9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818197" y="1143000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743073" y="2283805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2743200" y="1762125"/>
            <a:ext cx="4127566" cy="495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Cash </a:t>
            </a:r>
            <a:endParaRPr lang="en-US" b="1" dirty="0"/>
          </a:p>
        </p:txBody>
      </p:sp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2057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Back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743200" y="3862760"/>
            <a:ext cx="4343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change is:5750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705592" y="2865829"/>
            <a:ext cx="4381008" cy="6079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hlinkClick r:id="rId5" action="ppaction://hlinksldjump"/>
          </p:cNvPr>
          <p:cNvSpPr txBox="1"/>
          <p:nvPr/>
        </p:nvSpPr>
        <p:spPr>
          <a:xfrm>
            <a:off x="6629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Enter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87839" y="2827432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This payment will received by: pet code shop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547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457200" y="1143000"/>
            <a:ext cx="8458200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818197" y="2097802"/>
            <a:ext cx="7640003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2491864" y="1143000"/>
            <a:ext cx="4127566" cy="495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OFFCIAL Receipt </a:t>
            </a:r>
            <a:endParaRPr lang="en-US" b="1" dirty="0"/>
          </a:p>
        </p:txBody>
      </p:sp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2057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Back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6629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Enter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2438400"/>
            <a:ext cx="263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58222" y="2614381"/>
            <a:ext cx="318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Your ordered for number: 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200150" y="326666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Total quantity 6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00150" y="4110527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Total:23,800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32755" y="2580455"/>
            <a:ext cx="167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Cash: p </a:t>
            </a:r>
            <a:r>
              <a:rPr lang="en-US" b="1" dirty="0" smtClean="0"/>
              <a:t>30000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2501834" y="1781577"/>
            <a:ext cx="4127566" cy="495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-Pets code  shop-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038030" y="4322693"/>
            <a:ext cx="328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Thank you please come again!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025639" y="3307425"/>
            <a:ext cx="209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Change: p </a:t>
            </a:r>
            <a:r>
              <a:rPr lang="en-US" b="1" dirty="0" smtClean="0"/>
              <a:t>6200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755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457200" y="1143000"/>
            <a:ext cx="8458200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818197" y="2210868"/>
            <a:ext cx="7640003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2501834" y="1676400"/>
            <a:ext cx="4127566" cy="495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2057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Back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6629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Enter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63368" y="1739384"/>
            <a:ext cx="275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Also try our other Services 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0" y="2590800"/>
            <a:ext cx="275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1.Grooming  p 1000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88723" y="3124200"/>
            <a:ext cx="275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2.Bathing p 800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057388" y="3685937"/>
            <a:ext cx="311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3.Dog and Cats Training p 1500 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0" y="4267200"/>
            <a:ext cx="324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4.Pets Massage Therapy p 900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070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457200" y="1143000"/>
            <a:ext cx="8458200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818197" y="1838989"/>
            <a:ext cx="7640003" cy="3505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hlinkClick r:id="rId4" action="ppaction://hlinksldjump"/>
          </p:cNvPr>
          <p:cNvSpPr txBox="1"/>
          <p:nvPr/>
        </p:nvSpPr>
        <p:spPr>
          <a:xfrm>
            <a:off x="2057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 Back</a:t>
            </a:r>
            <a:endParaRPr lang="en-US" dirty="0"/>
          </a:p>
        </p:txBody>
      </p:sp>
      <p:sp>
        <p:nvSpPr>
          <p:cNvPr id="10" name="TextBox 9">
            <a:hlinkClick r:id="rId5" action="ppaction://hlinksldjump"/>
          </p:cNvPr>
          <p:cNvSpPr txBox="1"/>
          <p:nvPr/>
        </p:nvSpPr>
        <p:spPr>
          <a:xfrm>
            <a:off x="6629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Enter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47800" y="2394466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WE ACCEPT ALL KINDS OF OCCASIONS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11538" y="3076063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For *orders comment or suggestion please contact:09169475449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62755" y="39624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Email: petcodeshop@yahoo.com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62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astel Green Color, Codes and Facts – HTML Color C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" y="-24328"/>
            <a:ext cx="9170158" cy="68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xmlns="" id="{26AC1254-E301-46E7-9036-C5C284BEA240}"/>
              </a:ext>
            </a:extLst>
          </p:cNvPr>
          <p:cNvSpPr/>
          <p:nvPr/>
        </p:nvSpPr>
        <p:spPr>
          <a:xfrm>
            <a:off x="990600" y="1143000"/>
            <a:ext cx="7482373" cy="507780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B88F30-7C1F-4FC5-AADF-C3A5589CDD94}"/>
              </a:ext>
            </a:extLst>
          </p:cNvPr>
          <p:cNvSpPr/>
          <p:nvPr/>
        </p:nvSpPr>
        <p:spPr>
          <a:xfrm>
            <a:off x="1597566" y="2017105"/>
            <a:ext cx="6268439" cy="31579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9C1D456A-0CBC-BE08-8A35-17F3A77E8767}"/>
              </a:ext>
            </a:extLst>
          </p:cNvPr>
          <p:cNvSpPr/>
          <p:nvPr/>
        </p:nvSpPr>
        <p:spPr>
          <a:xfrm>
            <a:off x="818197" y="208934"/>
            <a:ext cx="8610600" cy="457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               </a:t>
            </a:r>
            <a:r>
              <a:rPr lang="en-US" dirty="0" smtClean="0">
                <a:solidFill>
                  <a:schemeClr val="tx1"/>
                </a:solidFill>
              </a:rPr>
              <a:t>www.petcodeshop.com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4" t="23940" r="30000" b="23455"/>
          <a:stretch/>
        </p:blipFill>
        <p:spPr>
          <a:xfrm>
            <a:off x="208597" y="-24328"/>
            <a:ext cx="986481" cy="981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hlinkClick r:id="rId4" action="ppaction://hlinksldjump"/>
          </p:cNvPr>
          <p:cNvSpPr txBox="1"/>
          <p:nvPr/>
        </p:nvSpPr>
        <p:spPr>
          <a:xfrm>
            <a:off x="2438400" y="3389172"/>
            <a:ext cx="47625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		Thank you </a:t>
            </a:r>
            <a:endParaRPr lang="en-US" dirty="0"/>
          </a:p>
        </p:txBody>
      </p:sp>
      <p:sp>
        <p:nvSpPr>
          <p:cNvPr id="11" name="TextBox 10">
            <a:hlinkClick r:id="rId5" action="ppaction://hlinksldjump"/>
          </p:cNvPr>
          <p:cNvSpPr txBox="1"/>
          <p:nvPr/>
        </p:nvSpPr>
        <p:spPr>
          <a:xfrm>
            <a:off x="6629400" y="5279790"/>
            <a:ext cx="11430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  Enter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2438400"/>
            <a:ext cx="263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1321</Words>
  <Application>Microsoft Office PowerPoint</Application>
  <PresentationFormat>On-screen Show (4:3)</PresentationFormat>
  <Paragraphs>655</Paragraphs>
  <Slides>101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intel 120gb</dc:creator>
  <cp:lastModifiedBy>intel 120gb</cp:lastModifiedBy>
  <cp:revision>100</cp:revision>
  <dcterms:created xsi:type="dcterms:W3CDTF">2022-05-05T10:56:19Z</dcterms:created>
  <dcterms:modified xsi:type="dcterms:W3CDTF">2022-05-13T03:44:53Z</dcterms:modified>
</cp:coreProperties>
</file>