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Wingdings 3" panose="05040102010807070707" pitchFamily="18" charset="2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78781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750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5062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4044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211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99929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6851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615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29374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17932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1937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2431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087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89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72606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11261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21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946720" y="187100"/>
            <a:ext cx="5915734" cy="8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73763"/>
                </a:solidFill>
              </a:rPr>
              <a:t>PowerCo’s </a:t>
            </a:r>
            <a:r>
              <a:rPr lang="en" i="1" dirty="0">
                <a:solidFill>
                  <a:srgbClr val="073763"/>
                </a:solidFill>
              </a:rPr>
              <a:t>EDA Summary</a:t>
            </a:r>
            <a:endParaRPr i="1" dirty="0">
              <a:solidFill>
                <a:srgbClr val="073763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08150" y="805600"/>
            <a:ext cx="7895100" cy="3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F3F3F3"/>
                </a:solidFill>
              </a:rPr>
              <a:t>Findings:</a:t>
            </a:r>
            <a:endParaRPr sz="1700" b="1" u="sng" dirty="0">
              <a:solidFill>
                <a:srgbClr val="F3F3F3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Approximately 9,7% customers have churned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outliers present in the data and these must be treated before modelling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Customers are not sensitive to price changes</a:t>
            </a:r>
            <a:endParaRPr lang="en" b="1" i="1" dirty="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i="1" dirty="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F3F3F3"/>
                </a:solidFill>
              </a:rPr>
              <a:t>Suggestions:</a:t>
            </a:r>
            <a:endParaRPr sz="1700" b="1" u="sng" dirty="0">
              <a:solidFill>
                <a:srgbClr val="F3F3F3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Customer churn maybe due to competitor provider offer more attractive price.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b="1" i="1" dirty="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i="1" dirty="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feedback of PowerCo may reveal the hidden reason why customer switch provider. </a:t>
            </a:r>
            <a:endParaRPr b="1" i="1" dirty="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Candara</vt:lpstr>
      <vt:lpstr>Wingdings 3</vt:lpstr>
      <vt:lpstr>Comic Sans MS</vt:lpstr>
      <vt:lpstr>Facet</vt:lpstr>
      <vt:lpstr>PowerCo’s EDA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BCG’s EDA Summary</dc:title>
  <dc:creator>Vimoney</dc:creator>
  <cp:lastModifiedBy>Vimoney</cp:lastModifiedBy>
  <cp:revision>2</cp:revision>
  <dcterms:modified xsi:type="dcterms:W3CDTF">2023-01-30T08:52:02Z</dcterms:modified>
</cp:coreProperties>
</file>