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6B5A5-9AD6-43B9-AD63-685B4C9A1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D5A1DC-AF78-4B44-8451-FE67130A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6C86F-5AFF-4267-840E-6FE46362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A9A813-BDF6-414C-B630-6B858DBE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2E6134-DEA5-420D-B520-F81C4A4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85002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806AA-DA64-4F83-A9F9-0CCB8D70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D8859A-975E-454F-A00B-76CA5B2F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6671-F62D-435E-9CA5-7950309C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F70D4D-B86B-4942-9C34-ACA6C242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6E858-C11E-4102-A07F-B5666875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04423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15CA3C-55B1-46C3-BF83-61E1E98EA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415B1F-36E6-45A0-AD92-2EA34EA24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F53314-5C8C-47DE-BB9D-B9F3CFD3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9C23E-902E-40E3-95CA-DFF0C927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D6920-52DA-435C-ABD6-AE99BF0F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97021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FD8A2-DFE3-45B7-959E-6A10883A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6FAF7-E6AA-494E-A157-760BEC24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6F3B1-8FFC-4F3B-B233-41DBFC39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2CFCDA-DE91-43D2-B015-0F377F1B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5379B6-BFBC-4905-AA65-25D68CBE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50843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CB94E-476C-48E3-AF28-2D70CE83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B1180-97A9-4D29-8719-9A1CA8F8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8DEDD3-EE99-48C7-A1D3-1AD6416B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D5F7A-2161-4542-929B-6B90F7BF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D7C2A-84EB-4380-82EE-73965BEB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3444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1FF8E-A038-4732-A08A-EC4BEA0D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7674E-0F2B-4413-B34F-CED295597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BE4B5-B8DE-46B1-BDAA-A1C196C6E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4B7E52-6DFD-41A3-8D68-F88A772D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663579-1C40-4BEE-8397-FA3A6390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F225F1-F347-4651-8A69-54BFC6CC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13701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D50DB-7E50-4DB3-8F45-DE893C56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0CC27-3439-43A9-A871-9718F46D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076E0B-36E7-496B-A132-6FD779D1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7BBBD2-A017-490E-8735-1ED060938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F527FB-5AA3-4EC0-9F7F-AF11873A3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8D226C-1898-4910-ABA8-8832079D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E4DB3-E735-4725-BEAC-D85833DC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7193EC-6A46-4E13-AE9D-D97C83E4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6162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9912E-E435-45A8-8198-BC912D64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3116F2-8B2A-410E-B9A4-5352F089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2C361B-F3FB-461D-AC41-B7732201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D331EE-8663-401D-B0FB-FEB6094F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43294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A2299D-78EF-4244-8987-83C51612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B099FC-A47C-4D0E-8654-E3565FBF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828248-A38E-4CDE-819E-CF544AC3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1211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5262-107F-474A-B9F8-4CE4CDB0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12E6C-BD70-4C89-91A7-6EDA464F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B87AA8-0C0E-43F3-956E-7172EC28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8A5897-3E9B-4E80-8F34-A23E5877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1B109-3854-465A-A1B9-EE829581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98319B-B545-48DB-8042-8B00B479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6434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FD782-8350-49A5-8D02-47D3C222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504000-AD75-4D2E-9024-4EDF77D00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M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C3C8A7-AA88-42D1-8387-5BA64F3CC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BC4BE0-3C9C-4486-90E6-5512DF89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9F546E-6FBC-4589-ADEE-69FB14FE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EB854E-6EC2-471D-8360-7DFC4473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20653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E93A0D-7EAA-4174-A877-CF5EA8A4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82F64F-78B1-4657-A323-B7B0E26F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6E77F0-DAA3-43ED-AE6F-BC654194A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77CD-E618-40A9-A8AE-CB45255264F8}" type="datetimeFigureOut">
              <a:rPr lang="fr-CM" smtClean="0"/>
              <a:t>22/01/2021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4127EF-E73F-42E3-8768-D31767EC7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C5133-834C-4491-BDB9-44A9C28F2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C767-2801-4938-A635-D47878FD11F5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71220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80012-FBE3-4073-9E4B-5CAAE6599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390C5B-8433-4889-84B3-CF051DDC7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M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123763-B99A-4BF4-92CF-22111AB5A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EEF0FD-F805-4337-95AF-D918BAC82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072357"/>
            <a:ext cx="2819400" cy="2054451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73D499D-1DBE-4D77-83F9-2735516AA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6" y="8732"/>
            <a:ext cx="2656114" cy="25312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65F2622-EF8D-4B92-9109-32C404C527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41" y="438434"/>
            <a:ext cx="1081259" cy="10420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807EF9B-0726-448D-927C-87A7DF9184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4762" b="48692"/>
          <a:stretch/>
        </p:blipFill>
        <p:spPr>
          <a:xfrm>
            <a:off x="1" y="-8731"/>
            <a:ext cx="3164114" cy="3264694"/>
          </a:xfrm>
          <a:prstGeom prst="roundRect">
            <a:avLst>
              <a:gd name="adj" fmla="val 197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EE3A2E3-23F1-43C4-A0AB-3C5CB5B9A90D}"/>
              </a:ext>
            </a:extLst>
          </p:cNvPr>
          <p:cNvSpPr txBox="1"/>
          <p:nvPr/>
        </p:nvSpPr>
        <p:spPr>
          <a:xfrm>
            <a:off x="537029" y="3075057"/>
            <a:ext cx="230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4000" dirty="0">
                <a:latin typeface="Algerian" panose="04020705040A02060702" pitchFamily="82" charset="0"/>
              </a:rPr>
              <a:t>MINEDUB</a:t>
            </a:r>
          </a:p>
        </p:txBody>
      </p:sp>
    </p:spTree>
    <p:extLst>
      <p:ext uri="{BB962C8B-B14F-4D97-AF65-F5344CB8AC3E}">
        <p14:creationId xmlns:p14="http://schemas.microsoft.com/office/powerpoint/2010/main" val="11333708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MBOUCHE_BOMDA_ULRICH</dc:creator>
  <cp:lastModifiedBy>MBOUCHE_BOMDA_ULRICH</cp:lastModifiedBy>
  <cp:revision>2</cp:revision>
  <dcterms:created xsi:type="dcterms:W3CDTF">2021-01-22T19:04:12Z</dcterms:created>
  <dcterms:modified xsi:type="dcterms:W3CDTF">2021-01-22T19:19:53Z</dcterms:modified>
</cp:coreProperties>
</file>