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8" r:id="rId3"/>
    <p:sldId id="269" r:id="rId4"/>
    <p:sldId id="267" r:id="rId5"/>
    <p:sldId id="271" r:id="rId6"/>
    <p:sldId id="272" r:id="rId7"/>
    <p:sldId id="275" r:id="rId8"/>
    <p:sldId id="276" r:id="rId9"/>
    <p:sldId id="278" r:id="rId10"/>
    <p:sldId id="277" r:id="rId11"/>
    <p:sldId id="280" r:id="rId12"/>
    <p:sldId id="279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9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697B9-C38F-41CF-80C7-9CD6A0534339}" type="doc">
      <dgm:prSet loTypeId="urn:microsoft.com/office/officeart/2005/8/layout/defaul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1B396F8D-F474-4581-AF79-486CF6D727AF}">
      <dgm:prSet phldrT="[Text]" custT="1"/>
      <dgm:spPr/>
      <dgm:t>
        <a:bodyPr/>
        <a:lstStyle/>
        <a:p>
          <a:endParaRPr lang="en-US" sz="2000" b="1" u="sng" dirty="0">
            <a:latin typeface="+mn-lt"/>
            <a:cs typeface="Arial" panose="020B0604020202020204" pitchFamily="34" charset="0"/>
          </a:endParaRPr>
        </a:p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Getting the </a:t>
          </a:r>
          <a:r>
            <a:rPr 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right academic support for University Education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is </a:t>
          </a:r>
          <a:r>
            <a:rPr lang="en-US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challenging</a:t>
          </a:r>
          <a:r>
            <a: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b="1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400" dirty="0">
              <a:latin typeface="+mn-lt"/>
              <a:cs typeface="Arial" panose="020B0604020202020204" pitchFamily="34" charset="0"/>
            </a:rPr>
            <a:t> </a:t>
          </a:r>
          <a:endParaRPr lang="en-GH" sz="2400" dirty="0">
            <a:latin typeface="+mn-lt"/>
            <a:cs typeface="Arial" panose="020B0604020202020204" pitchFamily="34" charset="0"/>
          </a:endParaRPr>
        </a:p>
      </dgm:t>
    </dgm:pt>
    <dgm:pt modelId="{082CB0B6-7215-4BBA-9548-BBBEC46685E2}" type="parTrans" cxnId="{0959887E-7C5E-4F44-AABF-0286D850E56C}">
      <dgm:prSet/>
      <dgm:spPr/>
      <dgm:t>
        <a:bodyPr/>
        <a:lstStyle/>
        <a:p>
          <a:endParaRPr lang="en-GH"/>
        </a:p>
      </dgm:t>
    </dgm:pt>
    <dgm:pt modelId="{AD5F5624-7905-46CB-A53C-D7288C9BFC7E}" type="sibTrans" cxnId="{0959887E-7C5E-4F44-AABF-0286D850E56C}">
      <dgm:prSet/>
      <dgm:spPr/>
      <dgm:t>
        <a:bodyPr/>
        <a:lstStyle/>
        <a:p>
          <a:endParaRPr lang="en-GH"/>
        </a:p>
      </dgm:t>
    </dgm:pt>
    <dgm:pt modelId="{E82F22F5-BABB-4189-96A3-49112DF4CCD4}">
      <dgm:prSet phldrT="[Text]" custT="1"/>
      <dgm:spPr/>
      <dgm:t>
        <a:bodyPr/>
        <a:lstStyle/>
        <a:p>
          <a:pPr algn="ctr"/>
          <a:endParaRPr lang="en-US" sz="2000" b="1" u="sng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algn="ctr"/>
          <a:endParaRPr lang="en-US" sz="2000" b="0" u="sng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pPr algn="ctr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What are these </a:t>
          </a:r>
          <a:r>
            <a:rPr lang="en-US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challenges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?</a:t>
          </a:r>
        </a:p>
        <a:p>
          <a:pPr algn="ctr"/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en-US" sz="1400" dirty="0">
              <a:latin typeface="+mn-lt"/>
              <a:cs typeface="Arial" panose="020B0604020202020204" pitchFamily="34" charset="0"/>
            </a:rPr>
            <a:t> </a:t>
          </a:r>
          <a:endParaRPr lang="en-GH" sz="1400" dirty="0">
            <a:latin typeface="+mn-lt"/>
            <a:cs typeface="Arial" panose="020B0604020202020204" pitchFamily="34" charset="0"/>
          </a:endParaRPr>
        </a:p>
      </dgm:t>
    </dgm:pt>
    <dgm:pt modelId="{6BACC2EE-E131-46FB-A3BB-5C1C62115534}" type="parTrans" cxnId="{54822BC3-D127-48AB-9DC8-546F3C57F3E1}">
      <dgm:prSet/>
      <dgm:spPr/>
      <dgm:t>
        <a:bodyPr/>
        <a:lstStyle/>
        <a:p>
          <a:endParaRPr lang="en-GH"/>
        </a:p>
      </dgm:t>
    </dgm:pt>
    <dgm:pt modelId="{738A9521-09C1-4BD4-B034-00E2F4B06908}" type="sibTrans" cxnId="{54822BC3-D127-48AB-9DC8-546F3C57F3E1}">
      <dgm:prSet/>
      <dgm:spPr/>
      <dgm:t>
        <a:bodyPr/>
        <a:lstStyle/>
        <a:p>
          <a:endParaRPr lang="en-GH"/>
        </a:p>
      </dgm:t>
    </dgm:pt>
    <dgm:pt modelId="{197D2FE1-3799-4BFB-B78D-D809FAD82000}">
      <dgm:prSet phldrT="[Text]" custT="1"/>
      <dgm:spPr/>
      <dgm:t>
        <a:bodyPr/>
        <a:lstStyle/>
        <a:p>
          <a:endParaRPr lang="en-US" sz="1300" b="1" u="sng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endParaRPr lang="en-US" sz="2000" b="1" u="sng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Why is this </a:t>
          </a:r>
          <a:r>
            <a:rPr lang="en-US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PROBLEM </a:t>
          </a:r>
          <a:r>
            <a:rPr 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of prior importance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</a:p>
        <a:p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300" dirty="0">
              <a:latin typeface="+mn-lt"/>
              <a:cs typeface="Arial" panose="020B0604020202020204" pitchFamily="34" charset="0"/>
            </a:rPr>
            <a:t> </a:t>
          </a:r>
          <a:endParaRPr lang="en-GH" sz="1300" dirty="0">
            <a:latin typeface="+mn-lt"/>
            <a:cs typeface="Arial" panose="020B0604020202020204" pitchFamily="34" charset="0"/>
          </a:endParaRPr>
        </a:p>
      </dgm:t>
    </dgm:pt>
    <dgm:pt modelId="{E74A5BD7-1F86-4E1D-A9FC-A46B8F1BD314}" type="sibTrans" cxnId="{09E4849F-FA49-4214-AFE2-2D2048161640}">
      <dgm:prSet/>
      <dgm:spPr/>
      <dgm:t>
        <a:bodyPr/>
        <a:lstStyle/>
        <a:p>
          <a:endParaRPr lang="en-GH"/>
        </a:p>
      </dgm:t>
    </dgm:pt>
    <dgm:pt modelId="{C4764498-E17C-4639-9974-BD2C61A72DDF}" type="parTrans" cxnId="{09E4849F-FA49-4214-AFE2-2D2048161640}">
      <dgm:prSet/>
      <dgm:spPr/>
      <dgm:t>
        <a:bodyPr/>
        <a:lstStyle/>
        <a:p>
          <a:endParaRPr lang="en-GH"/>
        </a:p>
      </dgm:t>
    </dgm:pt>
    <dgm:pt modelId="{BC81C7CA-DBC2-4E03-A9A4-6B732546594A}" type="pres">
      <dgm:prSet presAssocID="{90B697B9-C38F-41CF-80C7-9CD6A0534339}" presName="diagram" presStyleCnt="0">
        <dgm:presLayoutVars>
          <dgm:dir/>
          <dgm:resizeHandles val="exact"/>
        </dgm:presLayoutVars>
      </dgm:prSet>
      <dgm:spPr/>
    </dgm:pt>
    <dgm:pt modelId="{07FDA0EA-5EC1-4446-9EE1-E839762BE8D5}" type="pres">
      <dgm:prSet presAssocID="{1B396F8D-F474-4581-AF79-486CF6D727AF}" presName="node" presStyleLbl="node1" presStyleIdx="0" presStyleCnt="3" custScaleX="123752" custScaleY="96078" custLinFactNeighborX="921" custLinFactNeighborY="-4232">
        <dgm:presLayoutVars>
          <dgm:bulletEnabled val="1"/>
        </dgm:presLayoutVars>
      </dgm:prSet>
      <dgm:spPr/>
    </dgm:pt>
    <dgm:pt modelId="{8C7A820A-5B09-407F-A2B4-95935A405179}" type="pres">
      <dgm:prSet presAssocID="{AD5F5624-7905-46CB-A53C-D7288C9BFC7E}" presName="sibTrans" presStyleCnt="0"/>
      <dgm:spPr/>
    </dgm:pt>
    <dgm:pt modelId="{DBC2B5F4-E1D7-4515-A683-57505DC9297B}" type="pres">
      <dgm:prSet presAssocID="{E82F22F5-BABB-4189-96A3-49112DF4CCD4}" presName="node" presStyleLbl="node1" presStyleIdx="1" presStyleCnt="3" custScaleX="123752" custScaleY="96078">
        <dgm:presLayoutVars>
          <dgm:bulletEnabled val="1"/>
        </dgm:presLayoutVars>
      </dgm:prSet>
      <dgm:spPr/>
    </dgm:pt>
    <dgm:pt modelId="{9342FCDE-5A53-4074-A14F-468206780724}" type="pres">
      <dgm:prSet presAssocID="{738A9521-09C1-4BD4-B034-00E2F4B06908}" presName="sibTrans" presStyleCnt="0"/>
      <dgm:spPr/>
    </dgm:pt>
    <dgm:pt modelId="{F64C7AFA-03A3-4B5F-AEE2-7CBB3B112017}" type="pres">
      <dgm:prSet presAssocID="{197D2FE1-3799-4BFB-B78D-D809FAD82000}" presName="node" presStyleLbl="node1" presStyleIdx="2" presStyleCnt="3" custScaleX="123752" custScaleY="96078" custLinFactNeighborX="0" custLinFactNeighborY="-3421">
        <dgm:presLayoutVars>
          <dgm:bulletEnabled val="1"/>
        </dgm:presLayoutVars>
      </dgm:prSet>
      <dgm:spPr/>
    </dgm:pt>
  </dgm:ptLst>
  <dgm:cxnLst>
    <dgm:cxn modelId="{C2853200-C6CE-480A-A2CA-D8572B94966B}" type="presOf" srcId="{90B697B9-C38F-41CF-80C7-9CD6A0534339}" destId="{BC81C7CA-DBC2-4E03-A9A4-6B732546594A}" srcOrd="0" destOrd="0" presId="urn:microsoft.com/office/officeart/2005/8/layout/default"/>
    <dgm:cxn modelId="{90B0A316-DB1C-45ED-AF88-8B87C0392EBE}" type="presOf" srcId="{197D2FE1-3799-4BFB-B78D-D809FAD82000}" destId="{F64C7AFA-03A3-4B5F-AEE2-7CBB3B112017}" srcOrd="0" destOrd="0" presId="urn:microsoft.com/office/officeart/2005/8/layout/default"/>
    <dgm:cxn modelId="{A452AD26-8455-4DBD-B06D-DB5CAC723F44}" type="presOf" srcId="{E82F22F5-BABB-4189-96A3-49112DF4CCD4}" destId="{DBC2B5F4-E1D7-4515-A683-57505DC9297B}" srcOrd="0" destOrd="0" presId="urn:microsoft.com/office/officeart/2005/8/layout/default"/>
    <dgm:cxn modelId="{0B251433-E417-4AF8-AAD3-B81371DAB7D8}" type="presOf" srcId="{1B396F8D-F474-4581-AF79-486CF6D727AF}" destId="{07FDA0EA-5EC1-4446-9EE1-E839762BE8D5}" srcOrd="0" destOrd="0" presId="urn:microsoft.com/office/officeart/2005/8/layout/default"/>
    <dgm:cxn modelId="{0959887E-7C5E-4F44-AABF-0286D850E56C}" srcId="{90B697B9-C38F-41CF-80C7-9CD6A0534339}" destId="{1B396F8D-F474-4581-AF79-486CF6D727AF}" srcOrd="0" destOrd="0" parTransId="{082CB0B6-7215-4BBA-9548-BBBEC46685E2}" sibTransId="{AD5F5624-7905-46CB-A53C-D7288C9BFC7E}"/>
    <dgm:cxn modelId="{09E4849F-FA49-4214-AFE2-2D2048161640}" srcId="{90B697B9-C38F-41CF-80C7-9CD6A0534339}" destId="{197D2FE1-3799-4BFB-B78D-D809FAD82000}" srcOrd="2" destOrd="0" parTransId="{C4764498-E17C-4639-9974-BD2C61A72DDF}" sibTransId="{E74A5BD7-1F86-4E1D-A9FC-A46B8F1BD314}"/>
    <dgm:cxn modelId="{54822BC3-D127-48AB-9DC8-546F3C57F3E1}" srcId="{90B697B9-C38F-41CF-80C7-9CD6A0534339}" destId="{E82F22F5-BABB-4189-96A3-49112DF4CCD4}" srcOrd="1" destOrd="0" parTransId="{6BACC2EE-E131-46FB-A3BB-5C1C62115534}" sibTransId="{738A9521-09C1-4BD4-B034-00E2F4B06908}"/>
    <dgm:cxn modelId="{D498DE6B-BCFE-44E2-932F-61CCA02C8DE7}" type="presParOf" srcId="{BC81C7CA-DBC2-4E03-A9A4-6B732546594A}" destId="{07FDA0EA-5EC1-4446-9EE1-E839762BE8D5}" srcOrd="0" destOrd="0" presId="urn:microsoft.com/office/officeart/2005/8/layout/default"/>
    <dgm:cxn modelId="{B085709C-C208-473D-85D0-89C139C24D25}" type="presParOf" srcId="{BC81C7CA-DBC2-4E03-A9A4-6B732546594A}" destId="{8C7A820A-5B09-407F-A2B4-95935A405179}" srcOrd="1" destOrd="0" presId="urn:microsoft.com/office/officeart/2005/8/layout/default"/>
    <dgm:cxn modelId="{ED0F4CCC-1BDF-4AC8-9C8E-D001A816B1E1}" type="presParOf" srcId="{BC81C7CA-DBC2-4E03-A9A4-6B732546594A}" destId="{DBC2B5F4-E1D7-4515-A683-57505DC9297B}" srcOrd="2" destOrd="0" presId="urn:microsoft.com/office/officeart/2005/8/layout/default"/>
    <dgm:cxn modelId="{820B4C94-85BF-43EA-B9FD-6036D239ADD3}" type="presParOf" srcId="{BC81C7CA-DBC2-4E03-A9A4-6B732546594A}" destId="{9342FCDE-5A53-4074-A14F-468206780724}" srcOrd="3" destOrd="0" presId="urn:microsoft.com/office/officeart/2005/8/layout/default"/>
    <dgm:cxn modelId="{EE18988A-92FB-4A31-A0E6-A9E4EB590520}" type="presParOf" srcId="{BC81C7CA-DBC2-4E03-A9A4-6B732546594A}" destId="{F64C7AFA-03A3-4B5F-AEE2-7CBB3B11201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697B9-C38F-41CF-80C7-9CD6A0534339}" type="doc">
      <dgm:prSet loTypeId="urn:microsoft.com/office/officeart/2005/8/layout/defaul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1B396F8D-F474-4581-AF79-486CF6D727AF}">
      <dgm:prSet phldrT="[Text]" custT="1"/>
      <dgm:spPr/>
      <dgm:t>
        <a:bodyPr/>
        <a:lstStyle/>
        <a:p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Related Work</a:t>
          </a:r>
        </a:p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“E-tutoring Support for Undergraduate Students Learning Computer Programming at the University of South Africa”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2CB0B6-7215-4BBA-9548-BBBEC46685E2}" type="parTrans" cxnId="{0959887E-7C5E-4F44-AABF-0286D850E56C}">
      <dgm:prSet/>
      <dgm:spPr/>
      <dgm:t>
        <a:bodyPr/>
        <a:lstStyle/>
        <a:p>
          <a:endParaRPr lang="en-GH"/>
        </a:p>
      </dgm:t>
    </dgm:pt>
    <dgm:pt modelId="{AD5F5624-7905-46CB-A53C-D7288C9BFC7E}" type="sibTrans" cxnId="{0959887E-7C5E-4F44-AABF-0286D850E56C}">
      <dgm:prSet/>
      <dgm:spPr/>
      <dgm:t>
        <a:bodyPr/>
        <a:lstStyle/>
        <a:p>
          <a:endParaRPr lang="en-GH"/>
        </a:p>
      </dgm:t>
    </dgm:pt>
    <dgm:pt modelId="{197D2FE1-3799-4BFB-B78D-D809FAD82000}">
      <dgm:prSet phldrT="[Text]" custT="1"/>
      <dgm:spPr/>
      <dgm:t>
        <a:bodyPr/>
        <a:lstStyle/>
        <a:p>
          <a:endParaRPr lang="en-US" sz="1300" b="1" u="sng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endParaRPr lang="en-US" sz="2000" b="1" u="sng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What was the </a:t>
          </a:r>
          <a:r>
            <a:rPr lang="en-US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SOLUTION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proposed?</a:t>
          </a:r>
          <a:endParaRPr lang="en-US" sz="1800" b="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300" dirty="0">
              <a:latin typeface="+mn-lt"/>
              <a:cs typeface="Arial" panose="020B0604020202020204" pitchFamily="34" charset="0"/>
            </a:rPr>
            <a:t> </a:t>
          </a:r>
          <a:endParaRPr lang="en-GH" sz="1300" dirty="0">
            <a:latin typeface="+mn-lt"/>
            <a:cs typeface="Arial" panose="020B0604020202020204" pitchFamily="34" charset="0"/>
          </a:endParaRPr>
        </a:p>
      </dgm:t>
    </dgm:pt>
    <dgm:pt modelId="{E74A5BD7-1F86-4E1D-A9FC-A46B8F1BD314}" type="sibTrans" cxnId="{09E4849F-FA49-4214-AFE2-2D2048161640}">
      <dgm:prSet/>
      <dgm:spPr/>
      <dgm:t>
        <a:bodyPr/>
        <a:lstStyle/>
        <a:p>
          <a:endParaRPr lang="en-GH"/>
        </a:p>
      </dgm:t>
    </dgm:pt>
    <dgm:pt modelId="{C4764498-E17C-4639-9974-BD2C61A72DDF}" type="parTrans" cxnId="{09E4849F-FA49-4214-AFE2-2D2048161640}">
      <dgm:prSet/>
      <dgm:spPr/>
      <dgm:t>
        <a:bodyPr/>
        <a:lstStyle/>
        <a:p>
          <a:endParaRPr lang="en-GH"/>
        </a:p>
      </dgm:t>
    </dgm:pt>
    <dgm:pt modelId="{691AA965-DAF7-4F37-BD77-8C0152FC7E6C}">
      <dgm:prSet phldrT="[Text]" custT="1"/>
      <dgm:spPr/>
      <dgm:t>
        <a:bodyPr/>
        <a:lstStyle/>
        <a:p>
          <a:endParaRPr lang="en-US" sz="1100" b="1" u="sng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endParaRPr lang="en-US" sz="1100" b="1" u="sng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r>
            <a:rPr lang="en-US" sz="18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Relation of this work to my Capstone Project</a:t>
          </a:r>
          <a:endParaRPr lang="en-US" sz="18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100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1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100" dirty="0">
              <a:latin typeface="+mn-lt"/>
              <a:cs typeface="Arial" panose="020B0604020202020204" pitchFamily="34" charset="0"/>
            </a:rPr>
            <a:t> </a:t>
          </a:r>
          <a:endParaRPr lang="en-GH" sz="1100" dirty="0">
            <a:latin typeface="+mn-lt"/>
            <a:cs typeface="Arial" panose="020B0604020202020204" pitchFamily="34" charset="0"/>
          </a:endParaRPr>
        </a:p>
      </dgm:t>
    </dgm:pt>
    <dgm:pt modelId="{C60344BC-431C-48EB-94E9-7DE90B59679D}" type="parTrans" cxnId="{AFDCA6D0-864B-44F3-B0DF-A5402673080A}">
      <dgm:prSet/>
      <dgm:spPr/>
      <dgm:t>
        <a:bodyPr/>
        <a:lstStyle/>
        <a:p>
          <a:endParaRPr lang="en-GH"/>
        </a:p>
      </dgm:t>
    </dgm:pt>
    <dgm:pt modelId="{FD10444E-DC79-414B-B331-FF560326048B}" type="sibTrans" cxnId="{AFDCA6D0-864B-44F3-B0DF-A5402673080A}">
      <dgm:prSet/>
      <dgm:spPr/>
      <dgm:t>
        <a:bodyPr/>
        <a:lstStyle/>
        <a:p>
          <a:endParaRPr lang="en-GH"/>
        </a:p>
      </dgm:t>
    </dgm:pt>
    <dgm:pt modelId="{BC81C7CA-DBC2-4E03-A9A4-6B732546594A}" type="pres">
      <dgm:prSet presAssocID="{90B697B9-C38F-41CF-80C7-9CD6A0534339}" presName="diagram" presStyleCnt="0">
        <dgm:presLayoutVars>
          <dgm:dir/>
          <dgm:resizeHandles val="exact"/>
        </dgm:presLayoutVars>
      </dgm:prSet>
      <dgm:spPr/>
    </dgm:pt>
    <dgm:pt modelId="{07FDA0EA-5EC1-4446-9EE1-E839762BE8D5}" type="pres">
      <dgm:prSet presAssocID="{1B396F8D-F474-4581-AF79-486CF6D727AF}" presName="node" presStyleLbl="node1" presStyleIdx="0" presStyleCnt="3" custScaleX="123752" custScaleY="96078" custLinFactNeighborX="921" custLinFactNeighborY="-4232">
        <dgm:presLayoutVars>
          <dgm:bulletEnabled val="1"/>
        </dgm:presLayoutVars>
      </dgm:prSet>
      <dgm:spPr/>
    </dgm:pt>
    <dgm:pt modelId="{8C7A820A-5B09-407F-A2B4-95935A405179}" type="pres">
      <dgm:prSet presAssocID="{AD5F5624-7905-46CB-A53C-D7288C9BFC7E}" presName="sibTrans" presStyleCnt="0"/>
      <dgm:spPr/>
    </dgm:pt>
    <dgm:pt modelId="{F64C7AFA-03A3-4B5F-AEE2-7CBB3B112017}" type="pres">
      <dgm:prSet presAssocID="{197D2FE1-3799-4BFB-B78D-D809FAD82000}" presName="node" presStyleLbl="node1" presStyleIdx="1" presStyleCnt="3" custScaleX="123752" custScaleY="96078" custLinFactNeighborX="0" custLinFactNeighborY="-3421">
        <dgm:presLayoutVars>
          <dgm:bulletEnabled val="1"/>
        </dgm:presLayoutVars>
      </dgm:prSet>
      <dgm:spPr/>
    </dgm:pt>
    <dgm:pt modelId="{367FADA8-AE66-4F0E-834F-BAE86FD42387}" type="pres">
      <dgm:prSet presAssocID="{E74A5BD7-1F86-4E1D-A9FC-A46B8F1BD314}" presName="sibTrans" presStyleCnt="0"/>
      <dgm:spPr/>
    </dgm:pt>
    <dgm:pt modelId="{42B44E3D-621E-48F8-8FF5-38C45A3E84AB}" type="pres">
      <dgm:prSet presAssocID="{691AA965-DAF7-4F37-BD77-8C0152FC7E6C}" presName="node" presStyleLbl="node1" presStyleIdx="2" presStyleCnt="3" custScaleX="123752" custScaleY="96078" custLinFactNeighborX="0" custLinFactNeighborY="-3421">
        <dgm:presLayoutVars>
          <dgm:bulletEnabled val="1"/>
        </dgm:presLayoutVars>
      </dgm:prSet>
      <dgm:spPr/>
    </dgm:pt>
  </dgm:ptLst>
  <dgm:cxnLst>
    <dgm:cxn modelId="{C2853200-C6CE-480A-A2CA-D8572B94966B}" type="presOf" srcId="{90B697B9-C38F-41CF-80C7-9CD6A0534339}" destId="{BC81C7CA-DBC2-4E03-A9A4-6B732546594A}" srcOrd="0" destOrd="0" presId="urn:microsoft.com/office/officeart/2005/8/layout/default"/>
    <dgm:cxn modelId="{90B0A316-DB1C-45ED-AF88-8B87C0392EBE}" type="presOf" srcId="{197D2FE1-3799-4BFB-B78D-D809FAD82000}" destId="{F64C7AFA-03A3-4B5F-AEE2-7CBB3B112017}" srcOrd="0" destOrd="0" presId="urn:microsoft.com/office/officeart/2005/8/layout/default"/>
    <dgm:cxn modelId="{0B251433-E417-4AF8-AAD3-B81371DAB7D8}" type="presOf" srcId="{1B396F8D-F474-4581-AF79-486CF6D727AF}" destId="{07FDA0EA-5EC1-4446-9EE1-E839762BE8D5}" srcOrd="0" destOrd="0" presId="urn:microsoft.com/office/officeart/2005/8/layout/default"/>
    <dgm:cxn modelId="{0959887E-7C5E-4F44-AABF-0286D850E56C}" srcId="{90B697B9-C38F-41CF-80C7-9CD6A0534339}" destId="{1B396F8D-F474-4581-AF79-486CF6D727AF}" srcOrd="0" destOrd="0" parTransId="{082CB0B6-7215-4BBA-9548-BBBEC46685E2}" sibTransId="{AD5F5624-7905-46CB-A53C-D7288C9BFC7E}"/>
    <dgm:cxn modelId="{09E4849F-FA49-4214-AFE2-2D2048161640}" srcId="{90B697B9-C38F-41CF-80C7-9CD6A0534339}" destId="{197D2FE1-3799-4BFB-B78D-D809FAD82000}" srcOrd="1" destOrd="0" parTransId="{C4764498-E17C-4639-9974-BD2C61A72DDF}" sibTransId="{E74A5BD7-1F86-4E1D-A9FC-A46B8F1BD314}"/>
    <dgm:cxn modelId="{183EF9A5-AE73-48EC-94DA-5ACA01DD81D0}" type="presOf" srcId="{691AA965-DAF7-4F37-BD77-8C0152FC7E6C}" destId="{42B44E3D-621E-48F8-8FF5-38C45A3E84AB}" srcOrd="0" destOrd="0" presId="urn:microsoft.com/office/officeart/2005/8/layout/default"/>
    <dgm:cxn modelId="{AFDCA6D0-864B-44F3-B0DF-A5402673080A}" srcId="{90B697B9-C38F-41CF-80C7-9CD6A0534339}" destId="{691AA965-DAF7-4F37-BD77-8C0152FC7E6C}" srcOrd="2" destOrd="0" parTransId="{C60344BC-431C-48EB-94E9-7DE90B59679D}" sibTransId="{FD10444E-DC79-414B-B331-FF560326048B}"/>
    <dgm:cxn modelId="{D498DE6B-BCFE-44E2-932F-61CCA02C8DE7}" type="presParOf" srcId="{BC81C7CA-DBC2-4E03-A9A4-6B732546594A}" destId="{07FDA0EA-5EC1-4446-9EE1-E839762BE8D5}" srcOrd="0" destOrd="0" presId="urn:microsoft.com/office/officeart/2005/8/layout/default"/>
    <dgm:cxn modelId="{B085709C-C208-473D-85D0-89C139C24D25}" type="presParOf" srcId="{BC81C7CA-DBC2-4E03-A9A4-6B732546594A}" destId="{8C7A820A-5B09-407F-A2B4-95935A405179}" srcOrd="1" destOrd="0" presId="urn:microsoft.com/office/officeart/2005/8/layout/default"/>
    <dgm:cxn modelId="{EE18988A-92FB-4A31-A0E6-A9E4EB590520}" type="presParOf" srcId="{BC81C7CA-DBC2-4E03-A9A4-6B732546594A}" destId="{F64C7AFA-03A3-4B5F-AEE2-7CBB3B112017}" srcOrd="2" destOrd="0" presId="urn:microsoft.com/office/officeart/2005/8/layout/default"/>
    <dgm:cxn modelId="{B85111B0-7D99-4A60-AC36-7D96B994FB92}" type="presParOf" srcId="{BC81C7CA-DBC2-4E03-A9A4-6B732546594A}" destId="{367FADA8-AE66-4F0E-834F-BAE86FD42387}" srcOrd="3" destOrd="0" presId="urn:microsoft.com/office/officeart/2005/8/layout/default"/>
    <dgm:cxn modelId="{A4166307-41B7-409B-9361-388C3646A9ED}" type="presParOf" srcId="{BC81C7CA-DBC2-4E03-A9A4-6B732546594A}" destId="{42B44E3D-621E-48F8-8FF5-38C45A3E84A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B697B9-C38F-41CF-80C7-9CD6A0534339}" type="doc">
      <dgm:prSet loTypeId="urn:microsoft.com/office/officeart/2005/8/layout/defaul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1B396F8D-F474-4581-AF79-486CF6D727AF}">
      <dgm:prSet phldrT="[Text]" custT="1"/>
      <dgm:spPr/>
      <dgm:t>
        <a:bodyPr/>
        <a:lstStyle/>
        <a:p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Users</a:t>
          </a:r>
        </a:p>
        <a:p>
          <a:r>
            <a:rPr lang="en-US" sz="18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Ashesi Students</a:t>
          </a:r>
        </a:p>
        <a:p>
          <a:r>
            <a:rPr lang="en-US" sz="18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Ashesi Student Tutors</a:t>
          </a:r>
        </a:p>
        <a:p>
          <a:r>
            <a:rPr lang="en-US" sz="18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 Administrator</a:t>
          </a:r>
        </a:p>
        <a:p>
          <a:r>
            <a:rPr lang="en-US" sz="18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Departmental Coordinators</a:t>
          </a:r>
          <a:endParaRPr lang="en-GH" sz="18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2CB0B6-7215-4BBA-9548-BBBEC46685E2}" type="parTrans" cxnId="{0959887E-7C5E-4F44-AABF-0286D850E56C}">
      <dgm:prSet/>
      <dgm:spPr/>
      <dgm:t>
        <a:bodyPr/>
        <a:lstStyle/>
        <a:p>
          <a:endParaRPr lang="en-GH"/>
        </a:p>
      </dgm:t>
    </dgm:pt>
    <dgm:pt modelId="{AD5F5624-7905-46CB-A53C-D7288C9BFC7E}" type="sibTrans" cxnId="{0959887E-7C5E-4F44-AABF-0286D850E56C}">
      <dgm:prSet/>
      <dgm:spPr/>
      <dgm:t>
        <a:bodyPr/>
        <a:lstStyle/>
        <a:p>
          <a:endParaRPr lang="en-GH"/>
        </a:p>
      </dgm:t>
    </dgm:pt>
    <dgm:pt modelId="{C1C99230-F1E2-4A05-B980-0B82D2007147}">
      <dgm:prSet phldrT="[Text]"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8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Mode of Gathering Requirements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8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Questionnaires / Online Survey</a:t>
          </a: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dirty="0">
              <a:latin typeface="+mn-lt"/>
              <a:cs typeface="Arial" panose="020B0604020202020204" pitchFamily="34" charset="0"/>
            </a:rPr>
            <a:t> </a:t>
          </a:r>
          <a:endParaRPr lang="en-GH" sz="2200" dirty="0">
            <a:latin typeface="+mn-lt"/>
            <a:cs typeface="Arial" panose="020B0604020202020204" pitchFamily="34" charset="0"/>
          </a:endParaRPr>
        </a:p>
      </dgm:t>
    </dgm:pt>
    <dgm:pt modelId="{1FF55BC8-5D30-4CCF-A638-2B14841FD8C0}" type="parTrans" cxnId="{A848FF33-0709-48C7-972E-6BA5D529BB69}">
      <dgm:prSet/>
      <dgm:spPr/>
      <dgm:t>
        <a:bodyPr/>
        <a:lstStyle/>
        <a:p>
          <a:endParaRPr lang="en-GH"/>
        </a:p>
      </dgm:t>
    </dgm:pt>
    <dgm:pt modelId="{CA4A60B2-00EC-4902-A653-06BCEADED64A}" type="sibTrans" cxnId="{A848FF33-0709-48C7-972E-6BA5D529BB69}">
      <dgm:prSet/>
      <dgm:spPr/>
      <dgm:t>
        <a:bodyPr/>
        <a:lstStyle/>
        <a:p>
          <a:endParaRPr lang="en-GH"/>
        </a:p>
      </dgm:t>
    </dgm:pt>
    <dgm:pt modelId="{202E6DEE-F8F9-4D54-84A1-692B53A69D33}">
      <dgm:prSet phldrT="[Text]" custT="1"/>
      <dgm:spPr/>
      <dgm:t>
        <a:bodyPr/>
        <a:lstStyle/>
        <a:p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Methodology</a:t>
          </a:r>
        </a:p>
        <a:p>
          <a:endParaRPr lang="en-US" sz="18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8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Agile Development Approach</a:t>
          </a:r>
          <a:endParaRPr lang="en-GH" sz="18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B85F58-7D3A-445E-8355-776C653601E5}" type="parTrans" cxnId="{22C04033-53E9-47CD-9379-1D99EB1717D0}">
      <dgm:prSet/>
      <dgm:spPr/>
      <dgm:t>
        <a:bodyPr/>
        <a:lstStyle/>
        <a:p>
          <a:endParaRPr lang="en-GH"/>
        </a:p>
      </dgm:t>
    </dgm:pt>
    <dgm:pt modelId="{38CDC2B8-4589-408D-9486-9BABA4CA22C9}" type="sibTrans" cxnId="{22C04033-53E9-47CD-9379-1D99EB1717D0}">
      <dgm:prSet/>
      <dgm:spPr/>
      <dgm:t>
        <a:bodyPr/>
        <a:lstStyle/>
        <a:p>
          <a:endParaRPr lang="en-GH"/>
        </a:p>
      </dgm:t>
    </dgm:pt>
    <dgm:pt modelId="{BC81C7CA-DBC2-4E03-A9A4-6B732546594A}" type="pres">
      <dgm:prSet presAssocID="{90B697B9-C38F-41CF-80C7-9CD6A0534339}" presName="diagram" presStyleCnt="0">
        <dgm:presLayoutVars>
          <dgm:dir/>
          <dgm:resizeHandles val="exact"/>
        </dgm:presLayoutVars>
      </dgm:prSet>
      <dgm:spPr/>
    </dgm:pt>
    <dgm:pt modelId="{07FDA0EA-5EC1-4446-9EE1-E839762BE8D5}" type="pres">
      <dgm:prSet presAssocID="{1B396F8D-F474-4581-AF79-486CF6D727AF}" presName="node" presStyleLbl="node1" presStyleIdx="0" presStyleCnt="3" custScaleX="123752" custScaleY="96078" custLinFactNeighborX="921" custLinFactNeighborY="712">
        <dgm:presLayoutVars>
          <dgm:bulletEnabled val="1"/>
        </dgm:presLayoutVars>
      </dgm:prSet>
      <dgm:spPr/>
    </dgm:pt>
    <dgm:pt modelId="{8C7A820A-5B09-407F-A2B4-95935A405179}" type="pres">
      <dgm:prSet presAssocID="{AD5F5624-7905-46CB-A53C-D7288C9BFC7E}" presName="sibTrans" presStyleCnt="0"/>
      <dgm:spPr/>
    </dgm:pt>
    <dgm:pt modelId="{C8BA6B70-57C5-47D6-83C0-37F8D870D62C}" type="pres">
      <dgm:prSet presAssocID="{202E6DEE-F8F9-4D54-84A1-692B53A69D33}" presName="node" presStyleLbl="node1" presStyleIdx="1" presStyleCnt="3" custScaleX="123752" custScaleY="96078" custLinFactNeighborX="921" custLinFactNeighborY="712">
        <dgm:presLayoutVars>
          <dgm:bulletEnabled val="1"/>
        </dgm:presLayoutVars>
      </dgm:prSet>
      <dgm:spPr/>
    </dgm:pt>
    <dgm:pt modelId="{D205D95B-AA20-4A64-B460-740C1F49D943}" type="pres">
      <dgm:prSet presAssocID="{38CDC2B8-4589-408D-9486-9BABA4CA22C9}" presName="sibTrans" presStyleCnt="0"/>
      <dgm:spPr/>
    </dgm:pt>
    <dgm:pt modelId="{C331E34A-302A-4CAC-A3F3-1CE9B57FD18A}" type="pres">
      <dgm:prSet presAssocID="{C1C99230-F1E2-4A05-B980-0B82D2007147}" presName="node" presStyleLbl="node1" presStyleIdx="2" presStyleCnt="3" custScaleX="123752" custScaleY="96078" custLinFactNeighborX="921" custLinFactNeighborY="-4232">
        <dgm:presLayoutVars>
          <dgm:bulletEnabled val="1"/>
        </dgm:presLayoutVars>
      </dgm:prSet>
      <dgm:spPr/>
    </dgm:pt>
  </dgm:ptLst>
  <dgm:cxnLst>
    <dgm:cxn modelId="{C2853200-C6CE-480A-A2CA-D8572B94966B}" type="presOf" srcId="{90B697B9-C38F-41CF-80C7-9CD6A0534339}" destId="{BC81C7CA-DBC2-4E03-A9A4-6B732546594A}" srcOrd="0" destOrd="0" presId="urn:microsoft.com/office/officeart/2005/8/layout/default"/>
    <dgm:cxn modelId="{0B251433-E417-4AF8-AAD3-B81371DAB7D8}" type="presOf" srcId="{1B396F8D-F474-4581-AF79-486CF6D727AF}" destId="{07FDA0EA-5EC1-4446-9EE1-E839762BE8D5}" srcOrd="0" destOrd="0" presId="urn:microsoft.com/office/officeart/2005/8/layout/default"/>
    <dgm:cxn modelId="{22C04033-53E9-47CD-9379-1D99EB1717D0}" srcId="{90B697B9-C38F-41CF-80C7-9CD6A0534339}" destId="{202E6DEE-F8F9-4D54-84A1-692B53A69D33}" srcOrd="1" destOrd="0" parTransId="{E4B85F58-7D3A-445E-8355-776C653601E5}" sibTransId="{38CDC2B8-4589-408D-9486-9BABA4CA22C9}"/>
    <dgm:cxn modelId="{66108A33-905B-45C8-8866-687BBCEC45B1}" type="presOf" srcId="{C1C99230-F1E2-4A05-B980-0B82D2007147}" destId="{C331E34A-302A-4CAC-A3F3-1CE9B57FD18A}" srcOrd="0" destOrd="0" presId="urn:microsoft.com/office/officeart/2005/8/layout/default"/>
    <dgm:cxn modelId="{A848FF33-0709-48C7-972E-6BA5D529BB69}" srcId="{90B697B9-C38F-41CF-80C7-9CD6A0534339}" destId="{C1C99230-F1E2-4A05-B980-0B82D2007147}" srcOrd="2" destOrd="0" parTransId="{1FF55BC8-5D30-4CCF-A638-2B14841FD8C0}" sibTransId="{CA4A60B2-00EC-4902-A653-06BCEADED64A}"/>
    <dgm:cxn modelId="{0959887E-7C5E-4F44-AABF-0286D850E56C}" srcId="{90B697B9-C38F-41CF-80C7-9CD6A0534339}" destId="{1B396F8D-F474-4581-AF79-486CF6D727AF}" srcOrd="0" destOrd="0" parTransId="{082CB0B6-7215-4BBA-9548-BBBEC46685E2}" sibTransId="{AD5F5624-7905-46CB-A53C-D7288C9BFC7E}"/>
    <dgm:cxn modelId="{3B5E9DE1-F7D4-4D77-839F-5935B35C6F6C}" type="presOf" srcId="{202E6DEE-F8F9-4D54-84A1-692B53A69D33}" destId="{C8BA6B70-57C5-47D6-83C0-37F8D870D62C}" srcOrd="0" destOrd="0" presId="urn:microsoft.com/office/officeart/2005/8/layout/default"/>
    <dgm:cxn modelId="{D498DE6B-BCFE-44E2-932F-61CCA02C8DE7}" type="presParOf" srcId="{BC81C7CA-DBC2-4E03-A9A4-6B732546594A}" destId="{07FDA0EA-5EC1-4446-9EE1-E839762BE8D5}" srcOrd="0" destOrd="0" presId="urn:microsoft.com/office/officeart/2005/8/layout/default"/>
    <dgm:cxn modelId="{B085709C-C208-473D-85D0-89C139C24D25}" type="presParOf" srcId="{BC81C7CA-DBC2-4E03-A9A4-6B732546594A}" destId="{8C7A820A-5B09-407F-A2B4-95935A405179}" srcOrd="1" destOrd="0" presId="urn:microsoft.com/office/officeart/2005/8/layout/default"/>
    <dgm:cxn modelId="{AB20C9C6-0375-4E72-8CEC-F827E2A94BB7}" type="presParOf" srcId="{BC81C7CA-DBC2-4E03-A9A4-6B732546594A}" destId="{C8BA6B70-57C5-47D6-83C0-37F8D870D62C}" srcOrd="2" destOrd="0" presId="urn:microsoft.com/office/officeart/2005/8/layout/default"/>
    <dgm:cxn modelId="{B8B5806A-57CD-426F-89C9-4873E2FBF76C}" type="presParOf" srcId="{BC81C7CA-DBC2-4E03-A9A4-6B732546594A}" destId="{D205D95B-AA20-4A64-B460-740C1F49D943}" srcOrd="3" destOrd="0" presId="urn:microsoft.com/office/officeart/2005/8/layout/default"/>
    <dgm:cxn modelId="{24AB6E24-DC09-4C7C-A550-55E75BA5BF30}" type="presParOf" srcId="{BC81C7CA-DBC2-4E03-A9A4-6B732546594A}" destId="{C331E34A-302A-4CAC-A3F3-1CE9B57FD18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B697B9-C38F-41CF-80C7-9CD6A0534339}" type="doc">
      <dgm:prSet loTypeId="urn:microsoft.com/office/officeart/2005/8/layout/defaul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C1C99230-F1E2-4A05-B980-0B82D2007147}">
      <dgm:prSet phldrT="[Text]" custT="1"/>
      <dgm:spPr/>
      <dgm:t>
        <a:bodyPr/>
        <a:lstStyle/>
        <a:p>
          <a:pPr algn="ctr"/>
          <a:r>
            <a:rPr lang="en-US" sz="20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Functional Requirements</a:t>
          </a:r>
          <a:endParaRPr lang="en-GH" sz="18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F55BC8-5D30-4CCF-A638-2B14841FD8C0}" type="parTrans" cxnId="{A848FF33-0709-48C7-972E-6BA5D529BB69}">
      <dgm:prSet/>
      <dgm:spPr/>
      <dgm:t>
        <a:bodyPr/>
        <a:lstStyle/>
        <a:p>
          <a:endParaRPr lang="en-GH"/>
        </a:p>
      </dgm:t>
    </dgm:pt>
    <dgm:pt modelId="{CA4A60B2-00EC-4902-A653-06BCEADED64A}" type="sibTrans" cxnId="{A848FF33-0709-48C7-972E-6BA5D529BB69}">
      <dgm:prSet/>
      <dgm:spPr/>
      <dgm:t>
        <a:bodyPr/>
        <a:lstStyle/>
        <a:p>
          <a:endParaRPr lang="en-GH"/>
        </a:p>
      </dgm:t>
    </dgm:pt>
    <dgm:pt modelId="{0168BD42-106F-4D5A-8CC8-8F78F0C65B30}">
      <dgm:prSet phldrT="[Text]" custT="1"/>
      <dgm:spPr/>
      <dgm:t>
        <a:bodyPr/>
        <a:lstStyle/>
        <a:p>
          <a:endParaRPr lang="en-US" sz="20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0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Non-Functional Requirements</a:t>
          </a:r>
        </a:p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D3DA44-B3F1-4FDE-8DC0-E86B7E24533C}" type="sibTrans" cxnId="{92876DE6-D0A5-4BA0-B19C-9AD8502C681E}">
      <dgm:prSet/>
      <dgm:spPr/>
      <dgm:t>
        <a:bodyPr/>
        <a:lstStyle/>
        <a:p>
          <a:endParaRPr lang="en-GH"/>
        </a:p>
      </dgm:t>
    </dgm:pt>
    <dgm:pt modelId="{45D1BCF2-DD91-42EE-8047-F9802550CEB6}" type="parTrans" cxnId="{92876DE6-D0A5-4BA0-B19C-9AD8502C681E}">
      <dgm:prSet/>
      <dgm:spPr/>
      <dgm:t>
        <a:bodyPr/>
        <a:lstStyle/>
        <a:p>
          <a:endParaRPr lang="en-GH"/>
        </a:p>
      </dgm:t>
    </dgm:pt>
    <dgm:pt modelId="{BC81C7CA-DBC2-4E03-A9A4-6B732546594A}" type="pres">
      <dgm:prSet presAssocID="{90B697B9-C38F-41CF-80C7-9CD6A0534339}" presName="diagram" presStyleCnt="0">
        <dgm:presLayoutVars>
          <dgm:dir/>
          <dgm:resizeHandles val="exact"/>
        </dgm:presLayoutVars>
      </dgm:prSet>
      <dgm:spPr/>
    </dgm:pt>
    <dgm:pt modelId="{C331E34A-302A-4CAC-A3F3-1CE9B57FD18A}" type="pres">
      <dgm:prSet presAssocID="{C1C99230-F1E2-4A05-B980-0B82D2007147}" presName="node" presStyleLbl="node1" presStyleIdx="0" presStyleCnt="2" custScaleX="123752" custScaleY="96078" custLinFactNeighborX="921" custLinFactNeighborY="-4232">
        <dgm:presLayoutVars>
          <dgm:bulletEnabled val="1"/>
        </dgm:presLayoutVars>
      </dgm:prSet>
      <dgm:spPr/>
    </dgm:pt>
    <dgm:pt modelId="{F73D5C39-6798-4673-ACFA-F5F63D61B45C}" type="pres">
      <dgm:prSet presAssocID="{CA4A60B2-00EC-4902-A653-06BCEADED64A}" presName="sibTrans" presStyleCnt="0"/>
      <dgm:spPr/>
    </dgm:pt>
    <dgm:pt modelId="{C0801E7C-46ED-448D-903E-25B8D43D9C88}" type="pres">
      <dgm:prSet presAssocID="{0168BD42-106F-4D5A-8CC8-8F78F0C65B30}" presName="node" presStyleLbl="node1" presStyleIdx="1" presStyleCnt="2" custScaleX="123752" custScaleY="96078" custLinFactNeighborX="921" custLinFactNeighborY="-4232">
        <dgm:presLayoutVars>
          <dgm:bulletEnabled val="1"/>
        </dgm:presLayoutVars>
      </dgm:prSet>
      <dgm:spPr/>
    </dgm:pt>
  </dgm:ptLst>
  <dgm:cxnLst>
    <dgm:cxn modelId="{C2853200-C6CE-480A-A2CA-D8572B94966B}" type="presOf" srcId="{90B697B9-C38F-41CF-80C7-9CD6A0534339}" destId="{BC81C7CA-DBC2-4E03-A9A4-6B732546594A}" srcOrd="0" destOrd="0" presId="urn:microsoft.com/office/officeart/2005/8/layout/default"/>
    <dgm:cxn modelId="{66108A33-905B-45C8-8866-687BBCEC45B1}" type="presOf" srcId="{C1C99230-F1E2-4A05-B980-0B82D2007147}" destId="{C331E34A-302A-4CAC-A3F3-1CE9B57FD18A}" srcOrd="0" destOrd="0" presId="urn:microsoft.com/office/officeart/2005/8/layout/default"/>
    <dgm:cxn modelId="{A848FF33-0709-48C7-972E-6BA5D529BB69}" srcId="{90B697B9-C38F-41CF-80C7-9CD6A0534339}" destId="{C1C99230-F1E2-4A05-B980-0B82D2007147}" srcOrd="0" destOrd="0" parTransId="{1FF55BC8-5D30-4CCF-A638-2B14841FD8C0}" sibTransId="{CA4A60B2-00EC-4902-A653-06BCEADED64A}"/>
    <dgm:cxn modelId="{B5F2484F-3DE6-414F-9EB9-01859D9FA4ED}" type="presOf" srcId="{0168BD42-106F-4D5A-8CC8-8F78F0C65B30}" destId="{C0801E7C-46ED-448D-903E-25B8D43D9C88}" srcOrd="0" destOrd="0" presId="urn:microsoft.com/office/officeart/2005/8/layout/default"/>
    <dgm:cxn modelId="{92876DE6-D0A5-4BA0-B19C-9AD8502C681E}" srcId="{90B697B9-C38F-41CF-80C7-9CD6A0534339}" destId="{0168BD42-106F-4D5A-8CC8-8F78F0C65B30}" srcOrd="1" destOrd="0" parTransId="{45D1BCF2-DD91-42EE-8047-F9802550CEB6}" sibTransId="{A4D3DA44-B3F1-4FDE-8DC0-E86B7E24533C}"/>
    <dgm:cxn modelId="{24AB6E24-DC09-4C7C-A550-55E75BA5BF30}" type="presParOf" srcId="{BC81C7CA-DBC2-4E03-A9A4-6B732546594A}" destId="{C331E34A-302A-4CAC-A3F3-1CE9B57FD18A}" srcOrd="0" destOrd="0" presId="urn:microsoft.com/office/officeart/2005/8/layout/default"/>
    <dgm:cxn modelId="{B4809A4D-3A18-4CEF-B855-D1975D22CB0C}" type="presParOf" srcId="{BC81C7CA-DBC2-4E03-A9A4-6B732546594A}" destId="{F73D5C39-6798-4673-ACFA-F5F63D61B45C}" srcOrd="1" destOrd="0" presId="urn:microsoft.com/office/officeart/2005/8/layout/default"/>
    <dgm:cxn modelId="{B39A4A6D-A76B-4ED9-BA17-911EAA2EFA44}" type="presParOf" srcId="{BC81C7CA-DBC2-4E03-A9A4-6B732546594A}" destId="{C0801E7C-46ED-448D-903E-25B8D43D9C8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B697B9-C38F-41CF-80C7-9CD6A0534339}" type="doc">
      <dgm:prSet loTypeId="urn:microsoft.com/office/officeart/2005/8/layout/defaul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1B396F8D-F474-4581-AF79-486CF6D727AF}">
      <dgm:prSet phldrT="[Text]" custT="1"/>
      <dgm:spPr/>
      <dgm:t>
        <a:bodyPr/>
        <a:lstStyle/>
        <a:p>
          <a:endParaRPr lang="en-US" sz="20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Front-End Architecture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HTML,CSS and JavaScript,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AJAX, jQuery, SweetAlert,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EmojioneArea Plugin,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HCI Principles</a:t>
          </a:r>
        </a:p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8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2CB0B6-7215-4BBA-9548-BBBEC46685E2}" type="parTrans" cxnId="{0959887E-7C5E-4F44-AABF-0286D850E56C}">
      <dgm:prSet/>
      <dgm:spPr/>
      <dgm:t>
        <a:bodyPr/>
        <a:lstStyle/>
        <a:p>
          <a:endParaRPr lang="en-GH"/>
        </a:p>
      </dgm:t>
    </dgm:pt>
    <dgm:pt modelId="{AD5F5624-7905-46CB-A53C-D7288C9BFC7E}" type="sibTrans" cxnId="{0959887E-7C5E-4F44-AABF-0286D850E56C}">
      <dgm:prSet/>
      <dgm:spPr/>
      <dgm:t>
        <a:bodyPr/>
        <a:lstStyle/>
        <a:p>
          <a:endParaRPr lang="en-GH"/>
        </a:p>
      </dgm:t>
    </dgm:pt>
    <dgm:pt modelId="{C1C99230-F1E2-4A05-B980-0B82D2007147}">
      <dgm:prSet phldrT="[Text]" custT="1"/>
      <dgm:spPr/>
      <dgm:t>
        <a:bodyPr/>
        <a:lstStyle/>
        <a:p>
          <a:pPr algn="ctr"/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Architecture</a:t>
          </a:r>
        </a:p>
        <a:p>
          <a:pPr algn="ctr"/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Visual Paradigm</a:t>
          </a:r>
        </a:p>
        <a:p>
          <a:pPr algn="ctr"/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PhpMyAdmin</a:t>
          </a:r>
        </a:p>
        <a:p>
          <a:pPr algn="ctr"/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600" b="1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Administration tool for MySQL</a:t>
          </a:r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GH" sz="16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F55BC8-5D30-4CCF-A638-2B14841FD8C0}" type="parTrans" cxnId="{A848FF33-0709-48C7-972E-6BA5D529BB69}">
      <dgm:prSet/>
      <dgm:spPr/>
      <dgm:t>
        <a:bodyPr/>
        <a:lstStyle/>
        <a:p>
          <a:endParaRPr lang="en-GH"/>
        </a:p>
      </dgm:t>
    </dgm:pt>
    <dgm:pt modelId="{CA4A60B2-00EC-4902-A653-06BCEADED64A}" type="sibTrans" cxnId="{A848FF33-0709-48C7-972E-6BA5D529BB69}">
      <dgm:prSet/>
      <dgm:spPr/>
      <dgm:t>
        <a:bodyPr/>
        <a:lstStyle/>
        <a:p>
          <a:endParaRPr lang="en-GH"/>
        </a:p>
      </dgm:t>
    </dgm:pt>
    <dgm:pt modelId="{8D262736-9138-4A86-8DB8-9080F04719F9}">
      <dgm:prSet phldrT="[Text]" custT="1"/>
      <dgm:spPr/>
      <dgm:t>
        <a:bodyPr/>
        <a:lstStyle/>
        <a:p>
          <a:endParaRPr lang="en-US" sz="12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Back-End Architecture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PHP (Hypertext Pre-Processor)</a:t>
          </a:r>
        </a:p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2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29AABA-62CE-4A2C-B115-566B81551790}" type="parTrans" cxnId="{FF690D0F-AAC4-49B0-B8CD-ED7EEA3B7586}">
      <dgm:prSet/>
      <dgm:spPr/>
      <dgm:t>
        <a:bodyPr/>
        <a:lstStyle/>
        <a:p>
          <a:endParaRPr lang="en-GH"/>
        </a:p>
      </dgm:t>
    </dgm:pt>
    <dgm:pt modelId="{72985ABC-29C0-42CC-BDDF-603794852E81}" type="sibTrans" cxnId="{FF690D0F-AAC4-49B0-B8CD-ED7EEA3B7586}">
      <dgm:prSet/>
      <dgm:spPr/>
      <dgm:t>
        <a:bodyPr/>
        <a:lstStyle/>
        <a:p>
          <a:endParaRPr lang="en-GH"/>
        </a:p>
      </dgm:t>
    </dgm:pt>
    <dgm:pt modelId="{0168BD42-106F-4D5A-8CC8-8F78F0C65B30}">
      <dgm:prSet phldrT="[Text]" custT="1"/>
      <dgm:spPr/>
      <dgm:t>
        <a:bodyPr/>
        <a:lstStyle/>
        <a:p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Local Development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XAMPP</a:t>
          </a:r>
        </a:p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D3DA44-B3F1-4FDE-8DC0-E86B7E24533C}" type="sibTrans" cxnId="{92876DE6-D0A5-4BA0-B19C-9AD8502C681E}">
      <dgm:prSet/>
      <dgm:spPr/>
      <dgm:t>
        <a:bodyPr/>
        <a:lstStyle/>
        <a:p>
          <a:endParaRPr lang="en-GH"/>
        </a:p>
      </dgm:t>
    </dgm:pt>
    <dgm:pt modelId="{45D1BCF2-DD91-42EE-8047-F9802550CEB6}" type="parTrans" cxnId="{92876DE6-D0A5-4BA0-B19C-9AD8502C681E}">
      <dgm:prSet/>
      <dgm:spPr/>
      <dgm:t>
        <a:bodyPr/>
        <a:lstStyle/>
        <a:p>
          <a:endParaRPr lang="en-GH"/>
        </a:p>
      </dgm:t>
    </dgm:pt>
    <dgm:pt modelId="{EE6F00C0-10C0-4D70-8B6D-C3A5E05EE881}">
      <dgm:prSet phldrT="[Text]" custT="1"/>
      <dgm:spPr/>
      <dgm:t>
        <a:bodyPr/>
        <a:lstStyle/>
        <a:p>
          <a:endParaRPr lang="en-US" sz="20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Software Deployment 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000webhost 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FTP Client: FileZilla</a:t>
          </a:r>
        </a:p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507C8B-D687-4BF2-9972-20188376F592}" type="parTrans" cxnId="{858F276D-8EBC-4094-A408-399E78A80A3F}">
      <dgm:prSet/>
      <dgm:spPr/>
      <dgm:t>
        <a:bodyPr/>
        <a:lstStyle/>
        <a:p>
          <a:endParaRPr lang="en-GH"/>
        </a:p>
      </dgm:t>
    </dgm:pt>
    <dgm:pt modelId="{B191345C-DE18-4618-A96A-32FAB7301488}" type="sibTrans" cxnId="{858F276D-8EBC-4094-A408-399E78A80A3F}">
      <dgm:prSet/>
      <dgm:spPr/>
      <dgm:t>
        <a:bodyPr/>
        <a:lstStyle/>
        <a:p>
          <a:endParaRPr lang="en-GH"/>
        </a:p>
      </dgm:t>
    </dgm:pt>
    <dgm:pt modelId="{BC81C7CA-DBC2-4E03-A9A4-6B732546594A}" type="pres">
      <dgm:prSet presAssocID="{90B697B9-C38F-41CF-80C7-9CD6A0534339}" presName="diagram" presStyleCnt="0">
        <dgm:presLayoutVars>
          <dgm:dir/>
          <dgm:resizeHandles val="exact"/>
        </dgm:presLayoutVars>
      </dgm:prSet>
      <dgm:spPr/>
    </dgm:pt>
    <dgm:pt modelId="{07FDA0EA-5EC1-4446-9EE1-E839762BE8D5}" type="pres">
      <dgm:prSet presAssocID="{1B396F8D-F474-4581-AF79-486CF6D727AF}" presName="node" presStyleLbl="node1" presStyleIdx="0" presStyleCnt="5" custScaleX="123752" custScaleY="121077" custLinFactNeighborX="921" custLinFactNeighborY="-4232">
        <dgm:presLayoutVars>
          <dgm:bulletEnabled val="1"/>
        </dgm:presLayoutVars>
      </dgm:prSet>
      <dgm:spPr/>
    </dgm:pt>
    <dgm:pt modelId="{8C7A820A-5B09-407F-A2B4-95935A405179}" type="pres">
      <dgm:prSet presAssocID="{AD5F5624-7905-46CB-A53C-D7288C9BFC7E}" presName="sibTrans" presStyleCnt="0"/>
      <dgm:spPr/>
    </dgm:pt>
    <dgm:pt modelId="{5FF5C0B2-7F37-465F-B21F-B2FE49EC9C64}" type="pres">
      <dgm:prSet presAssocID="{8D262736-9138-4A86-8DB8-9080F04719F9}" presName="node" presStyleLbl="node1" presStyleIdx="1" presStyleCnt="5" custScaleX="123752" custScaleY="121077" custLinFactNeighborX="921" custLinFactNeighborY="-4232">
        <dgm:presLayoutVars>
          <dgm:bulletEnabled val="1"/>
        </dgm:presLayoutVars>
      </dgm:prSet>
      <dgm:spPr/>
    </dgm:pt>
    <dgm:pt modelId="{7EA9B4A4-E0F3-49DD-BEC9-7F17645C7063}" type="pres">
      <dgm:prSet presAssocID="{72985ABC-29C0-42CC-BDDF-603794852E81}" presName="sibTrans" presStyleCnt="0"/>
      <dgm:spPr/>
    </dgm:pt>
    <dgm:pt modelId="{C331E34A-302A-4CAC-A3F3-1CE9B57FD18A}" type="pres">
      <dgm:prSet presAssocID="{C1C99230-F1E2-4A05-B980-0B82D2007147}" presName="node" presStyleLbl="node1" presStyleIdx="2" presStyleCnt="5" custScaleX="123752" custScaleY="120152" custLinFactNeighborX="921" custLinFactNeighborY="-4232">
        <dgm:presLayoutVars>
          <dgm:bulletEnabled val="1"/>
        </dgm:presLayoutVars>
      </dgm:prSet>
      <dgm:spPr/>
    </dgm:pt>
    <dgm:pt modelId="{F73D5C39-6798-4673-ACFA-F5F63D61B45C}" type="pres">
      <dgm:prSet presAssocID="{CA4A60B2-00EC-4902-A653-06BCEADED64A}" presName="sibTrans" presStyleCnt="0"/>
      <dgm:spPr/>
    </dgm:pt>
    <dgm:pt modelId="{C0801E7C-46ED-448D-903E-25B8D43D9C88}" type="pres">
      <dgm:prSet presAssocID="{0168BD42-106F-4D5A-8CC8-8F78F0C65B30}" presName="node" presStyleLbl="node1" presStyleIdx="3" presStyleCnt="5" custScaleX="123752" custScaleY="96078" custLinFactNeighborX="921" custLinFactNeighborY="-3380">
        <dgm:presLayoutVars>
          <dgm:bulletEnabled val="1"/>
        </dgm:presLayoutVars>
      </dgm:prSet>
      <dgm:spPr/>
    </dgm:pt>
    <dgm:pt modelId="{21C9F485-46DA-47E5-849E-B53BD12772E2}" type="pres">
      <dgm:prSet presAssocID="{A4D3DA44-B3F1-4FDE-8DC0-E86B7E24533C}" presName="sibTrans" presStyleCnt="0"/>
      <dgm:spPr/>
    </dgm:pt>
    <dgm:pt modelId="{09B14F07-11E1-4AD2-B93E-FCE1B3ABADBD}" type="pres">
      <dgm:prSet presAssocID="{EE6F00C0-10C0-4D70-8B6D-C3A5E05EE881}" presName="node" presStyleLbl="node1" presStyleIdx="4" presStyleCnt="5" custScaleX="123752" custScaleY="96078" custLinFactNeighborX="921" custLinFactNeighborY="-3380">
        <dgm:presLayoutVars>
          <dgm:bulletEnabled val="1"/>
        </dgm:presLayoutVars>
      </dgm:prSet>
      <dgm:spPr/>
    </dgm:pt>
  </dgm:ptLst>
  <dgm:cxnLst>
    <dgm:cxn modelId="{C2853200-C6CE-480A-A2CA-D8572B94966B}" type="presOf" srcId="{90B697B9-C38F-41CF-80C7-9CD6A0534339}" destId="{BC81C7CA-DBC2-4E03-A9A4-6B732546594A}" srcOrd="0" destOrd="0" presId="urn:microsoft.com/office/officeart/2005/8/layout/default"/>
    <dgm:cxn modelId="{838F2407-A01B-4316-893C-B913B3968927}" type="presOf" srcId="{EE6F00C0-10C0-4D70-8B6D-C3A5E05EE881}" destId="{09B14F07-11E1-4AD2-B93E-FCE1B3ABADBD}" srcOrd="0" destOrd="0" presId="urn:microsoft.com/office/officeart/2005/8/layout/default"/>
    <dgm:cxn modelId="{FF690D0F-AAC4-49B0-B8CD-ED7EEA3B7586}" srcId="{90B697B9-C38F-41CF-80C7-9CD6A0534339}" destId="{8D262736-9138-4A86-8DB8-9080F04719F9}" srcOrd="1" destOrd="0" parTransId="{9529AABA-62CE-4A2C-B115-566B81551790}" sibTransId="{72985ABC-29C0-42CC-BDDF-603794852E81}"/>
    <dgm:cxn modelId="{60301C31-7BA8-4C4F-AE74-0AE9EE29327F}" type="presOf" srcId="{8D262736-9138-4A86-8DB8-9080F04719F9}" destId="{5FF5C0B2-7F37-465F-B21F-B2FE49EC9C64}" srcOrd="0" destOrd="0" presId="urn:microsoft.com/office/officeart/2005/8/layout/default"/>
    <dgm:cxn modelId="{0B251433-E417-4AF8-AAD3-B81371DAB7D8}" type="presOf" srcId="{1B396F8D-F474-4581-AF79-486CF6D727AF}" destId="{07FDA0EA-5EC1-4446-9EE1-E839762BE8D5}" srcOrd="0" destOrd="0" presId="urn:microsoft.com/office/officeart/2005/8/layout/default"/>
    <dgm:cxn modelId="{66108A33-905B-45C8-8866-687BBCEC45B1}" type="presOf" srcId="{C1C99230-F1E2-4A05-B980-0B82D2007147}" destId="{C331E34A-302A-4CAC-A3F3-1CE9B57FD18A}" srcOrd="0" destOrd="0" presId="urn:microsoft.com/office/officeart/2005/8/layout/default"/>
    <dgm:cxn modelId="{A848FF33-0709-48C7-972E-6BA5D529BB69}" srcId="{90B697B9-C38F-41CF-80C7-9CD6A0534339}" destId="{C1C99230-F1E2-4A05-B980-0B82D2007147}" srcOrd="2" destOrd="0" parTransId="{1FF55BC8-5D30-4CCF-A638-2B14841FD8C0}" sibTransId="{CA4A60B2-00EC-4902-A653-06BCEADED64A}"/>
    <dgm:cxn modelId="{858F276D-8EBC-4094-A408-399E78A80A3F}" srcId="{90B697B9-C38F-41CF-80C7-9CD6A0534339}" destId="{EE6F00C0-10C0-4D70-8B6D-C3A5E05EE881}" srcOrd="4" destOrd="0" parTransId="{E2507C8B-D687-4BF2-9972-20188376F592}" sibTransId="{B191345C-DE18-4618-A96A-32FAB7301488}"/>
    <dgm:cxn modelId="{B5F2484F-3DE6-414F-9EB9-01859D9FA4ED}" type="presOf" srcId="{0168BD42-106F-4D5A-8CC8-8F78F0C65B30}" destId="{C0801E7C-46ED-448D-903E-25B8D43D9C88}" srcOrd="0" destOrd="0" presId="urn:microsoft.com/office/officeart/2005/8/layout/default"/>
    <dgm:cxn modelId="{0959887E-7C5E-4F44-AABF-0286D850E56C}" srcId="{90B697B9-C38F-41CF-80C7-9CD6A0534339}" destId="{1B396F8D-F474-4581-AF79-486CF6D727AF}" srcOrd="0" destOrd="0" parTransId="{082CB0B6-7215-4BBA-9548-BBBEC46685E2}" sibTransId="{AD5F5624-7905-46CB-A53C-D7288C9BFC7E}"/>
    <dgm:cxn modelId="{92876DE6-D0A5-4BA0-B19C-9AD8502C681E}" srcId="{90B697B9-C38F-41CF-80C7-9CD6A0534339}" destId="{0168BD42-106F-4D5A-8CC8-8F78F0C65B30}" srcOrd="3" destOrd="0" parTransId="{45D1BCF2-DD91-42EE-8047-F9802550CEB6}" sibTransId="{A4D3DA44-B3F1-4FDE-8DC0-E86B7E24533C}"/>
    <dgm:cxn modelId="{D498DE6B-BCFE-44E2-932F-61CCA02C8DE7}" type="presParOf" srcId="{BC81C7CA-DBC2-4E03-A9A4-6B732546594A}" destId="{07FDA0EA-5EC1-4446-9EE1-E839762BE8D5}" srcOrd="0" destOrd="0" presId="urn:microsoft.com/office/officeart/2005/8/layout/default"/>
    <dgm:cxn modelId="{B085709C-C208-473D-85D0-89C139C24D25}" type="presParOf" srcId="{BC81C7CA-DBC2-4E03-A9A4-6B732546594A}" destId="{8C7A820A-5B09-407F-A2B4-95935A405179}" srcOrd="1" destOrd="0" presId="urn:microsoft.com/office/officeart/2005/8/layout/default"/>
    <dgm:cxn modelId="{DCE7E8D5-F33C-4DA5-84D4-7066FD288DEB}" type="presParOf" srcId="{BC81C7CA-DBC2-4E03-A9A4-6B732546594A}" destId="{5FF5C0B2-7F37-465F-B21F-B2FE49EC9C64}" srcOrd="2" destOrd="0" presId="urn:microsoft.com/office/officeart/2005/8/layout/default"/>
    <dgm:cxn modelId="{584B8735-A52A-493F-8D85-0549ED779611}" type="presParOf" srcId="{BC81C7CA-DBC2-4E03-A9A4-6B732546594A}" destId="{7EA9B4A4-E0F3-49DD-BEC9-7F17645C7063}" srcOrd="3" destOrd="0" presId="urn:microsoft.com/office/officeart/2005/8/layout/default"/>
    <dgm:cxn modelId="{24AB6E24-DC09-4C7C-A550-55E75BA5BF30}" type="presParOf" srcId="{BC81C7CA-DBC2-4E03-A9A4-6B732546594A}" destId="{C331E34A-302A-4CAC-A3F3-1CE9B57FD18A}" srcOrd="4" destOrd="0" presId="urn:microsoft.com/office/officeart/2005/8/layout/default"/>
    <dgm:cxn modelId="{B4809A4D-3A18-4CEF-B855-D1975D22CB0C}" type="presParOf" srcId="{BC81C7CA-DBC2-4E03-A9A4-6B732546594A}" destId="{F73D5C39-6798-4673-ACFA-F5F63D61B45C}" srcOrd="5" destOrd="0" presId="urn:microsoft.com/office/officeart/2005/8/layout/default"/>
    <dgm:cxn modelId="{B39A4A6D-A76B-4ED9-BA17-911EAA2EFA44}" type="presParOf" srcId="{BC81C7CA-DBC2-4E03-A9A4-6B732546594A}" destId="{C0801E7C-46ED-448D-903E-25B8D43D9C88}" srcOrd="6" destOrd="0" presId="urn:microsoft.com/office/officeart/2005/8/layout/default"/>
    <dgm:cxn modelId="{D6C2B7A1-CBE9-4240-A610-9EB03E421F7E}" type="presParOf" srcId="{BC81C7CA-DBC2-4E03-A9A4-6B732546594A}" destId="{21C9F485-46DA-47E5-849E-B53BD12772E2}" srcOrd="7" destOrd="0" presId="urn:microsoft.com/office/officeart/2005/8/layout/default"/>
    <dgm:cxn modelId="{DC591A6C-B399-4A77-9494-DA82E4442B7B}" type="presParOf" srcId="{BC81C7CA-DBC2-4E03-A9A4-6B732546594A}" destId="{09B14F07-11E1-4AD2-B93E-FCE1B3ABADB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B697B9-C38F-41CF-80C7-9CD6A0534339}" type="doc">
      <dgm:prSet loTypeId="urn:microsoft.com/office/officeart/2005/8/layout/defaul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1B396F8D-F474-4581-AF79-486CF6D727AF}">
      <dgm:prSet phldrT="[Text]" custT="1"/>
      <dgm:spPr/>
      <dgm:t>
        <a:bodyPr/>
        <a:lstStyle/>
        <a:p>
          <a:endParaRPr lang="en-US" sz="20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8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Automated Testing (</a:t>
          </a:r>
          <a:r>
            <a:rPr lang="en-US" sz="1800" b="1" u="none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Selenium</a:t>
          </a:r>
          <a:r>
            <a:rPr lang="en-US" sz="18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8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2CB0B6-7215-4BBA-9548-BBBEC46685E2}" type="parTrans" cxnId="{0959887E-7C5E-4F44-AABF-0286D850E56C}">
      <dgm:prSet/>
      <dgm:spPr/>
      <dgm:t>
        <a:bodyPr/>
        <a:lstStyle/>
        <a:p>
          <a:endParaRPr lang="en-GH"/>
        </a:p>
      </dgm:t>
    </dgm:pt>
    <dgm:pt modelId="{AD5F5624-7905-46CB-A53C-D7288C9BFC7E}" type="sibTrans" cxnId="{0959887E-7C5E-4F44-AABF-0286D850E56C}">
      <dgm:prSet/>
      <dgm:spPr/>
      <dgm:t>
        <a:bodyPr/>
        <a:lstStyle/>
        <a:p>
          <a:endParaRPr lang="en-GH"/>
        </a:p>
      </dgm:t>
    </dgm:pt>
    <dgm:pt modelId="{8D262736-9138-4A86-8DB8-9080F04719F9}">
      <dgm:prSet phldrT="[Text]" custT="1"/>
      <dgm:spPr/>
      <dgm:t>
        <a:bodyPr/>
        <a:lstStyle/>
        <a:p>
          <a:endParaRPr lang="en-US" sz="12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Acceptance Testing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Successful Tests by Users</a:t>
          </a:r>
        </a:p>
        <a:p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600" b="1" u="none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Ashesi Students</a:t>
          </a:r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2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29AABA-62CE-4A2C-B115-566B81551790}" type="parTrans" cxnId="{FF690D0F-AAC4-49B0-B8CD-ED7EEA3B7586}">
      <dgm:prSet/>
      <dgm:spPr/>
      <dgm:t>
        <a:bodyPr/>
        <a:lstStyle/>
        <a:p>
          <a:endParaRPr lang="en-GH"/>
        </a:p>
      </dgm:t>
    </dgm:pt>
    <dgm:pt modelId="{72985ABC-29C0-42CC-BDDF-603794852E81}" type="sibTrans" cxnId="{FF690D0F-AAC4-49B0-B8CD-ED7EEA3B7586}">
      <dgm:prSet/>
      <dgm:spPr/>
      <dgm:t>
        <a:bodyPr/>
        <a:lstStyle/>
        <a:p>
          <a:endParaRPr lang="en-GH"/>
        </a:p>
      </dgm:t>
    </dgm:pt>
    <dgm:pt modelId="{BC81C7CA-DBC2-4E03-A9A4-6B732546594A}" type="pres">
      <dgm:prSet presAssocID="{90B697B9-C38F-41CF-80C7-9CD6A0534339}" presName="diagram" presStyleCnt="0">
        <dgm:presLayoutVars>
          <dgm:dir/>
          <dgm:resizeHandles val="exact"/>
        </dgm:presLayoutVars>
      </dgm:prSet>
      <dgm:spPr/>
    </dgm:pt>
    <dgm:pt modelId="{07FDA0EA-5EC1-4446-9EE1-E839762BE8D5}" type="pres">
      <dgm:prSet presAssocID="{1B396F8D-F474-4581-AF79-486CF6D727AF}" presName="node" presStyleLbl="node1" presStyleIdx="0" presStyleCnt="2" custScaleX="123752" custScaleY="121077" custLinFactNeighborX="921" custLinFactNeighborY="-4232">
        <dgm:presLayoutVars>
          <dgm:bulletEnabled val="1"/>
        </dgm:presLayoutVars>
      </dgm:prSet>
      <dgm:spPr/>
    </dgm:pt>
    <dgm:pt modelId="{8C7A820A-5B09-407F-A2B4-95935A405179}" type="pres">
      <dgm:prSet presAssocID="{AD5F5624-7905-46CB-A53C-D7288C9BFC7E}" presName="sibTrans" presStyleCnt="0"/>
      <dgm:spPr/>
    </dgm:pt>
    <dgm:pt modelId="{5FF5C0B2-7F37-465F-B21F-B2FE49EC9C64}" type="pres">
      <dgm:prSet presAssocID="{8D262736-9138-4A86-8DB8-9080F04719F9}" presName="node" presStyleLbl="node1" presStyleIdx="1" presStyleCnt="2" custScaleX="123752" custScaleY="121077" custLinFactNeighborX="921" custLinFactNeighborY="-4232">
        <dgm:presLayoutVars>
          <dgm:bulletEnabled val="1"/>
        </dgm:presLayoutVars>
      </dgm:prSet>
      <dgm:spPr/>
    </dgm:pt>
  </dgm:ptLst>
  <dgm:cxnLst>
    <dgm:cxn modelId="{C2853200-C6CE-480A-A2CA-D8572B94966B}" type="presOf" srcId="{90B697B9-C38F-41CF-80C7-9CD6A0534339}" destId="{BC81C7CA-DBC2-4E03-A9A4-6B732546594A}" srcOrd="0" destOrd="0" presId="urn:microsoft.com/office/officeart/2005/8/layout/default"/>
    <dgm:cxn modelId="{FF690D0F-AAC4-49B0-B8CD-ED7EEA3B7586}" srcId="{90B697B9-C38F-41CF-80C7-9CD6A0534339}" destId="{8D262736-9138-4A86-8DB8-9080F04719F9}" srcOrd="1" destOrd="0" parTransId="{9529AABA-62CE-4A2C-B115-566B81551790}" sibTransId="{72985ABC-29C0-42CC-BDDF-603794852E81}"/>
    <dgm:cxn modelId="{60301C31-7BA8-4C4F-AE74-0AE9EE29327F}" type="presOf" srcId="{8D262736-9138-4A86-8DB8-9080F04719F9}" destId="{5FF5C0B2-7F37-465F-B21F-B2FE49EC9C64}" srcOrd="0" destOrd="0" presId="urn:microsoft.com/office/officeart/2005/8/layout/default"/>
    <dgm:cxn modelId="{0B251433-E417-4AF8-AAD3-B81371DAB7D8}" type="presOf" srcId="{1B396F8D-F474-4581-AF79-486CF6D727AF}" destId="{07FDA0EA-5EC1-4446-9EE1-E839762BE8D5}" srcOrd="0" destOrd="0" presId="urn:microsoft.com/office/officeart/2005/8/layout/default"/>
    <dgm:cxn modelId="{0959887E-7C5E-4F44-AABF-0286D850E56C}" srcId="{90B697B9-C38F-41CF-80C7-9CD6A0534339}" destId="{1B396F8D-F474-4581-AF79-486CF6D727AF}" srcOrd="0" destOrd="0" parTransId="{082CB0B6-7215-4BBA-9548-BBBEC46685E2}" sibTransId="{AD5F5624-7905-46CB-A53C-D7288C9BFC7E}"/>
    <dgm:cxn modelId="{D498DE6B-BCFE-44E2-932F-61CCA02C8DE7}" type="presParOf" srcId="{BC81C7CA-DBC2-4E03-A9A4-6B732546594A}" destId="{07FDA0EA-5EC1-4446-9EE1-E839762BE8D5}" srcOrd="0" destOrd="0" presId="urn:microsoft.com/office/officeart/2005/8/layout/default"/>
    <dgm:cxn modelId="{B085709C-C208-473D-85D0-89C139C24D25}" type="presParOf" srcId="{BC81C7CA-DBC2-4E03-A9A4-6B732546594A}" destId="{8C7A820A-5B09-407F-A2B4-95935A405179}" srcOrd="1" destOrd="0" presId="urn:microsoft.com/office/officeart/2005/8/layout/default"/>
    <dgm:cxn modelId="{DCE7E8D5-F33C-4DA5-84D4-7066FD288DEB}" type="presParOf" srcId="{BC81C7CA-DBC2-4E03-A9A4-6B732546594A}" destId="{5FF5C0B2-7F37-465F-B21F-B2FE49EC9C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B697B9-C38F-41CF-80C7-9CD6A0534339}" type="doc">
      <dgm:prSet loTypeId="urn:microsoft.com/office/officeart/2005/8/layout/defaul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1B396F8D-F474-4581-AF79-486CF6D727AF}">
      <dgm:prSet phldrT="[Text]" custT="1"/>
      <dgm:spPr/>
      <dgm:t>
        <a:bodyPr/>
        <a:lstStyle/>
        <a:p>
          <a:endParaRPr lang="en-US" sz="20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0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Project 	Challenges</a:t>
          </a:r>
          <a:endParaRPr lang="en-US" sz="16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8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2CB0B6-7215-4BBA-9548-BBBEC46685E2}" type="parTrans" cxnId="{0959887E-7C5E-4F44-AABF-0286D850E56C}">
      <dgm:prSet/>
      <dgm:spPr/>
      <dgm:t>
        <a:bodyPr/>
        <a:lstStyle/>
        <a:p>
          <a:endParaRPr lang="en-GH"/>
        </a:p>
      </dgm:t>
    </dgm:pt>
    <dgm:pt modelId="{AD5F5624-7905-46CB-A53C-D7288C9BFC7E}" type="sibTrans" cxnId="{0959887E-7C5E-4F44-AABF-0286D850E56C}">
      <dgm:prSet/>
      <dgm:spPr/>
      <dgm:t>
        <a:bodyPr/>
        <a:lstStyle/>
        <a:p>
          <a:endParaRPr lang="en-GH"/>
        </a:p>
      </dgm:t>
    </dgm:pt>
    <dgm:pt modelId="{C1C99230-F1E2-4A05-B980-0B82D2007147}">
      <dgm:prSet phldrT="[Text]" custT="1"/>
      <dgm:spPr/>
      <dgm:t>
        <a:bodyPr/>
        <a:lstStyle/>
        <a:p>
          <a:pPr algn="ctr"/>
          <a:r>
            <a:rPr lang="en-US" sz="20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gm:t>
    </dgm:pt>
    <dgm:pt modelId="{1FF55BC8-5D30-4CCF-A638-2B14841FD8C0}" type="parTrans" cxnId="{A848FF33-0709-48C7-972E-6BA5D529BB69}">
      <dgm:prSet/>
      <dgm:spPr/>
      <dgm:t>
        <a:bodyPr/>
        <a:lstStyle/>
        <a:p>
          <a:endParaRPr lang="en-GH"/>
        </a:p>
      </dgm:t>
    </dgm:pt>
    <dgm:pt modelId="{CA4A60B2-00EC-4902-A653-06BCEADED64A}" type="sibTrans" cxnId="{A848FF33-0709-48C7-972E-6BA5D529BB69}">
      <dgm:prSet/>
      <dgm:spPr/>
      <dgm:t>
        <a:bodyPr/>
        <a:lstStyle/>
        <a:p>
          <a:endParaRPr lang="en-GH"/>
        </a:p>
      </dgm:t>
    </dgm:pt>
    <dgm:pt modelId="{8D262736-9138-4A86-8DB8-9080F04719F9}">
      <dgm:prSet phldrT="[Text]" custT="1"/>
      <dgm:spPr/>
      <dgm:t>
        <a:bodyPr/>
        <a:lstStyle/>
        <a:p>
          <a:endParaRPr lang="en-US" sz="1200" b="1" u="sng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0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Future Works</a:t>
          </a:r>
        </a:p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200" b="0" u="non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29AABA-62CE-4A2C-B115-566B81551790}" type="parTrans" cxnId="{FF690D0F-AAC4-49B0-B8CD-ED7EEA3B7586}">
      <dgm:prSet/>
      <dgm:spPr/>
      <dgm:t>
        <a:bodyPr/>
        <a:lstStyle/>
        <a:p>
          <a:endParaRPr lang="en-GH"/>
        </a:p>
      </dgm:t>
    </dgm:pt>
    <dgm:pt modelId="{72985ABC-29C0-42CC-BDDF-603794852E81}" type="sibTrans" cxnId="{FF690D0F-AAC4-49B0-B8CD-ED7EEA3B7586}">
      <dgm:prSet/>
      <dgm:spPr/>
      <dgm:t>
        <a:bodyPr/>
        <a:lstStyle/>
        <a:p>
          <a:endParaRPr lang="en-GH"/>
        </a:p>
      </dgm:t>
    </dgm:pt>
    <dgm:pt modelId="{BC81C7CA-DBC2-4E03-A9A4-6B732546594A}" type="pres">
      <dgm:prSet presAssocID="{90B697B9-C38F-41CF-80C7-9CD6A0534339}" presName="diagram" presStyleCnt="0">
        <dgm:presLayoutVars>
          <dgm:dir/>
          <dgm:resizeHandles val="exact"/>
        </dgm:presLayoutVars>
      </dgm:prSet>
      <dgm:spPr/>
    </dgm:pt>
    <dgm:pt modelId="{07FDA0EA-5EC1-4446-9EE1-E839762BE8D5}" type="pres">
      <dgm:prSet presAssocID="{1B396F8D-F474-4581-AF79-486CF6D727AF}" presName="node" presStyleLbl="node1" presStyleIdx="0" presStyleCnt="3" custScaleX="123752" custScaleY="121077" custLinFactNeighborX="921" custLinFactNeighborY="-4232">
        <dgm:presLayoutVars>
          <dgm:bulletEnabled val="1"/>
        </dgm:presLayoutVars>
      </dgm:prSet>
      <dgm:spPr/>
    </dgm:pt>
    <dgm:pt modelId="{8C7A820A-5B09-407F-A2B4-95935A405179}" type="pres">
      <dgm:prSet presAssocID="{AD5F5624-7905-46CB-A53C-D7288C9BFC7E}" presName="sibTrans" presStyleCnt="0"/>
      <dgm:spPr/>
    </dgm:pt>
    <dgm:pt modelId="{5FF5C0B2-7F37-465F-B21F-B2FE49EC9C64}" type="pres">
      <dgm:prSet presAssocID="{8D262736-9138-4A86-8DB8-9080F04719F9}" presName="node" presStyleLbl="node1" presStyleIdx="1" presStyleCnt="3" custScaleX="123752" custScaleY="121077" custLinFactNeighborX="921" custLinFactNeighborY="-4232">
        <dgm:presLayoutVars>
          <dgm:bulletEnabled val="1"/>
        </dgm:presLayoutVars>
      </dgm:prSet>
      <dgm:spPr/>
    </dgm:pt>
    <dgm:pt modelId="{7EA9B4A4-E0F3-49DD-BEC9-7F17645C7063}" type="pres">
      <dgm:prSet presAssocID="{72985ABC-29C0-42CC-BDDF-603794852E81}" presName="sibTrans" presStyleCnt="0"/>
      <dgm:spPr/>
    </dgm:pt>
    <dgm:pt modelId="{C331E34A-302A-4CAC-A3F3-1CE9B57FD18A}" type="pres">
      <dgm:prSet presAssocID="{C1C99230-F1E2-4A05-B980-0B82D2007147}" presName="node" presStyleLbl="node1" presStyleIdx="2" presStyleCnt="3" custScaleX="123752" custScaleY="96078" custLinFactNeighborX="921" custLinFactNeighborY="-6626">
        <dgm:presLayoutVars>
          <dgm:bulletEnabled val="1"/>
        </dgm:presLayoutVars>
      </dgm:prSet>
      <dgm:spPr/>
    </dgm:pt>
  </dgm:ptLst>
  <dgm:cxnLst>
    <dgm:cxn modelId="{C2853200-C6CE-480A-A2CA-D8572B94966B}" type="presOf" srcId="{90B697B9-C38F-41CF-80C7-9CD6A0534339}" destId="{BC81C7CA-DBC2-4E03-A9A4-6B732546594A}" srcOrd="0" destOrd="0" presId="urn:microsoft.com/office/officeart/2005/8/layout/default"/>
    <dgm:cxn modelId="{FF690D0F-AAC4-49B0-B8CD-ED7EEA3B7586}" srcId="{90B697B9-C38F-41CF-80C7-9CD6A0534339}" destId="{8D262736-9138-4A86-8DB8-9080F04719F9}" srcOrd="1" destOrd="0" parTransId="{9529AABA-62CE-4A2C-B115-566B81551790}" sibTransId="{72985ABC-29C0-42CC-BDDF-603794852E81}"/>
    <dgm:cxn modelId="{60301C31-7BA8-4C4F-AE74-0AE9EE29327F}" type="presOf" srcId="{8D262736-9138-4A86-8DB8-9080F04719F9}" destId="{5FF5C0B2-7F37-465F-B21F-B2FE49EC9C64}" srcOrd="0" destOrd="0" presId="urn:microsoft.com/office/officeart/2005/8/layout/default"/>
    <dgm:cxn modelId="{0B251433-E417-4AF8-AAD3-B81371DAB7D8}" type="presOf" srcId="{1B396F8D-F474-4581-AF79-486CF6D727AF}" destId="{07FDA0EA-5EC1-4446-9EE1-E839762BE8D5}" srcOrd="0" destOrd="0" presId="urn:microsoft.com/office/officeart/2005/8/layout/default"/>
    <dgm:cxn modelId="{66108A33-905B-45C8-8866-687BBCEC45B1}" type="presOf" srcId="{C1C99230-F1E2-4A05-B980-0B82D2007147}" destId="{C331E34A-302A-4CAC-A3F3-1CE9B57FD18A}" srcOrd="0" destOrd="0" presId="urn:microsoft.com/office/officeart/2005/8/layout/default"/>
    <dgm:cxn modelId="{A848FF33-0709-48C7-972E-6BA5D529BB69}" srcId="{90B697B9-C38F-41CF-80C7-9CD6A0534339}" destId="{C1C99230-F1E2-4A05-B980-0B82D2007147}" srcOrd="2" destOrd="0" parTransId="{1FF55BC8-5D30-4CCF-A638-2B14841FD8C0}" sibTransId="{CA4A60B2-00EC-4902-A653-06BCEADED64A}"/>
    <dgm:cxn modelId="{0959887E-7C5E-4F44-AABF-0286D850E56C}" srcId="{90B697B9-C38F-41CF-80C7-9CD6A0534339}" destId="{1B396F8D-F474-4581-AF79-486CF6D727AF}" srcOrd="0" destOrd="0" parTransId="{082CB0B6-7215-4BBA-9548-BBBEC46685E2}" sibTransId="{AD5F5624-7905-46CB-A53C-D7288C9BFC7E}"/>
    <dgm:cxn modelId="{D498DE6B-BCFE-44E2-932F-61CCA02C8DE7}" type="presParOf" srcId="{BC81C7CA-DBC2-4E03-A9A4-6B732546594A}" destId="{07FDA0EA-5EC1-4446-9EE1-E839762BE8D5}" srcOrd="0" destOrd="0" presId="urn:microsoft.com/office/officeart/2005/8/layout/default"/>
    <dgm:cxn modelId="{B085709C-C208-473D-85D0-89C139C24D25}" type="presParOf" srcId="{BC81C7CA-DBC2-4E03-A9A4-6B732546594A}" destId="{8C7A820A-5B09-407F-A2B4-95935A405179}" srcOrd="1" destOrd="0" presId="urn:microsoft.com/office/officeart/2005/8/layout/default"/>
    <dgm:cxn modelId="{DCE7E8D5-F33C-4DA5-84D4-7066FD288DEB}" type="presParOf" srcId="{BC81C7CA-DBC2-4E03-A9A4-6B732546594A}" destId="{5FF5C0B2-7F37-465F-B21F-B2FE49EC9C64}" srcOrd="2" destOrd="0" presId="urn:microsoft.com/office/officeart/2005/8/layout/default"/>
    <dgm:cxn modelId="{584B8735-A52A-493F-8D85-0549ED779611}" type="presParOf" srcId="{BC81C7CA-DBC2-4E03-A9A4-6B732546594A}" destId="{7EA9B4A4-E0F3-49DD-BEC9-7F17645C7063}" srcOrd="3" destOrd="0" presId="urn:microsoft.com/office/officeart/2005/8/layout/default"/>
    <dgm:cxn modelId="{24AB6E24-DC09-4C7C-A550-55E75BA5BF30}" type="presParOf" srcId="{BC81C7CA-DBC2-4E03-A9A4-6B732546594A}" destId="{C331E34A-302A-4CAC-A3F3-1CE9B57FD18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A0EA-5EC1-4446-9EE1-E839762BE8D5}">
      <dsp:nvSpPr>
        <dsp:cNvPr id="0" name=""/>
        <dsp:cNvSpPr/>
      </dsp:nvSpPr>
      <dsp:spPr>
        <a:xfrm>
          <a:off x="159628" y="0"/>
          <a:ext cx="3590174" cy="1672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>
            <a:latin typeface="+mn-lt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Getting the </a:t>
          </a:r>
          <a:r>
            <a:rPr lang="en-US" sz="18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right academic support for University Education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is </a:t>
          </a:r>
          <a:r>
            <a:rPr lang="en-US" sz="18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challenging</a:t>
          </a:r>
          <a:r>
            <a:rPr lang="en-US" sz="180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b="1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cs typeface="Arial" panose="020B0604020202020204" pitchFamily="34" charset="0"/>
            </a:rPr>
            <a:t> </a:t>
          </a:r>
          <a:endParaRPr lang="en-GH" sz="2400" kern="1200" dirty="0">
            <a:latin typeface="+mn-lt"/>
            <a:cs typeface="Arial" panose="020B0604020202020204" pitchFamily="34" charset="0"/>
          </a:endParaRPr>
        </a:p>
      </dsp:txBody>
      <dsp:txXfrm>
        <a:off x="159628" y="0"/>
        <a:ext cx="3590174" cy="1672393"/>
      </dsp:txXfrm>
    </dsp:sp>
    <dsp:sp modelId="{DBC2B5F4-E1D7-4515-A683-57505DC9297B}">
      <dsp:nvSpPr>
        <dsp:cNvPr id="0" name=""/>
        <dsp:cNvSpPr/>
      </dsp:nvSpPr>
      <dsp:spPr>
        <a:xfrm>
          <a:off x="4013193" y="850"/>
          <a:ext cx="3590174" cy="1672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u="sng" kern="1200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What are these </a:t>
          </a:r>
          <a:r>
            <a:rPr lang="en-US" sz="18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challenges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?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Arial" panose="020B0604020202020204" pitchFamily="34" charset="0"/>
            </a:rPr>
            <a:t> </a:t>
          </a:r>
          <a:endParaRPr lang="en-GH" sz="1400" kern="1200" dirty="0">
            <a:latin typeface="+mn-lt"/>
            <a:cs typeface="Arial" panose="020B0604020202020204" pitchFamily="34" charset="0"/>
          </a:endParaRPr>
        </a:p>
      </dsp:txBody>
      <dsp:txXfrm>
        <a:off x="4013193" y="850"/>
        <a:ext cx="3590174" cy="1672393"/>
      </dsp:txXfrm>
    </dsp:sp>
    <dsp:sp modelId="{F64C7AFA-03A3-4B5F-AEE2-7CBB3B112017}">
      <dsp:nvSpPr>
        <dsp:cNvPr id="0" name=""/>
        <dsp:cNvSpPr/>
      </dsp:nvSpPr>
      <dsp:spPr>
        <a:xfrm>
          <a:off x="2073051" y="1903806"/>
          <a:ext cx="3590174" cy="1672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u="sng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Why is this </a:t>
          </a:r>
          <a:r>
            <a:rPr lang="en-US" sz="18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PROBLEM </a:t>
          </a:r>
          <a:r>
            <a:rPr lang="en-US" sz="18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of prior importance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cs typeface="Arial" panose="020B0604020202020204" pitchFamily="34" charset="0"/>
            </a:rPr>
            <a:t> </a:t>
          </a:r>
          <a:endParaRPr lang="en-GH" sz="1300" kern="1200" dirty="0">
            <a:latin typeface="+mn-lt"/>
            <a:cs typeface="Arial" panose="020B0604020202020204" pitchFamily="34" charset="0"/>
          </a:endParaRPr>
        </a:p>
      </dsp:txBody>
      <dsp:txXfrm>
        <a:off x="2073051" y="1903806"/>
        <a:ext cx="3590174" cy="1672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A0EA-5EC1-4446-9EE1-E839762BE8D5}">
      <dsp:nvSpPr>
        <dsp:cNvPr id="0" name=""/>
        <dsp:cNvSpPr/>
      </dsp:nvSpPr>
      <dsp:spPr>
        <a:xfrm>
          <a:off x="159628" y="0"/>
          <a:ext cx="3590174" cy="1672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Related Work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“E-tutoring Support for Undergraduate Students Learning Computer Programming at the University of South Africa”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628" y="0"/>
        <a:ext cx="3590174" cy="1672393"/>
      </dsp:txXfrm>
    </dsp:sp>
    <dsp:sp modelId="{F64C7AFA-03A3-4B5F-AEE2-7CBB3B112017}">
      <dsp:nvSpPr>
        <dsp:cNvPr id="0" name=""/>
        <dsp:cNvSpPr/>
      </dsp:nvSpPr>
      <dsp:spPr>
        <a:xfrm>
          <a:off x="4013193" y="0"/>
          <a:ext cx="3590174" cy="1672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u="sng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What was the </a:t>
          </a:r>
          <a:r>
            <a:rPr lang="en-US" sz="18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SOLUTION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proposed?</a:t>
          </a:r>
          <a:endParaRPr lang="en-US" sz="1800" b="0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cs typeface="Arial" panose="020B0604020202020204" pitchFamily="34" charset="0"/>
            </a:rPr>
            <a:t> </a:t>
          </a:r>
          <a:endParaRPr lang="en-GH" sz="1300" kern="1200" dirty="0">
            <a:latin typeface="+mn-lt"/>
            <a:cs typeface="Arial" panose="020B0604020202020204" pitchFamily="34" charset="0"/>
          </a:endParaRPr>
        </a:p>
      </dsp:txBody>
      <dsp:txXfrm>
        <a:off x="4013193" y="0"/>
        <a:ext cx="3590174" cy="1672393"/>
      </dsp:txXfrm>
    </dsp:sp>
    <dsp:sp modelId="{42B44E3D-621E-48F8-8FF5-38C45A3E84AB}">
      <dsp:nvSpPr>
        <dsp:cNvPr id="0" name=""/>
        <dsp:cNvSpPr/>
      </dsp:nvSpPr>
      <dsp:spPr>
        <a:xfrm>
          <a:off x="2073051" y="1903806"/>
          <a:ext cx="3590174" cy="1672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u="sng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u="sng" kern="1200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Relation of this work to my Capstone Project</a:t>
          </a:r>
          <a:endParaRPr lang="en-US" sz="18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  <a:cs typeface="Arial" panose="020B0604020202020204" pitchFamily="34" charset="0"/>
            </a:rPr>
            <a:t> </a:t>
          </a:r>
          <a:endParaRPr lang="en-GH" sz="1100" kern="1200" dirty="0">
            <a:latin typeface="+mn-lt"/>
            <a:cs typeface="Arial" panose="020B0604020202020204" pitchFamily="34" charset="0"/>
          </a:endParaRPr>
        </a:p>
      </dsp:txBody>
      <dsp:txXfrm>
        <a:off x="2073051" y="1903806"/>
        <a:ext cx="3590174" cy="1672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A0EA-5EC1-4446-9EE1-E839762BE8D5}">
      <dsp:nvSpPr>
        <dsp:cNvPr id="0" name=""/>
        <dsp:cNvSpPr/>
      </dsp:nvSpPr>
      <dsp:spPr>
        <a:xfrm>
          <a:off x="159628" y="13243"/>
          <a:ext cx="3590174" cy="1672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Users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Ashesi Students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Ashesi Student Tutors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 Administrator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Departmental Coordinators</a:t>
          </a:r>
          <a:endParaRPr lang="en-GH" sz="18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628" y="13243"/>
        <a:ext cx="3590174" cy="1672393"/>
      </dsp:txXfrm>
    </dsp:sp>
    <dsp:sp modelId="{C8BA6B70-57C5-47D6-83C0-37F8D870D62C}">
      <dsp:nvSpPr>
        <dsp:cNvPr id="0" name=""/>
        <dsp:cNvSpPr/>
      </dsp:nvSpPr>
      <dsp:spPr>
        <a:xfrm>
          <a:off x="4039912" y="13243"/>
          <a:ext cx="3590174" cy="1672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Methodology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Agile Development Approach</a:t>
          </a:r>
          <a:endParaRPr lang="en-GH" sz="18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39912" y="13243"/>
        <a:ext cx="3590174" cy="1672393"/>
      </dsp:txXfrm>
    </dsp:sp>
    <dsp:sp modelId="{C331E34A-302A-4CAC-A3F3-1CE9B57FD18A}">
      <dsp:nvSpPr>
        <dsp:cNvPr id="0" name=""/>
        <dsp:cNvSpPr/>
      </dsp:nvSpPr>
      <dsp:spPr>
        <a:xfrm>
          <a:off x="2099770" y="1889689"/>
          <a:ext cx="3590174" cy="1672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8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Mode of Gathering Requirements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8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Questionnaires / Online Survey</a:t>
          </a: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anose="020B0604020202020204" pitchFamily="34" charset="0"/>
            </a:rPr>
            <a:t> </a:t>
          </a:r>
          <a:endParaRPr lang="en-GH" sz="2200" kern="1200" dirty="0">
            <a:latin typeface="+mn-lt"/>
            <a:cs typeface="Arial" panose="020B0604020202020204" pitchFamily="34" charset="0"/>
          </a:endParaRPr>
        </a:p>
      </dsp:txBody>
      <dsp:txXfrm>
        <a:off x="2099770" y="1889689"/>
        <a:ext cx="3590174" cy="1672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1E34A-302A-4CAC-A3F3-1CE9B57FD18A}">
      <dsp:nvSpPr>
        <dsp:cNvPr id="0" name=""/>
        <dsp:cNvSpPr/>
      </dsp:nvSpPr>
      <dsp:spPr>
        <a:xfrm>
          <a:off x="29251" y="876450"/>
          <a:ext cx="3716391" cy="1731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Functional Requirements</a:t>
          </a:r>
          <a:endParaRPr lang="en-GH" sz="18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251" y="876450"/>
        <a:ext cx="3716391" cy="1731188"/>
      </dsp:txXfrm>
    </dsp:sp>
    <dsp:sp modelId="{C0801E7C-46ED-448D-903E-25B8D43D9C88}">
      <dsp:nvSpPr>
        <dsp:cNvPr id="0" name=""/>
        <dsp:cNvSpPr/>
      </dsp:nvSpPr>
      <dsp:spPr>
        <a:xfrm>
          <a:off x="4019885" y="876450"/>
          <a:ext cx="3716391" cy="1731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Non-Functional Requirements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9885" y="876450"/>
        <a:ext cx="3716391" cy="17311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A0EA-5EC1-4446-9EE1-E839762BE8D5}">
      <dsp:nvSpPr>
        <dsp:cNvPr id="0" name=""/>
        <dsp:cNvSpPr/>
      </dsp:nvSpPr>
      <dsp:spPr>
        <a:xfrm>
          <a:off x="169002" y="0"/>
          <a:ext cx="3333309" cy="19567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Front-End Architecture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HTML,CSS and JavaScript,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AJAX, jQuery, SweetAlert,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EmojioneArea Plugin,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HCI Principles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8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9002" y="0"/>
        <a:ext cx="3333309" cy="1956754"/>
      </dsp:txXfrm>
    </dsp:sp>
    <dsp:sp modelId="{5FF5C0B2-7F37-465F-B21F-B2FE49EC9C64}">
      <dsp:nvSpPr>
        <dsp:cNvPr id="0" name=""/>
        <dsp:cNvSpPr/>
      </dsp:nvSpPr>
      <dsp:spPr>
        <a:xfrm>
          <a:off x="3771666" y="0"/>
          <a:ext cx="3333309" cy="19567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Back-End Architecture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PHP (Hypertext Pre-Processor)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2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1666" y="0"/>
        <a:ext cx="3333309" cy="1956754"/>
      </dsp:txXfrm>
    </dsp:sp>
    <dsp:sp modelId="{C331E34A-302A-4CAC-A3F3-1CE9B57FD18A}">
      <dsp:nvSpPr>
        <dsp:cNvPr id="0" name=""/>
        <dsp:cNvSpPr/>
      </dsp:nvSpPr>
      <dsp:spPr>
        <a:xfrm>
          <a:off x="7374329" y="0"/>
          <a:ext cx="3333309" cy="1941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Architecture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Visual Paradigm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PhpMyAdmin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600" b="1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Administration tool for MySQL</a:t>
          </a: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GH" sz="16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4329" y="0"/>
        <a:ext cx="3333309" cy="1941805"/>
      </dsp:txXfrm>
    </dsp:sp>
    <dsp:sp modelId="{C0801E7C-46ED-448D-903E-25B8D43D9C88}">
      <dsp:nvSpPr>
        <dsp:cNvPr id="0" name=""/>
        <dsp:cNvSpPr/>
      </dsp:nvSpPr>
      <dsp:spPr>
        <a:xfrm>
          <a:off x="1970334" y="2172412"/>
          <a:ext cx="3333309" cy="15527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Local Development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XAMPP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0334" y="2172412"/>
        <a:ext cx="3333309" cy="1552739"/>
      </dsp:txXfrm>
    </dsp:sp>
    <dsp:sp modelId="{09B14F07-11E1-4AD2-B93E-FCE1B3ABADBD}">
      <dsp:nvSpPr>
        <dsp:cNvPr id="0" name=""/>
        <dsp:cNvSpPr/>
      </dsp:nvSpPr>
      <dsp:spPr>
        <a:xfrm>
          <a:off x="5572998" y="2172412"/>
          <a:ext cx="3333309" cy="15527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Software Deployment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000webhost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FTP Client: FileZilla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72998" y="2172412"/>
        <a:ext cx="3333309" cy="15527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A0EA-5EC1-4446-9EE1-E839762BE8D5}">
      <dsp:nvSpPr>
        <dsp:cNvPr id="0" name=""/>
        <dsp:cNvSpPr/>
      </dsp:nvSpPr>
      <dsp:spPr>
        <a:xfrm>
          <a:off x="29251" y="651226"/>
          <a:ext cx="3716391" cy="2181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Automated Testing (</a:t>
          </a:r>
          <a:r>
            <a:rPr lang="en-US" sz="1800" b="1" u="none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Selenium</a:t>
          </a:r>
          <a:r>
            <a:rPr lang="en-US" sz="18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8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251" y="651226"/>
        <a:ext cx="3716391" cy="2181634"/>
      </dsp:txXfrm>
    </dsp:sp>
    <dsp:sp modelId="{5FF5C0B2-7F37-465F-B21F-B2FE49EC9C64}">
      <dsp:nvSpPr>
        <dsp:cNvPr id="0" name=""/>
        <dsp:cNvSpPr/>
      </dsp:nvSpPr>
      <dsp:spPr>
        <a:xfrm>
          <a:off x="4019885" y="651226"/>
          <a:ext cx="3716391" cy="2181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Acceptance Testing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Successful Tests by Users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600" b="1" u="none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Ashesi Students</a:t>
          </a: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2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9885" y="651226"/>
        <a:ext cx="3716391" cy="2181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A0EA-5EC1-4446-9EE1-E839762BE8D5}">
      <dsp:nvSpPr>
        <dsp:cNvPr id="0" name=""/>
        <dsp:cNvSpPr/>
      </dsp:nvSpPr>
      <dsp:spPr>
        <a:xfrm>
          <a:off x="555589" y="0"/>
          <a:ext cx="3206848" cy="1882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Project 	Challenges</a:t>
          </a:r>
          <a:endParaRPr lang="en-US" sz="16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8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5589" y="0"/>
        <a:ext cx="3206848" cy="1882517"/>
      </dsp:txXfrm>
    </dsp:sp>
    <dsp:sp modelId="{5FF5C0B2-7F37-465F-B21F-B2FE49EC9C64}">
      <dsp:nvSpPr>
        <dsp:cNvPr id="0" name=""/>
        <dsp:cNvSpPr/>
      </dsp:nvSpPr>
      <dsp:spPr>
        <a:xfrm>
          <a:off x="4021572" y="0"/>
          <a:ext cx="3206848" cy="1882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Future Works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H" sz="1200" b="0" u="none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21572" y="0"/>
        <a:ext cx="3206848" cy="1882517"/>
      </dsp:txXfrm>
    </dsp:sp>
    <dsp:sp modelId="{C331E34A-302A-4CAC-A3F3-1CE9B57FD18A}">
      <dsp:nvSpPr>
        <dsp:cNvPr id="0" name=""/>
        <dsp:cNvSpPr/>
      </dsp:nvSpPr>
      <dsp:spPr>
        <a:xfrm>
          <a:off x="2288580" y="2039188"/>
          <a:ext cx="3206848" cy="14938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sp:txBody>
      <dsp:txXfrm>
        <a:off x="2288580" y="2039188"/>
        <a:ext cx="3206848" cy="1493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4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3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24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6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2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4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4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7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0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2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5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87EA0D-1A0E-415B-958F-1D315008A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29" y="1176760"/>
            <a:ext cx="8689976" cy="1710394"/>
          </a:xfrm>
        </p:spPr>
        <p:txBody>
          <a:bodyPr>
            <a:normAutofit/>
          </a:bodyPr>
          <a:lstStyle/>
          <a:p>
            <a:r>
              <a:rPr lang="en-US" sz="1400" u="sng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 CAPSTONE PRESENTATION</a:t>
            </a:r>
          </a:p>
          <a:p>
            <a:r>
              <a:rPr lang="en-US" sz="24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TUTOR MANAGEMENT SYSTEM</a:t>
            </a:r>
          </a:p>
          <a:p>
            <a:r>
              <a:rPr lang="en-US" sz="24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(APPLIED PROJECT)</a:t>
            </a:r>
            <a:endParaRPr lang="en-GH" sz="2400" cap="none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H" cap="none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78832D-118F-4CEE-A540-1664FEA938F9}"/>
              </a:ext>
            </a:extLst>
          </p:cNvPr>
          <p:cNvSpPr/>
          <p:nvPr/>
        </p:nvSpPr>
        <p:spPr>
          <a:xfrm>
            <a:off x="4970039" y="4569550"/>
            <a:ext cx="506138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HOST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Emmanuel Teye-Kofi Odonkor</a:t>
            </a:r>
            <a:endParaRPr lang="en-GH" sz="32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FA2DD008-1786-4C80-9C41-48C1A2A0B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56048"/>
            <a:ext cx="1381324" cy="1084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537B5-BE31-4831-858B-5C625DF1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1334" y="1211232"/>
            <a:ext cx="1526349" cy="13715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3D558-9DB6-4DA5-83E5-5409A6F7B67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99" y="1006417"/>
            <a:ext cx="3416060" cy="34437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278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89" y="23677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ARCHITECTURES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2B5EF-0D47-4294-82C1-CEC101745B35}"/>
              </a:ext>
            </a:extLst>
          </p:cNvPr>
          <p:cNvSpPr txBox="1"/>
          <p:nvPr/>
        </p:nvSpPr>
        <p:spPr>
          <a:xfrm>
            <a:off x="4342488" y="5754429"/>
            <a:ext cx="3199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LAYERED ARCHITECTURE</a:t>
            </a:r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45984-7318-48B8-9A3A-829F9DD2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16" y="489624"/>
            <a:ext cx="4502962" cy="4957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61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19989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CONCEPTS, PRINCIPLES AND TOOLS USED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8">
            <a:extLst>
              <a:ext uri="{FF2B5EF4-FFF2-40B4-BE49-F238E27FC236}">
                <a16:creationId xmlns:a16="http://schemas.microsoft.com/office/drawing/2014/main" id="{EAC1D981-FBB6-462C-AA65-C7C2DFE64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93495"/>
              </p:ext>
            </p:extLst>
          </p:nvPr>
        </p:nvGraphicFramePr>
        <p:xfrm>
          <a:off x="297515" y="1205948"/>
          <a:ext cx="10827027" cy="3780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D2B5EF-0D47-4294-82C1-CEC101745B35}"/>
              </a:ext>
            </a:extLst>
          </p:cNvPr>
          <p:cNvSpPr txBox="1"/>
          <p:nvPr/>
        </p:nvSpPr>
        <p:spPr>
          <a:xfrm>
            <a:off x="4786063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3557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19989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TESTING AND RESULTS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8">
            <a:extLst>
              <a:ext uri="{FF2B5EF4-FFF2-40B4-BE49-F238E27FC236}">
                <a16:creationId xmlns:a16="http://schemas.microsoft.com/office/drawing/2014/main" id="{EAC1D981-FBB6-462C-AA65-C7C2DFE64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461408"/>
              </p:ext>
            </p:extLst>
          </p:nvPr>
        </p:nvGraphicFramePr>
        <p:xfrm>
          <a:off x="2074177" y="1389812"/>
          <a:ext cx="7736277" cy="363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D2B5EF-0D47-4294-82C1-CEC101745B35}"/>
              </a:ext>
            </a:extLst>
          </p:cNvPr>
          <p:cNvSpPr txBox="1"/>
          <p:nvPr/>
        </p:nvSpPr>
        <p:spPr>
          <a:xfrm>
            <a:off x="4786063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F3ECD-2218-4276-9EA0-2BEEE09A3CF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357809" y="2146851"/>
            <a:ext cx="1444487" cy="1696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83E01-D86E-4E24-BFD1-30C5D1DAB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6172" y="1610138"/>
            <a:ext cx="1128463" cy="1073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DDB14E-E2F4-4B44-B12A-25050FA5A2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8313" y="1610138"/>
            <a:ext cx="1128463" cy="10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8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19989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TESTING AND RESULTS --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TEST RESULTS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2B5EF-0D47-4294-82C1-CEC101745B35}"/>
              </a:ext>
            </a:extLst>
          </p:cNvPr>
          <p:cNvSpPr txBox="1"/>
          <p:nvPr/>
        </p:nvSpPr>
        <p:spPr>
          <a:xfrm>
            <a:off x="3627512" y="5796984"/>
            <a:ext cx="4629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Student using the Student-Matching Portal</a:t>
            </a:r>
            <a:endParaRPr lang="en-G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9B8222-7FA3-49A2-ADBF-64DD55DF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66" y="876350"/>
            <a:ext cx="6467060" cy="46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4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19989"/>
            <a:ext cx="10364451" cy="5934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TESTING AND RESULTS --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 TESTING SURVEY RESULTS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ACA64-3999-4121-A92C-85034ADEFEE6}"/>
              </a:ext>
            </a:extLst>
          </p:cNvPr>
          <p:cNvSpPr txBox="1"/>
          <p:nvPr/>
        </p:nvSpPr>
        <p:spPr>
          <a:xfrm>
            <a:off x="4786063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E4BA2-2E2A-4396-BBFB-84B0982F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2" y="730577"/>
            <a:ext cx="4879044" cy="2304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6427-76B6-41CC-B6DA-209C2597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12" y="730577"/>
            <a:ext cx="5715430" cy="2304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B46C25-E31D-432A-BA6A-D9B2F2548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2" y="3207025"/>
            <a:ext cx="4879044" cy="2199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900F8E-B383-4F44-92E9-B69DAB6D5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112" y="3207024"/>
            <a:ext cx="5715430" cy="21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4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19989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RECOMMENDATIONS</a:t>
            </a:r>
            <a:endParaRPr lang="en-GH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8">
            <a:extLst>
              <a:ext uri="{FF2B5EF4-FFF2-40B4-BE49-F238E27FC236}">
                <a16:creationId xmlns:a16="http://schemas.microsoft.com/office/drawing/2014/main" id="{EAC1D981-FBB6-462C-AA65-C7C2DFE64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124397"/>
              </p:ext>
            </p:extLst>
          </p:nvPr>
        </p:nvGraphicFramePr>
        <p:xfrm>
          <a:off x="2074177" y="1389812"/>
          <a:ext cx="7736277" cy="363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D2B5EF-0D47-4294-82C1-CEC101745B35}"/>
              </a:ext>
            </a:extLst>
          </p:cNvPr>
          <p:cNvSpPr txBox="1"/>
          <p:nvPr/>
        </p:nvSpPr>
        <p:spPr>
          <a:xfrm>
            <a:off x="4786063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77905E-A252-4773-9B37-DECD3A73E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51" y="2309190"/>
            <a:ext cx="1526349" cy="13715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6792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59745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  AND BACKGROUND OF PROBLEM</a:t>
            </a:r>
            <a:endParaRPr lang="en-G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8">
            <a:extLst>
              <a:ext uri="{FF2B5EF4-FFF2-40B4-BE49-F238E27FC236}">
                <a16:creationId xmlns:a16="http://schemas.microsoft.com/office/drawing/2014/main" id="{EAC1D981-FBB6-462C-AA65-C7C2DFE64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909149"/>
              </p:ext>
            </p:extLst>
          </p:nvPr>
        </p:nvGraphicFramePr>
        <p:xfrm>
          <a:off x="2074177" y="1389812"/>
          <a:ext cx="7736277" cy="363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DCC9026-2EBE-4799-8463-2776EDFF8E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048" y="2579632"/>
            <a:ext cx="1271474" cy="11707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307438-BC6F-411C-A35E-9EF0A11A0FF9}"/>
              </a:ext>
            </a:extLst>
          </p:cNvPr>
          <p:cNvSpPr txBox="1"/>
          <p:nvPr/>
        </p:nvSpPr>
        <p:spPr>
          <a:xfrm>
            <a:off x="4939748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59923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46493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REVIEW OF A RELATED WORK to understand the problem</a:t>
            </a:r>
            <a:endParaRPr lang="en-G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8">
            <a:extLst>
              <a:ext uri="{FF2B5EF4-FFF2-40B4-BE49-F238E27FC236}">
                <a16:creationId xmlns:a16="http://schemas.microsoft.com/office/drawing/2014/main" id="{EAC1D981-FBB6-462C-AA65-C7C2DFE64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016842"/>
              </p:ext>
            </p:extLst>
          </p:nvPr>
        </p:nvGraphicFramePr>
        <p:xfrm>
          <a:off x="2074177" y="1389812"/>
          <a:ext cx="7736277" cy="363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Books">
            <a:extLst>
              <a:ext uri="{FF2B5EF4-FFF2-40B4-BE49-F238E27FC236}">
                <a16:creationId xmlns:a16="http://schemas.microsoft.com/office/drawing/2014/main" id="{F7EEB3B8-928B-4F6D-9CFC-3DD1A92F6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1598" y="2186609"/>
            <a:ext cx="1334799" cy="1242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D034D-F904-43C5-A02F-EC8DB628796B}"/>
              </a:ext>
            </a:extLst>
          </p:cNvPr>
          <p:cNvSpPr txBox="1"/>
          <p:nvPr/>
        </p:nvSpPr>
        <p:spPr>
          <a:xfrm>
            <a:off x="4939748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9739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B671-FAF2-4422-AB00-DECAFB8D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47261"/>
            <a:ext cx="10394706" cy="115196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SUSTAINABLE DEVELOPMENT GOAL FOR THIS PROJECT</a:t>
            </a:r>
            <a:endParaRPr lang="en-G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197FE-5766-4FDB-B46B-E8C7E585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283" y="2072703"/>
            <a:ext cx="3568227" cy="576262"/>
          </a:xfrm>
        </p:spPr>
        <p:txBody>
          <a:bodyPr/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SDG 4: QUALITY EDUCATION</a:t>
            </a:r>
            <a:endParaRPr lang="en-GH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6D18FB-13E1-49FC-A351-076138842CC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6EAAB-7510-4CA3-B3C4-2BA57497F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4.6</a:t>
            </a:r>
            <a:endParaRPr lang="en-GH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D788C-64D3-40FF-AC83-74DAE6AD160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Literacy and NUMERACY</a:t>
            </a:r>
            <a:endParaRPr lang="en-G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1ECB4D-48B1-40B6-8EF4-4C0259F0C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endParaRPr lang="en-GH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8E465D-7E78-4142-887E-98E211394FD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Proportion of the population achieves a fixed level of </a:t>
            </a:r>
            <a:r>
              <a:rPr lang="en-US" sz="2000" cap="non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proficiency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cap="non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Literacy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cap="non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cap="non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Numeracy Skills.</a:t>
            </a:r>
            <a:endParaRPr lang="en-GH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881D5A-E65B-4844-96FE-04C88F04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13" y="2932226"/>
            <a:ext cx="2160105" cy="21590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E55CAC-B5A0-4625-808B-7B174B56C715}"/>
              </a:ext>
            </a:extLst>
          </p:cNvPr>
          <p:cNvSpPr txBox="1"/>
          <p:nvPr/>
        </p:nvSpPr>
        <p:spPr>
          <a:xfrm>
            <a:off x="4939748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19003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19989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8">
            <a:extLst>
              <a:ext uri="{FF2B5EF4-FFF2-40B4-BE49-F238E27FC236}">
                <a16:creationId xmlns:a16="http://schemas.microsoft.com/office/drawing/2014/main" id="{EAC1D981-FBB6-462C-AA65-C7C2DFE64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097761"/>
              </p:ext>
            </p:extLst>
          </p:nvPr>
        </p:nvGraphicFramePr>
        <p:xfrm>
          <a:off x="2074177" y="1389812"/>
          <a:ext cx="7736277" cy="363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D2B5EF-0D47-4294-82C1-CEC101745B35}"/>
              </a:ext>
            </a:extLst>
          </p:cNvPr>
          <p:cNvSpPr txBox="1"/>
          <p:nvPr/>
        </p:nvSpPr>
        <p:spPr>
          <a:xfrm>
            <a:off x="4786063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F3ECD-2218-4276-9EA0-2BEEE09A3CF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357809" y="2146851"/>
            <a:ext cx="1444487" cy="16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9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19989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 –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QUESTIONNAIRES AND RESULTS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2B5EF-0D47-4294-82C1-CEC101745B35}"/>
              </a:ext>
            </a:extLst>
          </p:cNvPr>
          <p:cNvSpPr txBox="1"/>
          <p:nvPr/>
        </p:nvSpPr>
        <p:spPr>
          <a:xfrm>
            <a:off x="5796709" y="5853403"/>
            <a:ext cx="5610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FACULTY AND DEPARTMENTAL COORDINATORS</a:t>
            </a:r>
            <a:endParaRPr lang="en-G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BE0BD-85B5-495B-B70F-2530351A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1" y="1004597"/>
            <a:ext cx="4855569" cy="2108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84102-CB3C-4CBC-B765-04E75A21E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1" y="3304340"/>
            <a:ext cx="4855569" cy="2108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6BF074-CCAB-4D3D-B381-87997EF443F7}"/>
              </a:ext>
            </a:extLst>
          </p:cNvPr>
          <p:cNvSpPr txBox="1"/>
          <p:nvPr/>
        </p:nvSpPr>
        <p:spPr>
          <a:xfrm>
            <a:off x="1346786" y="5853403"/>
            <a:ext cx="3105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ASHESI STUDENTS</a:t>
            </a:r>
            <a:endParaRPr lang="en-G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7A2DFC-1434-4BC3-9258-4609321037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42316" y="1004597"/>
            <a:ext cx="5319395" cy="2108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970E71-930F-44A0-9A13-D8A446B65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315" y="3304339"/>
            <a:ext cx="5319395" cy="21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91" y="219989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 –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REQUIREMENTS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8">
            <a:extLst>
              <a:ext uri="{FF2B5EF4-FFF2-40B4-BE49-F238E27FC236}">
                <a16:creationId xmlns:a16="http://schemas.microsoft.com/office/drawing/2014/main" id="{EAC1D981-FBB6-462C-AA65-C7C2DFE64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277728"/>
              </p:ext>
            </p:extLst>
          </p:nvPr>
        </p:nvGraphicFramePr>
        <p:xfrm>
          <a:off x="2074177" y="1389812"/>
          <a:ext cx="7736277" cy="363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D2B5EF-0D47-4294-82C1-CEC101745B35}"/>
              </a:ext>
            </a:extLst>
          </p:cNvPr>
          <p:cNvSpPr txBox="1"/>
          <p:nvPr/>
        </p:nvSpPr>
        <p:spPr>
          <a:xfrm>
            <a:off x="4786063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F3ECD-2218-4276-9EA0-2BEEE09A3CF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357809" y="2146851"/>
            <a:ext cx="1444487" cy="16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89" y="23677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 –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Diagrams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5EC9A-449A-446E-BBED-13CBDA26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90" y="617090"/>
            <a:ext cx="4942647" cy="4792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0B92EE-C28E-4989-B679-40C084E0A3AB}"/>
              </a:ext>
            </a:extLst>
          </p:cNvPr>
          <p:cNvSpPr txBox="1"/>
          <p:nvPr/>
        </p:nvSpPr>
        <p:spPr>
          <a:xfrm>
            <a:off x="4752664" y="5764231"/>
            <a:ext cx="268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4903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89" y="23677"/>
            <a:ext cx="10364451" cy="593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 –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RELATIONSHIP  DIAGRAM</a:t>
            </a:r>
            <a:endParaRPr lang="en-GH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2B5EF-0D47-4294-82C1-CEC101745B35}"/>
              </a:ext>
            </a:extLst>
          </p:cNvPr>
          <p:cNvSpPr txBox="1"/>
          <p:nvPr/>
        </p:nvSpPr>
        <p:spPr>
          <a:xfrm>
            <a:off x="4786063" y="5871578"/>
            <a:ext cx="231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APPLIED PROJECT</a:t>
            </a:r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42672-18C3-4B6A-ACE9-74406299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14" y="617090"/>
            <a:ext cx="9753600" cy="47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79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324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Aharoni</vt:lpstr>
      <vt:lpstr>Arial</vt:lpstr>
      <vt:lpstr>Impact</vt:lpstr>
      <vt:lpstr>Main Event</vt:lpstr>
      <vt:lpstr>PowerPoint Presentation</vt:lpstr>
      <vt:lpstr>INTRODUCTION  AND BACKGROUND OF PROBLEM</vt:lpstr>
      <vt:lpstr>REVIEW OF A RELATED WORK to understand the problem</vt:lpstr>
      <vt:lpstr>SUSTAINABLE DEVELOPMENT GOAL FOR THIS PROJECT</vt:lpstr>
      <vt:lpstr>REQUIREMENT ANALYSIS </vt:lpstr>
      <vt:lpstr>REQUIREMENT ANALYSIS – QUESTIONNAIRES AND RESULTS</vt:lpstr>
      <vt:lpstr>REQUIREMENT ANALYSIS –  REQUIREMENTS</vt:lpstr>
      <vt:lpstr>REQUIREMENT ANALYSIS – UML Diagrams</vt:lpstr>
      <vt:lpstr>REQUIREMENT ANALYSIS – ENTITY RELATIONSHIP  DIAGRAM</vt:lpstr>
      <vt:lpstr>SYSTEM ARCHITECTURES</vt:lpstr>
      <vt:lpstr>IMPLEMENTATION – CONCEPTS, PRINCIPLES AND TOOLS USED</vt:lpstr>
      <vt:lpstr>TESTING AND RESULTS</vt:lpstr>
      <vt:lpstr>TESTING AND RESULTS -- SELENIUM TEST RESULTS</vt:lpstr>
      <vt:lpstr>TESTING AND RESULTS -- ACCEPTANCE TESTING SURVEY RESULTS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"You Give a Little of Yourself": Family Support  for Children’s Use of an IVR Literacy System</dc:title>
  <dc:creator>Emmanuel Odonkor</dc:creator>
  <cp:lastModifiedBy>Emmanuel Odonkor</cp:lastModifiedBy>
  <cp:revision>447</cp:revision>
  <dcterms:created xsi:type="dcterms:W3CDTF">2020-04-18T23:31:12Z</dcterms:created>
  <dcterms:modified xsi:type="dcterms:W3CDTF">2021-05-13T15:40:41Z</dcterms:modified>
</cp:coreProperties>
</file>