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57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7F57D-52C9-4B7B-A3A9-E0F429301A4D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B48C4FAD-65E2-40DC-A96B-11A21ADA46D7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User Experience as a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field</a:t>
          </a:r>
          <a:endParaRPr lang="en-GH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1C98A6-DE89-439E-9FC6-DAA4A9B36834}" type="parTrans" cxnId="{C261141B-1FC8-4E8D-960E-576FA360F314}">
      <dgm:prSet/>
      <dgm:spPr/>
      <dgm:t>
        <a:bodyPr/>
        <a:lstStyle/>
        <a:p>
          <a:endParaRPr lang="en-GH"/>
        </a:p>
      </dgm:t>
    </dgm:pt>
    <dgm:pt modelId="{7A2EA4D8-43A5-43AC-9CEA-235173A47BBD}" type="sibTrans" cxnId="{C261141B-1FC8-4E8D-960E-576FA360F314}">
      <dgm:prSet/>
      <dgm:spPr/>
      <dgm:t>
        <a:bodyPr/>
        <a:lstStyle/>
        <a:p>
          <a:endParaRPr lang="en-GH"/>
        </a:p>
      </dgm:t>
    </dgm:pt>
    <dgm:pt modelId="{F1D2ADA2-BDD7-4439-9857-6C2E63FD75F8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It’s gaining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industry awareness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acceptance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across domains.</a:t>
          </a:r>
          <a:endParaRPr lang="en-GH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DA14F0-5D6D-4D4A-96E3-B00DDD26EA95}" type="parTrans" cxnId="{3E967783-2657-4BC2-AA7B-E3E4151063DE}">
      <dgm:prSet/>
      <dgm:spPr/>
      <dgm:t>
        <a:bodyPr/>
        <a:lstStyle/>
        <a:p>
          <a:endParaRPr lang="en-GH"/>
        </a:p>
      </dgm:t>
    </dgm:pt>
    <dgm:pt modelId="{8C6693E7-AD1C-4CE6-A439-92349D055822}" type="sibTrans" cxnId="{3E967783-2657-4BC2-AA7B-E3E4151063DE}">
      <dgm:prSet/>
      <dgm:spPr/>
      <dgm:t>
        <a:bodyPr/>
        <a:lstStyle/>
        <a:p>
          <a:endParaRPr lang="en-GH"/>
        </a:p>
      </dgm:t>
    </dgm:pt>
    <dgm:pt modelId="{C125AABD-684D-4D0A-9EE2-72E11B1EC64B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What is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Delight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9A6D61-0C17-486D-915F-0B82A6BBC3F3}" type="parTrans" cxnId="{6291EBA3-CDA7-453C-98A4-7D80E22ED3AC}">
      <dgm:prSet/>
      <dgm:spPr/>
      <dgm:t>
        <a:bodyPr/>
        <a:lstStyle/>
        <a:p>
          <a:endParaRPr lang="en-GH"/>
        </a:p>
      </dgm:t>
    </dgm:pt>
    <dgm:pt modelId="{5184FF5E-7491-4FD7-B9CB-01E200A8C3E1}" type="sibTrans" cxnId="{6291EBA3-CDA7-453C-98A4-7D80E22ED3AC}">
      <dgm:prSet/>
      <dgm:spPr/>
      <dgm:t>
        <a:bodyPr/>
        <a:lstStyle/>
        <a:p>
          <a:endParaRPr lang="en-GH"/>
        </a:p>
      </dgm:t>
    </dgm:pt>
    <dgm:pt modelId="{09212356-9562-463D-867D-E182B65D8FC1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This should be the focus of UX designs.</a:t>
          </a:r>
          <a:endParaRPr lang="en-GH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C69D25-8E6B-4F5A-BFA7-C40D3A8F814B}" type="parTrans" cxnId="{49D70DA9-6CBA-4D46-BA8A-7A1864392E6E}">
      <dgm:prSet/>
      <dgm:spPr/>
      <dgm:t>
        <a:bodyPr/>
        <a:lstStyle/>
        <a:p>
          <a:endParaRPr lang="en-GH"/>
        </a:p>
      </dgm:t>
    </dgm:pt>
    <dgm:pt modelId="{55EDB7ED-CA6C-44B4-8954-4789835A92F4}" type="sibTrans" cxnId="{49D70DA9-6CBA-4D46-BA8A-7A1864392E6E}">
      <dgm:prSet/>
      <dgm:spPr/>
      <dgm:t>
        <a:bodyPr/>
        <a:lstStyle/>
        <a:p>
          <a:endParaRPr lang="en-GH"/>
        </a:p>
      </dgm:t>
    </dgm:pt>
    <dgm:pt modelId="{8EEBEBCE-33BC-4354-96EF-6E2451343CF4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Identifying delight in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Context</a:t>
          </a:r>
          <a:endParaRPr lang="en-GH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B90649-4D3E-4566-9721-C3AB3EBB289C}" type="parTrans" cxnId="{47280DA7-31B9-4FAE-8D1A-0AB9017DADE8}">
      <dgm:prSet/>
      <dgm:spPr/>
      <dgm:t>
        <a:bodyPr/>
        <a:lstStyle/>
        <a:p>
          <a:endParaRPr lang="en-GH"/>
        </a:p>
      </dgm:t>
    </dgm:pt>
    <dgm:pt modelId="{C631BEA5-7715-48A1-8D7B-C01836426CAE}" type="sibTrans" cxnId="{47280DA7-31B9-4FAE-8D1A-0AB9017DADE8}">
      <dgm:prSet/>
      <dgm:spPr/>
      <dgm:t>
        <a:bodyPr/>
        <a:lstStyle/>
        <a:p>
          <a:endParaRPr lang="en-GH"/>
        </a:p>
      </dgm:t>
    </dgm:pt>
    <dgm:pt modelId="{A7150161-A755-45D4-A10B-06FE975999AF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NEXT SLIDE</a:t>
          </a:r>
          <a:endParaRPr lang="en-GH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CCF6D0-C496-4298-8CEE-EEC3228621F5}" type="parTrans" cxnId="{10A2B2DD-06A3-4D06-B3CA-806D2696AAF8}">
      <dgm:prSet/>
      <dgm:spPr/>
      <dgm:t>
        <a:bodyPr/>
        <a:lstStyle/>
        <a:p>
          <a:endParaRPr lang="en-GH"/>
        </a:p>
      </dgm:t>
    </dgm:pt>
    <dgm:pt modelId="{D8309BE9-4FB1-46C2-8344-6FA83B36BABC}" type="sibTrans" cxnId="{10A2B2DD-06A3-4D06-B3CA-806D2696AAF8}">
      <dgm:prSet/>
      <dgm:spPr/>
      <dgm:t>
        <a:bodyPr/>
        <a:lstStyle/>
        <a:p>
          <a:endParaRPr lang="en-GH"/>
        </a:p>
      </dgm:t>
    </dgm:pt>
    <dgm:pt modelId="{2566D0ED-5656-42FC-9DBF-271AB3343BCF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Other terminologies sparks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confusion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debates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600" b="0" i="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en-GH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2EA37C-09D6-4E85-A7BF-15D29CC7AC8D}" type="parTrans" cxnId="{89BD60BC-0D78-4AB2-8936-4149E7A8379E}">
      <dgm:prSet/>
      <dgm:spPr/>
      <dgm:t>
        <a:bodyPr/>
        <a:lstStyle/>
        <a:p>
          <a:endParaRPr lang="en-GH"/>
        </a:p>
      </dgm:t>
    </dgm:pt>
    <dgm:pt modelId="{0921BF85-4A18-4DC7-864C-48BA98627181}" type="sibTrans" cxnId="{89BD60BC-0D78-4AB2-8936-4149E7A8379E}">
      <dgm:prSet/>
      <dgm:spPr/>
      <dgm:t>
        <a:bodyPr/>
        <a:lstStyle/>
        <a:p>
          <a:endParaRPr lang="en-GH"/>
        </a:p>
      </dgm:t>
    </dgm:pt>
    <dgm:pt modelId="{C2E08691-A43A-4413-B46B-E8F4EABD7219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She defines delight as the,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“Act of guiding designs”.</a:t>
          </a:r>
          <a:endParaRPr lang="en-GH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A6C833-56BC-4043-B3FC-BF3FC1CC1532}" type="parTrans" cxnId="{EF9B7DC3-D563-4206-A5F4-80B97F79C215}">
      <dgm:prSet/>
      <dgm:spPr/>
      <dgm:t>
        <a:bodyPr/>
        <a:lstStyle/>
        <a:p>
          <a:endParaRPr lang="en-GH"/>
        </a:p>
      </dgm:t>
    </dgm:pt>
    <dgm:pt modelId="{251D8E33-9671-47A6-9770-2EBE048ED730}" type="sibTrans" cxnId="{EF9B7DC3-D563-4206-A5F4-80B97F79C215}">
      <dgm:prSet/>
      <dgm:spPr/>
      <dgm:t>
        <a:bodyPr/>
        <a:lstStyle/>
        <a:p>
          <a:endParaRPr lang="en-GH"/>
        </a:p>
      </dgm:t>
    </dgm:pt>
    <dgm:pt modelId="{36821A7B-9DCA-46E0-A0E7-A60142850564}" type="pres">
      <dgm:prSet presAssocID="{6937F57D-52C9-4B7B-A3A9-E0F429301A4D}" presName="Name0" presStyleCnt="0">
        <dgm:presLayoutVars>
          <dgm:dir/>
          <dgm:animLvl val="lvl"/>
          <dgm:resizeHandles val="exact"/>
        </dgm:presLayoutVars>
      </dgm:prSet>
      <dgm:spPr/>
    </dgm:pt>
    <dgm:pt modelId="{EB8D0097-B314-4ADF-B361-D014D0B947F5}" type="pres">
      <dgm:prSet presAssocID="{B48C4FAD-65E2-40DC-A96B-11A21ADA46D7}" presName="linNode" presStyleCnt="0"/>
      <dgm:spPr/>
    </dgm:pt>
    <dgm:pt modelId="{FEBF5720-A699-429D-85B3-7E9A8AD37374}" type="pres">
      <dgm:prSet presAssocID="{B48C4FAD-65E2-40DC-A96B-11A21ADA46D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EDE14EF-E5E3-4418-9A7D-4D927D637609}" type="pres">
      <dgm:prSet presAssocID="{B48C4FAD-65E2-40DC-A96B-11A21ADA46D7}" presName="descendantText" presStyleLbl="alignAccFollowNode1" presStyleIdx="0" presStyleCnt="3" custScaleY="144088" custLinFactNeighborX="0">
        <dgm:presLayoutVars>
          <dgm:bulletEnabled val="1"/>
        </dgm:presLayoutVars>
      </dgm:prSet>
      <dgm:spPr/>
    </dgm:pt>
    <dgm:pt modelId="{AC15CD47-D326-4D99-A3C4-B4D254D0D3F4}" type="pres">
      <dgm:prSet presAssocID="{7A2EA4D8-43A5-43AC-9CEA-235173A47BBD}" presName="sp" presStyleCnt="0"/>
      <dgm:spPr/>
    </dgm:pt>
    <dgm:pt modelId="{D0402928-2A6C-4493-A119-DECB4525825B}" type="pres">
      <dgm:prSet presAssocID="{C125AABD-684D-4D0A-9EE2-72E11B1EC64B}" presName="linNode" presStyleCnt="0"/>
      <dgm:spPr/>
    </dgm:pt>
    <dgm:pt modelId="{1EE8D4CE-CCD1-4CCC-A25E-06B04E409FE9}" type="pres">
      <dgm:prSet presAssocID="{C125AABD-684D-4D0A-9EE2-72E11B1EC64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A00B29-B186-46B0-AE23-8C2B8656AFE9}" type="pres">
      <dgm:prSet presAssocID="{C125AABD-684D-4D0A-9EE2-72E11B1EC64B}" presName="descendantText" presStyleLbl="alignAccFollowNode1" presStyleIdx="1" presStyleCnt="3" custLinFactNeighborY="0">
        <dgm:presLayoutVars>
          <dgm:bulletEnabled val="1"/>
        </dgm:presLayoutVars>
      </dgm:prSet>
      <dgm:spPr/>
    </dgm:pt>
    <dgm:pt modelId="{37540CC6-6195-45B0-AA88-F0D1768A55D0}" type="pres">
      <dgm:prSet presAssocID="{5184FF5E-7491-4FD7-B9CB-01E200A8C3E1}" presName="sp" presStyleCnt="0"/>
      <dgm:spPr/>
    </dgm:pt>
    <dgm:pt modelId="{0646DBEE-FE1D-4E2B-AEFE-F52861B17B52}" type="pres">
      <dgm:prSet presAssocID="{8EEBEBCE-33BC-4354-96EF-6E2451343CF4}" presName="linNode" presStyleCnt="0"/>
      <dgm:spPr/>
    </dgm:pt>
    <dgm:pt modelId="{60C6934E-16D2-45DA-9759-EC673FE0F7C8}" type="pres">
      <dgm:prSet presAssocID="{8EEBEBCE-33BC-4354-96EF-6E2451343CF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2899D96-D663-4FD0-BE8D-03D88C74C201}" type="pres">
      <dgm:prSet presAssocID="{8EEBEBCE-33BC-4354-96EF-6E2451343CF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261141B-1FC8-4E8D-960E-576FA360F314}" srcId="{6937F57D-52C9-4B7B-A3A9-E0F429301A4D}" destId="{B48C4FAD-65E2-40DC-A96B-11A21ADA46D7}" srcOrd="0" destOrd="0" parTransId="{401C98A6-DE89-439E-9FC6-DAA4A9B36834}" sibTransId="{7A2EA4D8-43A5-43AC-9CEA-235173A47BBD}"/>
    <dgm:cxn modelId="{151FCE23-4A2E-4381-8154-B320EF6F5FD4}" type="presOf" srcId="{F1D2ADA2-BDD7-4439-9857-6C2E63FD75F8}" destId="{BEDE14EF-E5E3-4418-9A7D-4D927D637609}" srcOrd="0" destOrd="0" presId="urn:microsoft.com/office/officeart/2005/8/layout/vList5"/>
    <dgm:cxn modelId="{103F3A64-BF6E-481A-9865-D6A49334EB60}" type="presOf" srcId="{C125AABD-684D-4D0A-9EE2-72E11B1EC64B}" destId="{1EE8D4CE-CCD1-4CCC-A25E-06B04E409FE9}" srcOrd="0" destOrd="0" presId="urn:microsoft.com/office/officeart/2005/8/layout/vList5"/>
    <dgm:cxn modelId="{32D34A7D-E478-49A9-8743-E1C51320CD62}" type="presOf" srcId="{A7150161-A755-45D4-A10B-06FE975999AF}" destId="{22899D96-D663-4FD0-BE8D-03D88C74C201}" srcOrd="0" destOrd="0" presId="urn:microsoft.com/office/officeart/2005/8/layout/vList5"/>
    <dgm:cxn modelId="{3E967783-2657-4BC2-AA7B-E3E4151063DE}" srcId="{B48C4FAD-65E2-40DC-A96B-11A21ADA46D7}" destId="{F1D2ADA2-BDD7-4439-9857-6C2E63FD75F8}" srcOrd="0" destOrd="0" parTransId="{70DA14F0-5D6D-4D4A-96E3-B00DDD26EA95}" sibTransId="{8C6693E7-AD1C-4CE6-A439-92349D055822}"/>
    <dgm:cxn modelId="{8219C286-D718-49F1-8B5F-D5EE3909D445}" type="presOf" srcId="{09212356-9562-463D-867D-E182B65D8FC1}" destId="{FDA00B29-B186-46B0-AE23-8C2B8656AFE9}" srcOrd="0" destOrd="0" presId="urn:microsoft.com/office/officeart/2005/8/layout/vList5"/>
    <dgm:cxn modelId="{B24FC98A-4C95-4A00-9F3C-21AE959C1265}" type="presOf" srcId="{6937F57D-52C9-4B7B-A3A9-E0F429301A4D}" destId="{36821A7B-9DCA-46E0-A0E7-A60142850564}" srcOrd="0" destOrd="0" presId="urn:microsoft.com/office/officeart/2005/8/layout/vList5"/>
    <dgm:cxn modelId="{FCED3097-4280-45C3-BF19-5FC6440E5CCD}" type="presOf" srcId="{B48C4FAD-65E2-40DC-A96B-11A21ADA46D7}" destId="{FEBF5720-A699-429D-85B3-7E9A8AD37374}" srcOrd="0" destOrd="0" presId="urn:microsoft.com/office/officeart/2005/8/layout/vList5"/>
    <dgm:cxn modelId="{3ED9689A-9943-434A-8C12-AFF02F61FF0C}" type="presOf" srcId="{8EEBEBCE-33BC-4354-96EF-6E2451343CF4}" destId="{60C6934E-16D2-45DA-9759-EC673FE0F7C8}" srcOrd="0" destOrd="0" presId="urn:microsoft.com/office/officeart/2005/8/layout/vList5"/>
    <dgm:cxn modelId="{6291EBA3-CDA7-453C-98A4-7D80E22ED3AC}" srcId="{6937F57D-52C9-4B7B-A3A9-E0F429301A4D}" destId="{C125AABD-684D-4D0A-9EE2-72E11B1EC64B}" srcOrd="1" destOrd="0" parTransId="{DB9A6D61-0C17-486D-915F-0B82A6BBC3F3}" sibTransId="{5184FF5E-7491-4FD7-B9CB-01E200A8C3E1}"/>
    <dgm:cxn modelId="{47280DA7-31B9-4FAE-8D1A-0AB9017DADE8}" srcId="{6937F57D-52C9-4B7B-A3A9-E0F429301A4D}" destId="{8EEBEBCE-33BC-4354-96EF-6E2451343CF4}" srcOrd="2" destOrd="0" parTransId="{EDB90649-4D3E-4566-9721-C3AB3EBB289C}" sibTransId="{C631BEA5-7715-48A1-8D7B-C01836426CAE}"/>
    <dgm:cxn modelId="{49D70DA9-6CBA-4D46-BA8A-7A1864392E6E}" srcId="{C125AABD-684D-4D0A-9EE2-72E11B1EC64B}" destId="{09212356-9562-463D-867D-E182B65D8FC1}" srcOrd="0" destOrd="0" parTransId="{47C69D25-8E6B-4F5A-BFA7-C40D3A8F814B}" sibTransId="{55EDB7ED-CA6C-44B4-8954-4789835A92F4}"/>
    <dgm:cxn modelId="{89BD60BC-0D78-4AB2-8936-4149E7A8379E}" srcId="{B48C4FAD-65E2-40DC-A96B-11A21ADA46D7}" destId="{2566D0ED-5656-42FC-9DBF-271AB3343BCF}" srcOrd="1" destOrd="0" parTransId="{E82EA37C-09D6-4E85-A7BF-15D29CC7AC8D}" sibTransId="{0921BF85-4A18-4DC7-864C-48BA98627181}"/>
    <dgm:cxn modelId="{EF9B7DC3-D563-4206-A5F4-80B97F79C215}" srcId="{C125AABD-684D-4D0A-9EE2-72E11B1EC64B}" destId="{C2E08691-A43A-4413-B46B-E8F4EABD7219}" srcOrd="1" destOrd="0" parTransId="{65A6C833-56BC-4043-B3FC-BF3FC1CC1532}" sibTransId="{251D8E33-9671-47A6-9770-2EBE048ED730}"/>
    <dgm:cxn modelId="{15B77AC8-CC7C-4B31-A1FE-0AC142D3DFAA}" type="presOf" srcId="{C2E08691-A43A-4413-B46B-E8F4EABD7219}" destId="{FDA00B29-B186-46B0-AE23-8C2B8656AFE9}" srcOrd="0" destOrd="1" presId="urn:microsoft.com/office/officeart/2005/8/layout/vList5"/>
    <dgm:cxn modelId="{B69528DB-7DF6-41F0-AC71-CE381AF66478}" type="presOf" srcId="{2566D0ED-5656-42FC-9DBF-271AB3343BCF}" destId="{BEDE14EF-E5E3-4418-9A7D-4D927D637609}" srcOrd="0" destOrd="1" presId="urn:microsoft.com/office/officeart/2005/8/layout/vList5"/>
    <dgm:cxn modelId="{10A2B2DD-06A3-4D06-B3CA-806D2696AAF8}" srcId="{8EEBEBCE-33BC-4354-96EF-6E2451343CF4}" destId="{A7150161-A755-45D4-A10B-06FE975999AF}" srcOrd="0" destOrd="0" parTransId="{56CCF6D0-C496-4298-8CEE-EEC3228621F5}" sibTransId="{D8309BE9-4FB1-46C2-8344-6FA83B36BABC}"/>
    <dgm:cxn modelId="{ED105F5F-854E-4507-95AE-8BAF9F58DBA5}" type="presParOf" srcId="{36821A7B-9DCA-46E0-A0E7-A60142850564}" destId="{EB8D0097-B314-4ADF-B361-D014D0B947F5}" srcOrd="0" destOrd="0" presId="urn:microsoft.com/office/officeart/2005/8/layout/vList5"/>
    <dgm:cxn modelId="{9457AC7A-B3E9-49FA-A5A2-E81FA2B1269A}" type="presParOf" srcId="{EB8D0097-B314-4ADF-B361-D014D0B947F5}" destId="{FEBF5720-A699-429D-85B3-7E9A8AD37374}" srcOrd="0" destOrd="0" presId="urn:microsoft.com/office/officeart/2005/8/layout/vList5"/>
    <dgm:cxn modelId="{F2FBCDFE-E6CD-4FC5-A3E2-15C4348C1A9F}" type="presParOf" srcId="{EB8D0097-B314-4ADF-B361-D014D0B947F5}" destId="{BEDE14EF-E5E3-4418-9A7D-4D927D637609}" srcOrd="1" destOrd="0" presId="urn:microsoft.com/office/officeart/2005/8/layout/vList5"/>
    <dgm:cxn modelId="{ED26FC8C-B238-469C-9110-96447C7E1D95}" type="presParOf" srcId="{36821A7B-9DCA-46E0-A0E7-A60142850564}" destId="{AC15CD47-D326-4D99-A3C4-B4D254D0D3F4}" srcOrd="1" destOrd="0" presId="urn:microsoft.com/office/officeart/2005/8/layout/vList5"/>
    <dgm:cxn modelId="{873879B6-7BE2-4197-9816-08B37509F405}" type="presParOf" srcId="{36821A7B-9DCA-46E0-A0E7-A60142850564}" destId="{D0402928-2A6C-4493-A119-DECB4525825B}" srcOrd="2" destOrd="0" presId="urn:microsoft.com/office/officeart/2005/8/layout/vList5"/>
    <dgm:cxn modelId="{8ED0C1BB-D8AB-4E31-AB41-B83556863303}" type="presParOf" srcId="{D0402928-2A6C-4493-A119-DECB4525825B}" destId="{1EE8D4CE-CCD1-4CCC-A25E-06B04E409FE9}" srcOrd="0" destOrd="0" presId="urn:microsoft.com/office/officeart/2005/8/layout/vList5"/>
    <dgm:cxn modelId="{A7173C72-6833-4ACC-8C96-DA155BE74C65}" type="presParOf" srcId="{D0402928-2A6C-4493-A119-DECB4525825B}" destId="{FDA00B29-B186-46B0-AE23-8C2B8656AFE9}" srcOrd="1" destOrd="0" presId="urn:microsoft.com/office/officeart/2005/8/layout/vList5"/>
    <dgm:cxn modelId="{C85E3183-FB90-40FE-B31B-08A67BAE1ECB}" type="presParOf" srcId="{36821A7B-9DCA-46E0-A0E7-A60142850564}" destId="{37540CC6-6195-45B0-AA88-F0D1768A55D0}" srcOrd="3" destOrd="0" presId="urn:microsoft.com/office/officeart/2005/8/layout/vList5"/>
    <dgm:cxn modelId="{93B0E547-72C2-41A1-A2DE-75B1D6A09ED5}" type="presParOf" srcId="{36821A7B-9DCA-46E0-A0E7-A60142850564}" destId="{0646DBEE-FE1D-4E2B-AEFE-F52861B17B52}" srcOrd="4" destOrd="0" presId="urn:microsoft.com/office/officeart/2005/8/layout/vList5"/>
    <dgm:cxn modelId="{4200A896-59AC-4100-9698-0D5BC401315A}" type="presParOf" srcId="{0646DBEE-FE1D-4E2B-AEFE-F52861B17B52}" destId="{60C6934E-16D2-45DA-9759-EC673FE0F7C8}" srcOrd="0" destOrd="0" presId="urn:microsoft.com/office/officeart/2005/8/layout/vList5"/>
    <dgm:cxn modelId="{1D6419F9-5824-4AC5-9754-78E40F07BAAC}" type="presParOf" srcId="{0646DBEE-FE1D-4E2B-AEFE-F52861B17B52}" destId="{22899D96-D663-4FD0-BE8D-03D88C74C2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16A38-E737-4FBD-8BE6-11ABEFD92A91}" type="doc">
      <dgm:prSet loTypeId="urn:microsoft.com/office/officeart/2005/8/layout/StepDownProcess" loCatId="process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012E654E-85FD-4D5B-A1FA-E5349825E77A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  <a:endParaRPr lang="en-GH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70712-A1DA-458A-A5E5-356C03D416C3}" type="parTrans" cxnId="{E8D353E1-185F-4E16-ADDB-D043FBEA8E41}">
      <dgm:prSet/>
      <dgm:spPr/>
      <dgm:t>
        <a:bodyPr/>
        <a:lstStyle/>
        <a:p>
          <a:endParaRPr lang="en-GH"/>
        </a:p>
      </dgm:t>
    </dgm:pt>
    <dgm:pt modelId="{B177A88F-A0AF-49B8-A9B7-4130043C0081}" type="sibTrans" cxnId="{E8D353E1-185F-4E16-ADDB-D043FBEA8E41}">
      <dgm:prSet/>
      <dgm:spPr/>
      <dgm:t>
        <a:bodyPr/>
        <a:lstStyle/>
        <a:p>
          <a:endParaRPr lang="en-GH"/>
        </a:p>
      </dgm:t>
    </dgm:pt>
    <dgm:pt modelId="{77A65F58-E952-4758-B800-1E2D216D0EC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  <a:endParaRPr lang="en-GH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616F60-A780-439C-B1E8-83B86D12D5F6}" type="parTrans" cxnId="{2DA664D4-27EC-4589-AD7E-5FEBB25E6B4B}">
      <dgm:prSet/>
      <dgm:spPr/>
      <dgm:t>
        <a:bodyPr/>
        <a:lstStyle/>
        <a:p>
          <a:endParaRPr lang="en-GH"/>
        </a:p>
      </dgm:t>
    </dgm:pt>
    <dgm:pt modelId="{782C5189-919D-4DE9-B2D2-3DE454BF3330}" type="sibTrans" cxnId="{2DA664D4-27EC-4589-AD7E-5FEBB25E6B4B}">
      <dgm:prSet/>
      <dgm:spPr/>
      <dgm:t>
        <a:bodyPr/>
        <a:lstStyle/>
        <a:p>
          <a:endParaRPr lang="en-GH"/>
        </a:p>
      </dgm:t>
    </dgm:pt>
    <dgm:pt modelId="{1AB241C6-DC79-4AAB-B977-7EB8D71FCEBD}">
      <dgm:prSet phldrT="[Text]"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Analyze Comparable Experiences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A02B5-986E-43EC-8018-5D43F60139C0}" type="parTrans" cxnId="{B4AF75A0-7775-4AD6-B3DA-A9DFF2827C33}">
      <dgm:prSet/>
      <dgm:spPr/>
      <dgm:t>
        <a:bodyPr/>
        <a:lstStyle/>
        <a:p>
          <a:endParaRPr lang="en-GH"/>
        </a:p>
      </dgm:t>
    </dgm:pt>
    <dgm:pt modelId="{CCB625A0-A700-4541-9570-71478CE4287A}" type="sibTrans" cxnId="{B4AF75A0-7775-4AD6-B3DA-A9DFF2827C33}">
      <dgm:prSet/>
      <dgm:spPr/>
      <dgm:t>
        <a:bodyPr/>
        <a:lstStyle/>
        <a:p>
          <a:endParaRPr lang="en-GH"/>
        </a:p>
      </dgm:t>
    </dgm:pt>
    <dgm:pt modelId="{553BD70A-5333-41F5-8C94-855ACE8C8E0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  <a:endParaRPr lang="en-GH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E8D4-BDF1-40A7-94FB-681FE89C8C09}" type="parTrans" cxnId="{D715B98E-4C56-4299-A416-46F9A7EF7EE6}">
      <dgm:prSet/>
      <dgm:spPr/>
      <dgm:t>
        <a:bodyPr/>
        <a:lstStyle/>
        <a:p>
          <a:endParaRPr lang="en-GH"/>
        </a:p>
      </dgm:t>
    </dgm:pt>
    <dgm:pt modelId="{FCDD3D8E-0133-46C9-A98F-59FEDABE876D}" type="sibTrans" cxnId="{D715B98E-4C56-4299-A416-46F9A7EF7EE6}">
      <dgm:prSet/>
      <dgm:spPr/>
      <dgm:t>
        <a:bodyPr/>
        <a:lstStyle/>
        <a:p>
          <a:endParaRPr lang="en-GH"/>
        </a:p>
      </dgm:t>
    </dgm:pt>
    <dgm:pt modelId="{F3727B29-A733-4500-BA6A-BDE7D91F427E}">
      <dgm:prSet phldrT="[Text]"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Design to Delight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2BC0C6-49A5-4B58-BEFD-CEC8274F28CB}" type="parTrans" cxnId="{BE2B7A4A-28EB-4BF1-ACBC-FD6151465132}">
      <dgm:prSet/>
      <dgm:spPr/>
      <dgm:t>
        <a:bodyPr/>
        <a:lstStyle/>
        <a:p>
          <a:endParaRPr lang="en-GH"/>
        </a:p>
      </dgm:t>
    </dgm:pt>
    <dgm:pt modelId="{C1FC5A17-29CD-4246-AC67-417855E59395}" type="sibTrans" cxnId="{BE2B7A4A-28EB-4BF1-ACBC-FD6151465132}">
      <dgm:prSet/>
      <dgm:spPr/>
      <dgm:t>
        <a:bodyPr/>
        <a:lstStyle/>
        <a:p>
          <a:endParaRPr lang="en-GH"/>
        </a:p>
      </dgm:t>
    </dgm:pt>
    <dgm:pt modelId="{DB25FE3D-A48A-421F-B6D1-43ADEF2E26AB}">
      <dgm:prSet phldrT="[Text]"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Identify Key Moments or Interactions that generate anxiety or confusion.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8AB0CE-CC5D-489B-B6E0-25D3561B24EF}" type="sibTrans" cxnId="{C81BC8F3-4B78-4980-9259-2B2FC669FD45}">
      <dgm:prSet/>
      <dgm:spPr/>
      <dgm:t>
        <a:bodyPr/>
        <a:lstStyle/>
        <a:p>
          <a:endParaRPr lang="en-GH"/>
        </a:p>
      </dgm:t>
    </dgm:pt>
    <dgm:pt modelId="{21D347EA-D1EE-4625-996A-77632B47056E}" type="parTrans" cxnId="{C81BC8F3-4B78-4980-9259-2B2FC669FD45}">
      <dgm:prSet/>
      <dgm:spPr/>
      <dgm:t>
        <a:bodyPr/>
        <a:lstStyle/>
        <a:p>
          <a:endParaRPr lang="en-GH"/>
        </a:p>
      </dgm:t>
    </dgm:pt>
    <dgm:pt modelId="{37DF9DA9-909D-48A0-9E79-C858F0AD6D80}">
      <dgm:prSet phldrT="[Text]"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Feel Prepared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F3C543-ABE7-4D4C-A2A4-107EA5B87DD6}" type="parTrans" cxnId="{9435EA69-8E68-418A-A7E5-19492016062B}">
      <dgm:prSet/>
      <dgm:spPr/>
      <dgm:t>
        <a:bodyPr/>
        <a:lstStyle/>
        <a:p>
          <a:endParaRPr lang="en-GH"/>
        </a:p>
      </dgm:t>
    </dgm:pt>
    <dgm:pt modelId="{4A99CEAA-C9C4-467D-993C-2BEBD4AFF5B4}" type="sibTrans" cxnId="{9435EA69-8E68-418A-A7E5-19492016062B}">
      <dgm:prSet/>
      <dgm:spPr/>
      <dgm:t>
        <a:bodyPr/>
        <a:lstStyle/>
        <a:p>
          <a:endParaRPr lang="en-GH"/>
        </a:p>
      </dgm:t>
    </dgm:pt>
    <dgm:pt modelId="{162425DF-737F-40EC-9684-D5CFC990B881}">
      <dgm:prSet phldrT="[Text]"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Competent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C26F06-E0F5-4FBE-9E58-53972BF76FC4}" type="parTrans" cxnId="{14F9651E-2D7E-4FD2-9B11-22B8431BBA97}">
      <dgm:prSet/>
      <dgm:spPr/>
      <dgm:t>
        <a:bodyPr/>
        <a:lstStyle/>
        <a:p>
          <a:endParaRPr lang="en-GH"/>
        </a:p>
      </dgm:t>
    </dgm:pt>
    <dgm:pt modelId="{A28B3333-21E7-4D8A-990F-B7CE7785EF86}" type="sibTrans" cxnId="{14F9651E-2D7E-4FD2-9B11-22B8431BBA97}">
      <dgm:prSet/>
      <dgm:spPr/>
      <dgm:t>
        <a:bodyPr/>
        <a:lstStyle/>
        <a:p>
          <a:endParaRPr lang="en-GH"/>
        </a:p>
      </dgm:t>
    </dgm:pt>
    <dgm:pt modelId="{3EE35115-FB40-4F06-B04F-6654279CCCE8}">
      <dgm:prSet phldrT="[Text]"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Confident</a:t>
          </a:r>
          <a:endParaRPr lang="en-GH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C5C4E8-9CAE-4BE5-B4F8-9EC78862C86F}" type="parTrans" cxnId="{7AC94A68-A9A4-40FB-AB4A-D717E160BC46}">
      <dgm:prSet/>
      <dgm:spPr/>
      <dgm:t>
        <a:bodyPr/>
        <a:lstStyle/>
        <a:p>
          <a:endParaRPr lang="en-GH"/>
        </a:p>
      </dgm:t>
    </dgm:pt>
    <dgm:pt modelId="{92E3A54B-771A-4339-9242-B7EA9BF2DE8E}" type="sibTrans" cxnId="{7AC94A68-A9A4-40FB-AB4A-D717E160BC46}">
      <dgm:prSet/>
      <dgm:spPr/>
      <dgm:t>
        <a:bodyPr/>
        <a:lstStyle/>
        <a:p>
          <a:endParaRPr lang="en-GH"/>
        </a:p>
      </dgm:t>
    </dgm:pt>
    <dgm:pt modelId="{AC52DA80-74B9-4EC2-BD5A-F84C5AD293FF}" type="pres">
      <dgm:prSet presAssocID="{3B716A38-E737-4FBD-8BE6-11ABEFD92A91}" presName="rootnode" presStyleCnt="0">
        <dgm:presLayoutVars>
          <dgm:chMax/>
          <dgm:chPref/>
          <dgm:dir/>
          <dgm:animLvl val="lvl"/>
        </dgm:presLayoutVars>
      </dgm:prSet>
      <dgm:spPr/>
    </dgm:pt>
    <dgm:pt modelId="{7305C627-4AAC-4147-9815-FE74334C6585}" type="pres">
      <dgm:prSet presAssocID="{012E654E-85FD-4D5B-A1FA-E5349825E77A}" presName="composite" presStyleCnt="0"/>
      <dgm:spPr/>
    </dgm:pt>
    <dgm:pt modelId="{31AAAB0F-BF3C-46C3-90F8-83AAE0C5D6C5}" type="pres">
      <dgm:prSet presAssocID="{012E654E-85FD-4D5B-A1FA-E5349825E77A}" presName="bentUpArrow1" presStyleLbl="alignImgPlace1" presStyleIdx="0" presStyleCnt="2" custLinFactNeighborX="-40992" custLinFactNeighborY="-88778"/>
      <dgm:spPr/>
    </dgm:pt>
    <dgm:pt modelId="{3A9AA158-5F4E-446A-83D4-4F4E8D6F0582}" type="pres">
      <dgm:prSet presAssocID="{012E654E-85FD-4D5B-A1FA-E5349825E77A}" presName="ParentText" presStyleLbl="node1" presStyleIdx="0" presStyleCnt="3" custLinFactY="-3576" custLinFactNeighborX="-27440" custLinFactNeighborY="-100000">
        <dgm:presLayoutVars>
          <dgm:chMax val="1"/>
          <dgm:chPref val="1"/>
          <dgm:bulletEnabled val="1"/>
        </dgm:presLayoutVars>
      </dgm:prSet>
      <dgm:spPr/>
    </dgm:pt>
    <dgm:pt modelId="{1AAEE0EB-1B8E-4AEA-901E-24A22FEF5D0E}" type="pres">
      <dgm:prSet presAssocID="{012E654E-85FD-4D5B-A1FA-E5349825E77A}" presName="ChildText" presStyleLbl="revTx" presStyleIdx="0" presStyleCnt="3" custScaleX="487709" custLinFactX="74942" custLinFactY="-1970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03F32E09-B132-4231-ACA6-3ABB8B6D0EA1}" type="pres">
      <dgm:prSet presAssocID="{B177A88F-A0AF-49B8-A9B7-4130043C0081}" presName="sibTrans" presStyleCnt="0"/>
      <dgm:spPr/>
    </dgm:pt>
    <dgm:pt modelId="{6B040BDC-4989-43BB-9534-F20799975C86}" type="pres">
      <dgm:prSet presAssocID="{77A65F58-E952-4758-B800-1E2D216D0EC1}" presName="composite" presStyleCnt="0"/>
      <dgm:spPr/>
    </dgm:pt>
    <dgm:pt modelId="{EAE32A22-20A4-4C40-8522-F5D72C0ADCB4}" type="pres">
      <dgm:prSet presAssocID="{77A65F58-E952-4758-B800-1E2D216D0EC1}" presName="bentUpArrow1" presStyleLbl="alignImgPlace1" presStyleIdx="1" presStyleCnt="2" custLinFactNeighborX="-97566" custLinFactNeighborY="-67871"/>
      <dgm:spPr/>
    </dgm:pt>
    <dgm:pt modelId="{374D15D8-A9B7-46B0-8BC8-881E7F7304C4}" type="pres">
      <dgm:prSet presAssocID="{77A65F58-E952-4758-B800-1E2D216D0EC1}" presName="ParentText" presStyleLbl="node1" presStyleIdx="1" presStyleCnt="3" custLinFactNeighborX="-71764" custLinFactNeighborY="-68463">
        <dgm:presLayoutVars>
          <dgm:chMax val="1"/>
          <dgm:chPref val="1"/>
          <dgm:bulletEnabled val="1"/>
        </dgm:presLayoutVars>
      </dgm:prSet>
      <dgm:spPr/>
    </dgm:pt>
    <dgm:pt modelId="{6A9153A2-9E69-46B9-A437-6DDFC03D92C2}" type="pres">
      <dgm:prSet presAssocID="{77A65F58-E952-4758-B800-1E2D216D0EC1}" presName="ChildText" presStyleLbl="revTx" presStyleIdx="1" presStyleCnt="3" custScaleX="362509" custScaleY="111068" custLinFactNeighborX="55858" custLinFactNeighborY="-81927">
        <dgm:presLayoutVars>
          <dgm:chMax val="0"/>
          <dgm:chPref val="0"/>
          <dgm:bulletEnabled val="1"/>
        </dgm:presLayoutVars>
      </dgm:prSet>
      <dgm:spPr/>
    </dgm:pt>
    <dgm:pt modelId="{F02B09D8-49D3-4CB6-B305-98822E60F25D}" type="pres">
      <dgm:prSet presAssocID="{782C5189-919D-4DE9-B2D2-3DE454BF3330}" presName="sibTrans" presStyleCnt="0"/>
      <dgm:spPr/>
    </dgm:pt>
    <dgm:pt modelId="{64CC4F28-AC1D-4630-8C66-1438995E4304}" type="pres">
      <dgm:prSet presAssocID="{553BD70A-5333-41F5-8C94-855ACE8C8E06}" presName="composite" presStyleCnt="0"/>
      <dgm:spPr/>
    </dgm:pt>
    <dgm:pt modelId="{395C44EF-7EC0-4DAE-8252-B799D4D7C8C2}" type="pres">
      <dgm:prSet presAssocID="{553BD70A-5333-41F5-8C94-855ACE8C8E06}" presName="ParentText" presStyleLbl="node1" presStyleIdx="2" presStyleCnt="3" custLinFactX="-49260" custLinFactNeighborX="-100000" custLinFactNeighborY="-73716">
        <dgm:presLayoutVars>
          <dgm:chMax val="1"/>
          <dgm:chPref val="1"/>
          <dgm:bulletEnabled val="1"/>
        </dgm:presLayoutVars>
      </dgm:prSet>
      <dgm:spPr/>
    </dgm:pt>
    <dgm:pt modelId="{E4CC27DA-07BF-4AA8-8384-F6AB7101F133}" type="pres">
      <dgm:prSet presAssocID="{553BD70A-5333-41F5-8C94-855ACE8C8E06}" presName="FinalChildText" presStyleLbl="revTx" presStyleIdx="2" presStyleCnt="3" custScaleX="367465" custScaleY="240166" custLinFactNeighborX="-51836" custLinFactNeighborY="-55582">
        <dgm:presLayoutVars>
          <dgm:chMax val="0"/>
          <dgm:chPref val="0"/>
          <dgm:bulletEnabled val="1"/>
        </dgm:presLayoutVars>
      </dgm:prSet>
      <dgm:spPr/>
    </dgm:pt>
  </dgm:ptLst>
  <dgm:cxnLst>
    <dgm:cxn modelId="{CC32A314-D06F-4085-9F54-7B825C7ADED1}" type="presOf" srcId="{77A65F58-E952-4758-B800-1E2D216D0EC1}" destId="{374D15D8-A9B7-46B0-8BC8-881E7F7304C4}" srcOrd="0" destOrd="0" presId="urn:microsoft.com/office/officeart/2005/8/layout/StepDownProcess"/>
    <dgm:cxn modelId="{14F9651E-2D7E-4FD2-9B11-22B8431BBA97}" srcId="{F3727B29-A733-4500-BA6A-BDE7D91F427E}" destId="{162425DF-737F-40EC-9684-D5CFC990B881}" srcOrd="1" destOrd="0" parTransId="{C8C26F06-E0F5-4FBE-9E58-53972BF76FC4}" sibTransId="{A28B3333-21E7-4D8A-990F-B7CE7785EF86}"/>
    <dgm:cxn modelId="{02D43024-9010-49F6-8079-A65649EFAE6C}" type="presOf" srcId="{162425DF-737F-40EC-9684-D5CFC990B881}" destId="{E4CC27DA-07BF-4AA8-8384-F6AB7101F133}" srcOrd="0" destOrd="2" presId="urn:microsoft.com/office/officeart/2005/8/layout/StepDownProcess"/>
    <dgm:cxn modelId="{70689626-AE1E-470C-A79E-796503C24E90}" type="presOf" srcId="{3EE35115-FB40-4F06-B04F-6654279CCCE8}" destId="{E4CC27DA-07BF-4AA8-8384-F6AB7101F133}" srcOrd="0" destOrd="3" presId="urn:microsoft.com/office/officeart/2005/8/layout/StepDownProcess"/>
    <dgm:cxn modelId="{5A18E261-6D52-4458-A6D8-355E00AB41F8}" type="presOf" srcId="{F3727B29-A733-4500-BA6A-BDE7D91F427E}" destId="{E4CC27DA-07BF-4AA8-8384-F6AB7101F133}" srcOrd="0" destOrd="0" presId="urn:microsoft.com/office/officeart/2005/8/layout/StepDownProcess"/>
    <dgm:cxn modelId="{7AC94A68-A9A4-40FB-AB4A-D717E160BC46}" srcId="{F3727B29-A733-4500-BA6A-BDE7D91F427E}" destId="{3EE35115-FB40-4F06-B04F-6654279CCCE8}" srcOrd="2" destOrd="0" parTransId="{05C5C4E8-9CAE-4BE5-B4F8-9EC78862C86F}" sibTransId="{92E3A54B-771A-4339-9242-B7EA9BF2DE8E}"/>
    <dgm:cxn modelId="{AD16CF69-EE7F-483C-8B19-F7323C74399C}" type="presOf" srcId="{012E654E-85FD-4D5B-A1FA-E5349825E77A}" destId="{3A9AA158-5F4E-446A-83D4-4F4E8D6F0582}" srcOrd="0" destOrd="0" presId="urn:microsoft.com/office/officeart/2005/8/layout/StepDownProcess"/>
    <dgm:cxn modelId="{9435EA69-8E68-418A-A7E5-19492016062B}" srcId="{F3727B29-A733-4500-BA6A-BDE7D91F427E}" destId="{37DF9DA9-909D-48A0-9E79-C858F0AD6D80}" srcOrd="0" destOrd="0" parTransId="{07F3C543-ABE7-4D4C-A2A4-107EA5B87DD6}" sibTransId="{4A99CEAA-C9C4-467D-993C-2BEBD4AFF5B4}"/>
    <dgm:cxn modelId="{BE2B7A4A-28EB-4BF1-ACBC-FD6151465132}" srcId="{553BD70A-5333-41F5-8C94-855ACE8C8E06}" destId="{F3727B29-A733-4500-BA6A-BDE7D91F427E}" srcOrd="0" destOrd="0" parTransId="{562BC0C6-49A5-4B58-BEFD-CEC8274F28CB}" sibTransId="{C1FC5A17-29CD-4246-AC67-417855E59395}"/>
    <dgm:cxn modelId="{513C784E-7779-4897-B445-B64838F05C53}" type="presOf" srcId="{DB25FE3D-A48A-421F-B6D1-43ADEF2E26AB}" destId="{1AAEE0EB-1B8E-4AEA-901E-24A22FEF5D0E}" srcOrd="0" destOrd="0" presId="urn:microsoft.com/office/officeart/2005/8/layout/StepDownProcess"/>
    <dgm:cxn modelId="{0B8AA554-A4EA-4D11-AC66-D2DB3FEE8BA1}" type="presOf" srcId="{37DF9DA9-909D-48A0-9E79-C858F0AD6D80}" destId="{E4CC27DA-07BF-4AA8-8384-F6AB7101F133}" srcOrd="0" destOrd="1" presId="urn:microsoft.com/office/officeart/2005/8/layout/StepDownProcess"/>
    <dgm:cxn modelId="{89078380-48BA-41B7-9F6B-763C6D88E33F}" type="presOf" srcId="{1AB241C6-DC79-4AAB-B977-7EB8D71FCEBD}" destId="{6A9153A2-9E69-46B9-A437-6DDFC03D92C2}" srcOrd="0" destOrd="0" presId="urn:microsoft.com/office/officeart/2005/8/layout/StepDownProcess"/>
    <dgm:cxn modelId="{D715B98E-4C56-4299-A416-46F9A7EF7EE6}" srcId="{3B716A38-E737-4FBD-8BE6-11ABEFD92A91}" destId="{553BD70A-5333-41F5-8C94-855ACE8C8E06}" srcOrd="2" destOrd="0" parTransId="{AC61E8D4-BDF1-40A7-94FB-681FE89C8C09}" sibTransId="{FCDD3D8E-0133-46C9-A98F-59FEDABE876D}"/>
    <dgm:cxn modelId="{B4AF75A0-7775-4AD6-B3DA-A9DFF2827C33}" srcId="{77A65F58-E952-4758-B800-1E2D216D0EC1}" destId="{1AB241C6-DC79-4AAB-B977-7EB8D71FCEBD}" srcOrd="0" destOrd="0" parTransId="{D94A02B5-986E-43EC-8018-5D43F60139C0}" sibTransId="{CCB625A0-A700-4541-9570-71478CE4287A}"/>
    <dgm:cxn modelId="{E3AF72C2-BC97-48C8-8493-5EED4ECE6E22}" type="presOf" srcId="{3B716A38-E737-4FBD-8BE6-11ABEFD92A91}" destId="{AC52DA80-74B9-4EC2-BD5A-F84C5AD293FF}" srcOrd="0" destOrd="0" presId="urn:microsoft.com/office/officeart/2005/8/layout/StepDownProcess"/>
    <dgm:cxn modelId="{D2BEE1D2-984F-4E6F-AACF-48A4A7DC3671}" type="presOf" srcId="{553BD70A-5333-41F5-8C94-855ACE8C8E06}" destId="{395C44EF-7EC0-4DAE-8252-B799D4D7C8C2}" srcOrd="0" destOrd="0" presId="urn:microsoft.com/office/officeart/2005/8/layout/StepDownProcess"/>
    <dgm:cxn modelId="{2DA664D4-27EC-4589-AD7E-5FEBB25E6B4B}" srcId="{3B716A38-E737-4FBD-8BE6-11ABEFD92A91}" destId="{77A65F58-E952-4758-B800-1E2D216D0EC1}" srcOrd="1" destOrd="0" parTransId="{AE616F60-A780-439C-B1E8-83B86D12D5F6}" sibTransId="{782C5189-919D-4DE9-B2D2-3DE454BF3330}"/>
    <dgm:cxn modelId="{E8D353E1-185F-4E16-ADDB-D043FBEA8E41}" srcId="{3B716A38-E737-4FBD-8BE6-11ABEFD92A91}" destId="{012E654E-85FD-4D5B-A1FA-E5349825E77A}" srcOrd="0" destOrd="0" parTransId="{27370712-A1DA-458A-A5E5-356C03D416C3}" sibTransId="{B177A88F-A0AF-49B8-A9B7-4130043C0081}"/>
    <dgm:cxn modelId="{C81BC8F3-4B78-4980-9259-2B2FC669FD45}" srcId="{012E654E-85FD-4D5B-A1FA-E5349825E77A}" destId="{DB25FE3D-A48A-421F-B6D1-43ADEF2E26AB}" srcOrd="0" destOrd="0" parTransId="{21D347EA-D1EE-4625-996A-77632B47056E}" sibTransId="{128AB0CE-CC5D-489B-B6E0-25D3561B24EF}"/>
    <dgm:cxn modelId="{E4EA9C84-4AF1-49A8-8AAC-1AE20419F948}" type="presParOf" srcId="{AC52DA80-74B9-4EC2-BD5A-F84C5AD293FF}" destId="{7305C627-4AAC-4147-9815-FE74334C6585}" srcOrd="0" destOrd="0" presId="urn:microsoft.com/office/officeart/2005/8/layout/StepDownProcess"/>
    <dgm:cxn modelId="{3222552F-70E2-4BE7-9976-4806385D1244}" type="presParOf" srcId="{7305C627-4AAC-4147-9815-FE74334C6585}" destId="{31AAAB0F-BF3C-46C3-90F8-83AAE0C5D6C5}" srcOrd="0" destOrd="0" presId="urn:microsoft.com/office/officeart/2005/8/layout/StepDownProcess"/>
    <dgm:cxn modelId="{50BFD536-B4D1-4B00-8052-71BA8AEA5A40}" type="presParOf" srcId="{7305C627-4AAC-4147-9815-FE74334C6585}" destId="{3A9AA158-5F4E-446A-83D4-4F4E8D6F0582}" srcOrd="1" destOrd="0" presId="urn:microsoft.com/office/officeart/2005/8/layout/StepDownProcess"/>
    <dgm:cxn modelId="{88620C9F-17FF-4781-A150-0011FC79E75A}" type="presParOf" srcId="{7305C627-4AAC-4147-9815-FE74334C6585}" destId="{1AAEE0EB-1B8E-4AEA-901E-24A22FEF5D0E}" srcOrd="2" destOrd="0" presId="urn:microsoft.com/office/officeart/2005/8/layout/StepDownProcess"/>
    <dgm:cxn modelId="{3BBF6D5C-C011-4CBE-BE46-363B9702B841}" type="presParOf" srcId="{AC52DA80-74B9-4EC2-BD5A-F84C5AD293FF}" destId="{03F32E09-B132-4231-ACA6-3ABB8B6D0EA1}" srcOrd="1" destOrd="0" presId="urn:microsoft.com/office/officeart/2005/8/layout/StepDownProcess"/>
    <dgm:cxn modelId="{70FAAE1E-1C44-46F3-BC6B-9D776E487140}" type="presParOf" srcId="{AC52DA80-74B9-4EC2-BD5A-F84C5AD293FF}" destId="{6B040BDC-4989-43BB-9534-F20799975C86}" srcOrd="2" destOrd="0" presId="urn:microsoft.com/office/officeart/2005/8/layout/StepDownProcess"/>
    <dgm:cxn modelId="{7D12756B-A1E8-423B-8E35-CFF7446AA02C}" type="presParOf" srcId="{6B040BDC-4989-43BB-9534-F20799975C86}" destId="{EAE32A22-20A4-4C40-8522-F5D72C0ADCB4}" srcOrd="0" destOrd="0" presId="urn:microsoft.com/office/officeart/2005/8/layout/StepDownProcess"/>
    <dgm:cxn modelId="{F4F3EE20-63DD-4537-BAFA-6A4C3397C612}" type="presParOf" srcId="{6B040BDC-4989-43BB-9534-F20799975C86}" destId="{374D15D8-A9B7-46B0-8BC8-881E7F7304C4}" srcOrd="1" destOrd="0" presId="urn:microsoft.com/office/officeart/2005/8/layout/StepDownProcess"/>
    <dgm:cxn modelId="{2AE9F79B-D707-407A-95DC-694270287A00}" type="presParOf" srcId="{6B040BDC-4989-43BB-9534-F20799975C86}" destId="{6A9153A2-9E69-46B9-A437-6DDFC03D92C2}" srcOrd="2" destOrd="0" presId="urn:microsoft.com/office/officeart/2005/8/layout/StepDownProcess"/>
    <dgm:cxn modelId="{24C5D3FB-3696-4A25-AD57-9B243D3C6B0E}" type="presParOf" srcId="{AC52DA80-74B9-4EC2-BD5A-F84C5AD293FF}" destId="{F02B09D8-49D3-4CB6-B305-98822E60F25D}" srcOrd="3" destOrd="0" presId="urn:microsoft.com/office/officeart/2005/8/layout/StepDownProcess"/>
    <dgm:cxn modelId="{7F06F1D3-F5E3-467E-864C-B37C3ACE80F4}" type="presParOf" srcId="{AC52DA80-74B9-4EC2-BD5A-F84C5AD293FF}" destId="{64CC4F28-AC1D-4630-8C66-1438995E4304}" srcOrd="4" destOrd="0" presId="urn:microsoft.com/office/officeart/2005/8/layout/StepDownProcess"/>
    <dgm:cxn modelId="{E86BB6EA-796C-4119-B712-EEA3E0EBD124}" type="presParOf" srcId="{64CC4F28-AC1D-4630-8C66-1438995E4304}" destId="{395C44EF-7EC0-4DAE-8252-B799D4D7C8C2}" srcOrd="0" destOrd="0" presId="urn:microsoft.com/office/officeart/2005/8/layout/StepDownProcess"/>
    <dgm:cxn modelId="{93FC8359-BB35-4FDA-BBAA-0EE4C90CAD44}" type="presParOf" srcId="{64CC4F28-AC1D-4630-8C66-1438995E4304}" destId="{E4CC27DA-07BF-4AA8-8384-F6AB7101F13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B396F8D-F474-4581-AF79-486CF6D727AF}">
      <dgm:prSet phldrT="[Text]" custT="1"/>
      <dgm:spPr/>
      <dgm:t>
        <a:bodyPr/>
        <a:lstStyle/>
        <a:p>
          <a:r>
            <a:rPr lang="en-US" sz="2400" dirty="0">
              <a:latin typeface="+mn-lt"/>
              <a:cs typeface="Arial" panose="020B0604020202020204" pitchFamily="34" charset="0"/>
            </a:rPr>
            <a:t>Re-iterates the benefits of looking at user’s existing tasks</a:t>
          </a:r>
          <a:endParaRPr lang="en-GH" sz="2400" dirty="0">
            <a:latin typeface="+mn-lt"/>
            <a:cs typeface="Arial" panose="020B0604020202020204" pitchFamily="34" charset="0"/>
          </a:endParaRPr>
        </a:p>
      </dgm:t>
    </dgm:pt>
    <dgm:pt modelId="{082CB0B6-7215-4BBA-9548-BBBEC46685E2}" type="parTrans" cxnId="{0959887E-7C5E-4F44-AABF-0286D850E56C}">
      <dgm:prSet/>
      <dgm:spPr/>
      <dgm:t>
        <a:bodyPr/>
        <a:lstStyle/>
        <a:p>
          <a:endParaRPr lang="en-GH"/>
        </a:p>
      </dgm:t>
    </dgm:pt>
    <dgm:pt modelId="{AD5F5624-7905-46CB-A53C-D7288C9BFC7E}" type="sibTrans" cxnId="{0959887E-7C5E-4F44-AABF-0286D850E56C}">
      <dgm:prSet/>
      <dgm:spPr/>
      <dgm:t>
        <a:bodyPr/>
        <a:lstStyle/>
        <a:p>
          <a:endParaRPr lang="en-GH"/>
        </a:p>
      </dgm:t>
    </dgm:pt>
    <dgm:pt modelId="{D6D9EB75-AB82-4DB2-8D6E-7E85F675DF7F}">
      <dgm:prSet phldrT="[Text]" custT="1"/>
      <dgm:spPr/>
      <dgm:t>
        <a:bodyPr/>
        <a:lstStyle/>
        <a:p>
          <a:r>
            <a:rPr lang="en-US" sz="2400" dirty="0"/>
            <a:t>Highlights a key feature of a good design</a:t>
          </a:r>
          <a:endParaRPr lang="en-GH" sz="2400" dirty="0"/>
        </a:p>
      </dgm:t>
    </dgm:pt>
    <dgm:pt modelId="{9130EA7D-AEEF-4E54-BA85-C735C4319935}" type="parTrans" cxnId="{935C651C-2413-4CED-83A1-B45586B9D1A9}">
      <dgm:prSet/>
      <dgm:spPr/>
      <dgm:t>
        <a:bodyPr/>
        <a:lstStyle/>
        <a:p>
          <a:endParaRPr lang="en-GH"/>
        </a:p>
      </dgm:t>
    </dgm:pt>
    <dgm:pt modelId="{990C50AA-539E-4109-97AC-209E35803537}" type="sibTrans" cxnId="{935C651C-2413-4CED-83A1-B45586B9D1A9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07FDA0EA-5EC1-4446-9EE1-E839762BE8D5}" type="pres">
      <dgm:prSet presAssocID="{1B396F8D-F474-4581-AF79-486CF6D727AF}" presName="node" presStyleLbl="node1" presStyleIdx="0" presStyleCnt="2">
        <dgm:presLayoutVars>
          <dgm:bulletEnabled val="1"/>
        </dgm:presLayoutVars>
      </dgm:prSet>
      <dgm:spPr/>
    </dgm:pt>
    <dgm:pt modelId="{8C7A820A-5B09-407F-A2B4-95935A405179}" type="pres">
      <dgm:prSet presAssocID="{AD5F5624-7905-46CB-A53C-D7288C9BFC7E}" presName="sibTrans" presStyleCnt="0"/>
      <dgm:spPr/>
    </dgm:pt>
    <dgm:pt modelId="{78DDBFBC-A58E-4B60-A8FD-0669B1E9B1EE}" type="pres">
      <dgm:prSet presAssocID="{D6D9EB75-AB82-4DB2-8D6E-7E85F675DF7F}" presName="node" presStyleLbl="node1" presStyleIdx="1" presStyleCnt="2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935C651C-2413-4CED-83A1-B45586B9D1A9}" srcId="{90B697B9-C38F-41CF-80C7-9CD6A0534339}" destId="{D6D9EB75-AB82-4DB2-8D6E-7E85F675DF7F}" srcOrd="1" destOrd="0" parTransId="{9130EA7D-AEEF-4E54-BA85-C735C4319935}" sibTransId="{990C50AA-539E-4109-97AC-209E35803537}"/>
    <dgm:cxn modelId="{0B251433-E417-4AF8-AAD3-B81371DAB7D8}" type="presOf" srcId="{1B396F8D-F474-4581-AF79-486CF6D727AF}" destId="{07FDA0EA-5EC1-4446-9EE1-E839762BE8D5}" srcOrd="0" destOrd="0" presId="urn:microsoft.com/office/officeart/2005/8/layout/default"/>
    <dgm:cxn modelId="{0959887E-7C5E-4F44-AABF-0286D850E56C}" srcId="{90B697B9-C38F-41CF-80C7-9CD6A0534339}" destId="{1B396F8D-F474-4581-AF79-486CF6D727AF}" srcOrd="0" destOrd="0" parTransId="{082CB0B6-7215-4BBA-9548-BBBEC46685E2}" sibTransId="{AD5F5624-7905-46CB-A53C-D7288C9BFC7E}"/>
    <dgm:cxn modelId="{2C7737E3-67F8-4A58-9412-CCE030B51D73}" type="presOf" srcId="{D6D9EB75-AB82-4DB2-8D6E-7E85F675DF7F}" destId="{78DDBFBC-A58E-4B60-A8FD-0669B1E9B1EE}" srcOrd="0" destOrd="0" presId="urn:microsoft.com/office/officeart/2005/8/layout/default"/>
    <dgm:cxn modelId="{D498DE6B-BCFE-44E2-932F-61CCA02C8DE7}" type="presParOf" srcId="{BC81C7CA-DBC2-4E03-A9A4-6B732546594A}" destId="{07FDA0EA-5EC1-4446-9EE1-E839762BE8D5}" srcOrd="0" destOrd="0" presId="urn:microsoft.com/office/officeart/2005/8/layout/default"/>
    <dgm:cxn modelId="{B085709C-C208-473D-85D0-89C139C24D25}" type="presParOf" srcId="{BC81C7CA-DBC2-4E03-A9A4-6B732546594A}" destId="{8C7A820A-5B09-407F-A2B4-95935A405179}" srcOrd="1" destOrd="0" presId="urn:microsoft.com/office/officeart/2005/8/layout/default"/>
    <dgm:cxn modelId="{C46E7E5A-3C1F-4CEE-82EA-FFE4F0E9B831}" type="presParOf" srcId="{BC81C7CA-DBC2-4E03-A9A4-6B732546594A}" destId="{78DDBFBC-A58E-4B60-A8FD-0669B1E9B1E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697B9-C38F-41CF-80C7-9CD6A0534339}" type="doc">
      <dgm:prSet loTypeId="urn:microsoft.com/office/officeart/2005/8/layout/defaul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GH"/>
        </a:p>
      </dgm:t>
    </dgm:pt>
    <dgm:pt modelId="{105592C4-7C68-4883-8653-B938EE4CABFA}">
      <dgm:prSet custT="1"/>
      <dgm:spPr/>
      <dgm:t>
        <a:bodyPr/>
        <a:lstStyle/>
        <a:p>
          <a:r>
            <a:rPr lang="en-US" sz="2400" dirty="0">
              <a:latin typeface="+mn-lt"/>
              <a:cs typeface="Arial" panose="020B0604020202020204" pitchFamily="34" charset="0"/>
            </a:rPr>
            <a:t>“Assess clients’ understanding of and expectations for what delight means.”</a:t>
          </a:r>
        </a:p>
        <a:p>
          <a:endParaRPr lang="en-US" sz="2400" dirty="0">
            <a:latin typeface="+mn-lt"/>
            <a:cs typeface="Arial" panose="020B0604020202020204" pitchFamily="34" charset="0"/>
          </a:endParaRPr>
        </a:p>
        <a:p>
          <a:r>
            <a:rPr lang="en-US" sz="2400" i="1" dirty="0">
              <a:latin typeface="+mn-lt"/>
              <a:cs typeface="Arial" panose="020B0604020202020204" pitchFamily="34" charset="0"/>
            </a:rPr>
            <a:t>By: Karah Salaets</a:t>
          </a:r>
          <a:endParaRPr lang="en-GH" sz="2400" i="1" dirty="0">
            <a:latin typeface="+mn-lt"/>
            <a:cs typeface="Arial" panose="020B0604020202020204" pitchFamily="34" charset="0"/>
          </a:endParaRPr>
        </a:p>
      </dgm:t>
    </dgm:pt>
    <dgm:pt modelId="{34BBAD69-6ECF-49C1-ABE6-D43598B2935B}" type="parTrans" cxnId="{9E7D296C-7E96-4DCE-95C6-B2093AE8FB08}">
      <dgm:prSet/>
      <dgm:spPr/>
      <dgm:t>
        <a:bodyPr/>
        <a:lstStyle/>
        <a:p>
          <a:endParaRPr lang="en-GH"/>
        </a:p>
      </dgm:t>
    </dgm:pt>
    <dgm:pt modelId="{A1C96A03-0D74-4DB6-88E1-139819ED90D1}" type="sibTrans" cxnId="{9E7D296C-7E96-4DCE-95C6-B2093AE8FB08}">
      <dgm:prSet/>
      <dgm:spPr/>
      <dgm:t>
        <a:bodyPr/>
        <a:lstStyle/>
        <a:p>
          <a:endParaRPr lang="en-GH"/>
        </a:p>
      </dgm:t>
    </dgm:pt>
    <dgm:pt modelId="{BC81C7CA-DBC2-4E03-A9A4-6B732546594A}" type="pres">
      <dgm:prSet presAssocID="{90B697B9-C38F-41CF-80C7-9CD6A0534339}" presName="diagram" presStyleCnt="0">
        <dgm:presLayoutVars>
          <dgm:dir/>
          <dgm:resizeHandles val="exact"/>
        </dgm:presLayoutVars>
      </dgm:prSet>
      <dgm:spPr/>
    </dgm:pt>
    <dgm:pt modelId="{DA93EA71-641B-4518-9FAF-536EE14B1F5C}" type="pres">
      <dgm:prSet presAssocID="{105592C4-7C68-4883-8653-B938EE4CABFA}" presName="node" presStyleLbl="node1" presStyleIdx="0" presStyleCnt="1">
        <dgm:presLayoutVars>
          <dgm:bulletEnabled val="1"/>
        </dgm:presLayoutVars>
      </dgm:prSet>
      <dgm:spPr/>
    </dgm:pt>
  </dgm:ptLst>
  <dgm:cxnLst>
    <dgm:cxn modelId="{C2853200-C6CE-480A-A2CA-D8572B94966B}" type="presOf" srcId="{90B697B9-C38F-41CF-80C7-9CD6A0534339}" destId="{BC81C7CA-DBC2-4E03-A9A4-6B732546594A}" srcOrd="0" destOrd="0" presId="urn:microsoft.com/office/officeart/2005/8/layout/default"/>
    <dgm:cxn modelId="{9E7D296C-7E96-4DCE-95C6-B2093AE8FB08}" srcId="{90B697B9-C38F-41CF-80C7-9CD6A0534339}" destId="{105592C4-7C68-4883-8653-B938EE4CABFA}" srcOrd="0" destOrd="0" parTransId="{34BBAD69-6ECF-49C1-ABE6-D43598B2935B}" sibTransId="{A1C96A03-0D74-4DB6-88E1-139819ED90D1}"/>
    <dgm:cxn modelId="{0BA3DBF0-6C27-422A-A131-C24CDA98A583}" type="presOf" srcId="{105592C4-7C68-4883-8653-B938EE4CABFA}" destId="{DA93EA71-641B-4518-9FAF-536EE14B1F5C}" srcOrd="0" destOrd="0" presId="urn:microsoft.com/office/officeart/2005/8/layout/default"/>
    <dgm:cxn modelId="{F908A69E-B9A2-48CF-83A2-F7E8C0786C6E}" type="presParOf" srcId="{BC81C7CA-DBC2-4E03-A9A4-6B732546594A}" destId="{DA93EA71-641B-4518-9FAF-536EE14B1F5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E14EF-E5E3-4418-9A7D-4D927D637609}">
      <dsp:nvSpPr>
        <dsp:cNvPr id="0" name=""/>
        <dsp:cNvSpPr/>
      </dsp:nvSpPr>
      <dsp:spPr>
        <a:xfrm rot="5400000">
          <a:off x="5955598" y="-2445836"/>
          <a:ext cx="1340745" cy="623620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It’s gaining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industry awareness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acceptance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across domains.</a:t>
          </a:r>
          <a:endParaRPr lang="en-GH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Other terminologies sparks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confusion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debates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600" b="0" i="0" kern="120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en-GH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507867" y="67345"/>
        <a:ext cx="6170758" cy="1209845"/>
      </dsp:txXfrm>
    </dsp:sp>
    <dsp:sp modelId="{FEBF5720-A699-429D-85B3-7E9A8AD37374}">
      <dsp:nvSpPr>
        <dsp:cNvPr id="0" name=""/>
        <dsp:cNvSpPr/>
      </dsp:nvSpPr>
      <dsp:spPr>
        <a:xfrm>
          <a:off x="0" y="90702"/>
          <a:ext cx="3507867" cy="1163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User Experience as a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field</a:t>
          </a:r>
          <a:endParaRPr lang="en-GH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779" y="147481"/>
        <a:ext cx="3394309" cy="1049572"/>
      </dsp:txXfrm>
    </dsp:sp>
    <dsp:sp modelId="{FDA00B29-B186-46B0-AE23-8C2B8656AFE9}">
      <dsp:nvSpPr>
        <dsp:cNvPr id="0" name=""/>
        <dsp:cNvSpPr/>
      </dsp:nvSpPr>
      <dsp:spPr>
        <a:xfrm rot="5400000">
          <a:off x="6167195" y="-1138790"/>
          <a:ext cx="930504" cy="624230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This should be the focus of UX designs.</a:t>
          </a:r>
          <a:endParaRPr lang="en-GH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She defines delight as the,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“Act of guiding designs”.</a:t>
          </a:r>
          <a:endParaRPr lang="en-GH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511296" y="1562532"/>
        <a:ext cx="6196881" cy="839658"/>
      </dsp:txXfrm>
    </dsp:sp>
    <dsp:sp modelId="{1EE8D4CE-CCD1-4CCC-A25E-06B04E409FE9}">
      <dsp:nvSpPr>
        <dsp:cNvPr id="0" name=""/>
        <dsp:cNvSpPr/>
      </dsp:nvSpPr>
      <dsp:spPr>
        <a:xfrm>
          <a:off x="0" y="1400796"/>
          <a:ext cx="3511296" cy="1163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What is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Delight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779" y="1457575"/>
        <a:ext cx="3397738" cy="1049572"/>
      </dsp:txXfrm>
    </dsp:sp>
    <dsp:sp modelId="{22899D96-D663-4FD0-BE8D-03D88C74C201}">
      <dsp:nvSpPr>
        <dsp:cNvPr id="0" name=""/>
        <dsp:cNvSpPr/>
      </dsp:nvSpPr>
      <dsp:spPr>
        <a:xfrm rot="5400000">
          <a:off x="6167195" y="82497"/>
          <a:ext cx="930504" cy="624230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NEXT SLIDE</a:t>
          </a:r>
          <a:endParaRPr lang="en-GH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511296" y="2783820"/>
        <a:ext cx="6196881" cy="839658"/>
      </dsp:txXfrm>
    </dsp:sp>
    <dsp:sp modelId="{60C6934E-16D2-45DA-9759-EC673FE0F7C8}">
      <dsp:nvSpPr>
        <dsp:cNvPr id="0" name=""/>
        <dsp:cNvSpPr/>
      </dsp:nvSpPr>
      <dsp:spPr>
        <a:xfrm>
          <a:off x="0" y="2622083"/>
          <a:ext cx="3511296" cy="1163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Identifying delight in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Context</a:t>
          </a:r>
          <a:endParaRPr lang="en-GH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779" y="2678862"/>
        <a:ext cx="3397738" cy="1049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AAB0F-BF3C-46C3-90F8-83AAE0C5D6C5}">
      <dsp:nvSpPr>
        <dsp:cNvPr id="0" name=""/>
        <dsp:cNvSpPr/>
      </dsp:nvSpPr>
      <dsp:spPr>
        <a:xfrm rot="5400000">
          <a:off x="386150" y="956490"/>
          <a:ext cx="786174" cy="8950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9AA158-5F4E-446A-83D4-4F4E8D6F0582}">
      <dsp:nvSpPr>
        <dsp:cNvPr id="0" name=""/>
        <dsp:cNvSpPr/>
      </dsp:nvSpPr>
      <dsp:spPr>
        <a:xfrm>
          <a:off x="181596" y="0"/>
          <a:ext cx="1323454" cy="9263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  <a:endParaRPr lang="en-GH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6826" y="45230"/>
        <a:ext cx="1232994" cy="835915"/>
      </dsp:txXfrm>
    </dsp:sp>
    <dsp:sp modelId="{1AAEE0EB-1B8E-4AEA-901E-24A22FEF5D0E}">
      <dsp:nvSpPr>
        <dsp:cNvPr id="0" name=""/>
        <dsp:cNvSpPr/>
      </dsp:nvSpPr>
      <dsp:spPr>
        <a:xfrm>
          <a:off x="1686164" y="107813"/>
          <a:ext cx="4694467" cy="74873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Identify Key Moments or Interactions that generate anxiety or confusion.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86164" y="107813"/>
        <a:ext cx="4694467" cy="748737"/>
      </dsp:txXfrm>
    </dsp:sp>
    <dsp:sp modelId="{EAE32A22-20A4-4C40-8522-F5D72C0ADCB4}">
      <dsp:nvSpPr>
        <dsp:cNvPr id="0" name=""/>
        <dsp:cNvSpPr/>
      </dsp:nvSpPr>
      <dsp:spPr>
        <a:xfrm rot="5400000">
          <a:off x="1590637" y="2161481"/>
          <a:ext cx="786174" cy="8950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4D15D8-A9B7-46B0-8BC8-881E7F7304C4}">
      <dsp:nvSpPr>
        <dsp:cNvPr id="0" name=""/>
        <dsp:cNvSpPr/>
      </dsp:nvSpPr>
      <dsp:spPr>
        <a:xfrm>
          <a:off x="1305831" y="1189351"/>
          <a:ext cx="1323454" cy="9263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  <a:endParaRPr lang="en-GH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51061" y="1234581"/>
        <a:ext cx="1232994" cy="835915"/>
      </dsp:txXfrm>
    </dsp:sp>
    <dsp:sp modelId="{6A9153A2-9E69-46B9-A437-6DDFC03D92C2}">
      <dsp:nvSpPr>
        <dsp:cNvPr id="0" name=""/>
        <dsp:cNvSpPr/>
      </dsp:nvSpPr>
      <dsp:spPr>
        <a:xfrm>
          <a:off x="2853318" y="1257073"/>
          <a:ext cx="3489348" cy="83160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Analyze Comparable Experiences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53318" y="1257073"/>
        <a:ext cx="3489348" cy="831607"/>
      </dsp:txXfrm>
    </dsp:sp>
    <dsp:sp modelId="{395C44EF-7EC0-4DAE-8252-B799D4D7C8C2}">
      <dsp:nvSpPr>
        <dsp:cNvPr id="0" name=""/>
        <dsp:cNvSpPr/>
      </dsp:nvSpPr>
      <dsp:spPr>
        <a:xfrm>
          <a:off x="2533551" y="2617700"/>
          <a:ext cx="1323454" cy="92637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  <a:endParaRPr lang="en-GH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8781" y="2662930"/>
        <a:ext cx="1232994" cy="835915"/>
      </dsp:txXfrm>
    </dsp:sp>
    <dsp:sp modelId="{E4CC27DA-07BF-4AA8-8384-F6AB7101F133}">
      <dsp:nvSpPr>
        <dsp:cNvPr id="0" name=""/>
        <dsp:cNvSpPr/>
      </dsp:nvSpPr>
      <dsp:spPr>
        <a:xfrm>
          <a:off x="4046196" y="2448037"/>
          <a:ext cx="3537052" cy="179821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Design to Delight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Feel Prepared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Competent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Confident</a:t>
          </a:r>
          <a:endParaRPr lang="en-GH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46196" y="2448037"/>
        <a:ext cx="3537052" cy="1798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A0EA-5EC1-4446-9EE1-E839762BE8D5}">
      <dsp:nvSpPr>
        <dsp:cNvPr id="0" name=""/>
        <dsp:cNvSpPr/>
      </dsp:nvSpPr>
      <dsp:spPr>
        <a:xfrm>
          <a:off x="751" y="858615"/>
          <a:ext cx="2931921" cy="1759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Arial" panose="020B0604020202020204" pitchFamily="34" charset="0"/>
            </a:rPr>
            <a:t>Re-iterates the benefits of looking at user’s existing tasks</a:t>
          </a:r>
          <a:endParaRPr lang="en-GH" sz="2400" kern="1200" dirty="0">
            <a:latin typeface="+mn-lt"/>
            <a:cs typeface="Arial" panose="020B0604020202020204" pitchFamily="34" charset="0"/>
          </a:endParaRPr>
        </a:p>
      </dsp:txBody>
      <dsp:txXfrm>
        <a:off x="751" y="858615"/>
        <a:ext cx="2931921" cy="1759152"/>
      </dsp:txXfrm>
    </dsp:sp>
    <dsp:sp modelId="{78DDBFBC-A58E-4B60-A8FD-0669B1E9B1EE}">
      <dsp:nvSpPr>
        <dsp:cNvPr id="0" name=""/>
        <dsp:cNvSpPr/>
      </dsp:nvSpPr>
      <dsp:spPr>
        <a:xfrm>
          <a:off x="3225865" y="858615"/>
          <a:ext cx="2931921" cy="1759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Highlights a key feature of a good design</a:t>
          </a:r>
          <a:endParaRPr lang="en-GH" sz="2400" kern="1200" dirty="0"/>
        </a:p>
      </dsp:txBody>
      <dsp:txXfrm>
        <a:off x="3225865" y="858615"/>
        <a:ext cx="2931921" cy="1759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3EA71-641B-4518-9FAF-536EE14B1F5C}">
      <dsp:nvSpPr>
        <dsp:cNvPr id="0" name=""/>
        <dsp:cNvSpPr/>
      </dsp:nvSpPr>
      <dsp:spPr>
        <a:xfrm>
          <a:off x="183433" y="689"/>
          <a:ext cx="5791672" cy="3475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Arial" panose="020B0604020202020204" pitchFamily="34" charset="0"/>
            </a:rPr>
            <a:t>“Assess clients’ understanding of and expectations for what delight means.”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+mn-lt"/>
            <a:cs typeface="Arial" panose="020B0604020202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latin typeface="+mn-lt"/>
              <a:cs typeface="Arial" panose="020B0604020202020204" pitchFamily="34" charset="0"/>
            </a:rPr>
            <a:t>By: Karah Salaets</a:t>
          </a:r>
          <a:endParaRPr lang="en-GH" sz="2400" i="1" kern="1200" dirty="0">
            <a:latin typeface="+mn-lt"/>
            <a:cs typeface="Arial" panose="020B0604020202020204" pitchFamily="34" charset="0"/>
          </a:endParaRPr>
        </a:p>
      </dsp:txBody>
      <dsp:txXfrm>
        <a:off x="183433" y="689"/>
        <a:ext cx="5791672" cy="3475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9.jp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xmatters.com/mt/archives/2018/08/what-does-it-really-mean-to-delight-users.php" TargetMode="Externa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87EA0D-1A0E-415B-958F-1D315008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296663"/>
            <a:ext cx="8689976" cy="1371599"/>
          </a:xfrm>
        </p:spPr>
        <p:txBody>
          <a:bodyPr/>
          <a:lstStyle/>
          <a:p>
            <a:r>
              <a:rPr lang="en-US" cap="none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HCI NEWS ITEM PRESENTATION</a:t>
            </a:r>
            <a:endParaRPr lang="en-GH" cap="none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8832D-118F-4CEE-A540-1664FEA938F9}"/>
              </a:ext>
            </a:extLst>
          </p:cNvPr>
          <p:cNvSpPr/>
          <p:nvPr/>
        </p:nvSpPr>
        <p:spPr>
          <a:xfrm>
            <a:off x="3302543" y="4940611"/>
            <a:ext cx="55869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HOST</a:t>
            </a:r>
          </a:p>
          <a:p>
            <a:pPr algn="ctr"/>
            <a:r>
              <a:rPr lang="en-US" sz="3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Emmanuel Odonkor Teye-Kofi</a:t>
            </a:r>
            <a:endParaRPr lang="en-GH" sz="3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8CECC5-22D7-48F4-9113-EA3D47A8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40" y="2253097"/>
            <a:ext cx="1669478" cy="21657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62C451-8055-4C59-B88E-6A096313C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3278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62DE-057E-429E-B2F8-916C26A9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56" y="163427"/>
            <a:ext cx="10364451" cy="593413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ARTICLE</a:t>
            </a:r>
            <a:endParaRPr lang="en-GH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618EC-0C25-4FEF-A41E-EA9A8A56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817717-D8B3-42AB-AB2F-D527215F9A9C}"/>
              </a:ext>
            </a:extLst>
          </p:cNvPr>
          <p:cNvSpPr txBox="1">
            <a:spLocks/>
          </p:cNvSpPr>
          <p:nvPr/>
        </p:nvSpPr>
        <p:spPr>
          <a:xfrm>
            <a:off x="1751012" y="443505"/>
            <a:ext cx="8689976" cy="159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rgbClr val="00B0F0"/>
                </a:solidFill>
                <a:latin typeface="produkt web regular"/>
              </a:rPr>
              <a:t>What Does It Really Mean to Delight Users?</a:t>
            </a:r>
            <a:endParaRPr lang="en-GH" sz="2800" b="1" i="1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82E4-A0D3-47FA-A88E-CB869D30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761388"/>
            <a:ext cx="2743200" cy="2596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D11D2E-15A1-4F4A-8BD9-5EC8C6EA7DD2}"/>
              </a:ext>
            </a:extLst>
          </p:cNvPr>
          <p:cNvSpPr/>
          <p:nvPr/>
        </p:nvSpPr>
        <p:spPr>
          <a:xfrm>
            <a:off x="3920195" y="4733332"/>
            <a:ext cx="477566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Karah Salaets</a:t>
            </a:r>
            <a:endParaRPr lang="en-US" sz="36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0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 Design Researcher at LiquidHub</a:t>
            </a:r>
            <a:endParaRPr lang="en-GH" sz="20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71CD-4146-49BE-9634-2367C1FA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10" y="3633440"/>
            <a:ext cx="1954831" cy="546248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INTRODUCTION</a:t>
            </a:r>
            <a:r>
              <a:rPr lang="en-US" b="1" dirty="0"/>
              <a:t> </a:t>
            </a:r>
            <a:endParaRPr lang="en-GH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569BF-ADB1-4745-B50B-C1067A8A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8" y="1990675"/>
            <a:ext cx="1708089" cy="1584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1C10B4-DB89-4AD6-964B-7167679F69E0}"/>
              </a:ext>
            </a:extLst>
          </p:cNvPr>
          <p:cNvSpPr txBox="1">
            <a:spLocks/>
          </p:cNvSpPr>
          <p:nvPr/>
        </p:nvSpPr>
        <p:spPr>
          <a:xfrm>
            <a:off x="622226" y="342523"/>
            <a:ext cx="10364451" cy="5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Content of presentation</a:t>
            </a:r>
            <a:endParaRPr lang="en-GH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D412A-1096-4356-B2AB-072E34ED13C0}"/>
              </a:ext>
            </a:extLst>
          </p:cNvPr>
          <p:cNvCxnSpPr>
            <a:cxnSpLocks/>
          </p:cNvCxnSpPr>
          <p:nvPr/>
        </p:nvCxnSpPr>
        <p:spPr>
          <a:xfrm>
            <a:off x="2305880" y="2861937"/>
            <a:ext cx="768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6471C37-6495-4F3E-9869-DCA73EDE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323444" y="2158363"/>
            <a:ext cx="1459606" cy="140714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ADB0E0D-4E54-4E47-8B8E-E368D56ACFA0}"/>
              </a:ext>
            </a:extLst>
          </p:cNvPr>
          <p:cNvSpPr txBox="1">
            <a:spLocks/>
          </p:cNvSpPr>
          <p:nvPr/>
        </p:nvSpPr>
        <p:spPr>
          <a:xfrm>
            <a:off x="5804451" y="3670995"/>
            <a:ext cx="4303300" cy="546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Relevance</a:t>
            </a:r>
            <a:r>
              <a:rPr lang="en-US" sz="2800" b="1" dirty="0"/>
              <a:t> </a:t>
            </a:r>
            <a:r>
              <a:rPr lang="en-US" b="1" dirty="0"/>
              <a:t> </a:t>
            </a:r>
            <a:endParaRPr lang="en-GH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9D67C9-281D-4D37-BEA6-A65726F23E0C}"/>
              </a:ext>
            </a:extLst>
          </p:cNvPr>
          <p:cNvSpPr txBox="1">
            <a:spLocks/>
          </p:cNvSpPr>
          <p:nvPr/>
        </p:nvSpPr>
        <p:spPr>
          <a:xfrm>
            <a:off x="2305880" y="3722939"/>
            <a:ext cx="4303300" cy="546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Relation TO </a:t>
            </a:r>
          </a:p>
          <a:p>
            <a:r>
              <a:rPr lang="en-US" sz="1800" b="1" dirty="0"/>
              <a:t>COURSE CONTENT </a:t>
            </a:r>
            <a:endParaRPr lang="en-GH" sz="18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CD0D9-DD8A-4820-B53C-AD4859170EF5}"/>
              </a:ext>
            </a:extLst>
          </p:cNvPr>
          <p:cNvCxnSpPr>
            <a:cxnSpLocks/>
          </p:cNvCxnSpPr>
          <p:nvPr/>
        </p:nvCxnSpPr>
        <p:spPr>
          <a:xfrm>
            <a:off x="5824332" y="2907787"/>
            <a:ext cx="768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BCAF1C-5133-46BC-97FE-4144553D5386}"/>
              </a:ext>
            </a:extLst>
          </p:cNvPr>
          <p:cNvCxnSpPr>
            <a:cxnSpLocks/>
          </p:cNvCxnSpPr>
          <p:nvPr/>
        </p:nvCxnSpPr>
        <p:spPr>
          <a:xfrm>
            <a:off x="8925341" y="2913881"/>
            <a:ext cx="768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B911D743-1D60-41B7-BF6A-D6D9878730BB}"/>
              </a:ext>
            </a:extLst>
          </p:cNvPr>
          <p:cNvSpPr txBox="1">
            <a:spLocks/>
          </p:cNvSpPr>
          <p:nvPr/>
        </p:nvSpPr>
        <p:spPr>
          <a:xfrm>
            <a:off x="8901597" y="3633440"/>
            <a:ext cx="4303300" cy="546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CONCLUSION</a:t>
            </a:r>
            <a:r>
              <a:rPr lang="en-US" sz="2800" b="1" dirty="0"/>
              <a:t> </a:t>
            </a:r>
            <a:r>
              <a:rPr lang="en-US" b="1" dirty="0"/>
              <a:t> </a:t>
            </a:r>
            <a:endParaRPr lang="en-GH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B818B-8740-42F6-B497-CFFB391CA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67DA920-75BE-42AF-BC67-EE0E72847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586" y="2325569"/>
            <a:ext cx="1219613" cy="1239943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59A4711A-FEF2-450B-800B-F00A9417A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1737" y="2344108"/>
            <a:ext cx="1381324" cy="10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290B9-B541-48AD-BC29-097FC728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6" y="3203330"/>
            <a:ext cx="1041538" cy="11235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41258C-B2BA-49BE-BADD-F188F32D033B}"/>
              </a:ext>
            </a:extLst>
          </p:cNvPr>
          <p:cNvSpPr txBox="1">
            <a:spLocks/>
          </p:cNvSpPr>
          <p:nvPr/>
        </p:nvSpPr>
        <p:spPr>
          <a:xfrm>
            <a:off x="622226" y="342523"/>
            <a:ext cx="10364451" cy="5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INTRODUCTION (1)</a:t>
            </a:r>
            <a:endParaRPr lang="en-GH" sz="2400" b="1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B21DC46B-AC50-4BC7-A166-CC6B0C608D3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02973464"/>
              </p:ext>
            </p:extLst>
          </p:nvPr>
        </p:nvGraphicFramePr>
        <p:xfrm>
          <a:off x="2014330" y="1871569"/>
          <a:ext cx="9753600" cy="378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5B3864D8-B475-4B99-B5C7-9AB8E7AE491C}"/>
              </a:ext>
            </a:extLst>
          </p:cNvPr>
          <p:cNvSpPr txBox="1">
            <a:spLocks/>
          </p:cNvSpPr>
          <p:nvPr/>
        </p:nvSpPr>
        <p:spPr>
          <a:xfrm>
            <a:off x="1751012" y="443505"/>
            <a:ext cx="8689976" cy="159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rgbClr val="00B0F0"/>
                </a:solidFill>
                <a:latin typeface="produkt web regular"/>
              </a:rPr>
              <a:t>What Does It Really Mean to Delight Users?</a:t>
            </a:r>
            <a:endParaRPr lang="en-GH" sz="2800" b="1" i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4554E-6845-4127-9EC8-3A36DC57F7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4821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F30D33-DA0D-41EC-9717-E24FF5A620EA}"/>
              </a:ext>
            </a:extLst>
          </p:cNvPr>
          <p:cNvSpPr txBox="1">
            <a:spLocks/>
          </p:cNvSpPr>
          <p:nvPr/>
        </p:nvSpPr>
        <p:spPr>
          <a:xfrm>
            <a:off x="622226" y="342523"/>
            <a:ext cx="10364451" cy="5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INTRODUCTION (2)</a:t>
            </a:r>
            <a:endParaRPr lang="en-G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FE3B9-AD86-4D2F-BB51-7DA6A314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6" y="2867207"/>
            <a:ext cx="1041538" cy="11235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4397178-FC04-47BB-AA50-8E99CEAF5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376933"/>
              </p:ext>
            </p:extLst>
          </p:nvPr>
        </p:nvGraphicFramePr>
        <p:xfrm>
          <a:off x="2358261" y="1944757"/>
          <a:ext cx="8084451" cy="5445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10EC60-50E4-4FB5-A504-E7FD2CD04612}"/>
              </a:ext>
            </a:extLst>
          </p:cNvPr>
          <p:cNvSpPr txBox="1"/>
          <p:nvPr/>
        </p:nvSpPr>
        <p:spPr>
          <a:xfrm>
            <a:off x="3659771" y="93593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Identifying Delight in Context</a:t>
            </a:r>
            <a:endParaRPr lang="en-GH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430F5D-2D50-4799-8A70-36792404A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909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9CA576-E56A-4B5C-A74B-576D34CD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FF25DB-E679-4108-B421-B1833D30FA23}"/>
              </a:ext>
            </a:extLst>
          </p:cNvPr>
          <p:cNvSpPr txBox="1">
            <a:spLocks/>
          </p:cNvSpPr>
          <p:nvPr/>
        </p:nvSpPr>
        <p:spPr>
          <a:xfrm>
            <a:off x="465064" y="528261"/>
            <a:ext cx="10364451" cy="5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RELATION TO COURSE CONTENT</a:t>
            </a:r>
            <a:endParaRPr lang="en-GH" sz="24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5725B1-6B50-4876-AB9B-C08F94EE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61" y="2186701"/>
            <a:ext cx="4335528" cy="417314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HCI (COURSE CONTENTS</a:t>
            </a:r>
            <a:r>
              <a:rPr lang="en-US" sz="2400" u="sng" dirty="0"/>
              <a:t>) </a:t>
            </a:r>
            <a:endParaRPr lang="en-GH" sz="2400" u="sng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499F34-7A23-4619-9F90-5E9751EA98EE}"/>
              </a:ext>
            </a:extLst>
          </p:cNvPr>
          <p:cNvSpPr txBox="1">
            <a:spLocks/>
          </p:cNvSpPr>
          <p:nvPr/>
        </p:nvSpPr>
        <p:spPr>
          <a:xfrm>
            <a:off x="6544713" y="2154193"/>
            <a:ext cx="4335528" cy="417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NEWS ITEM ARTICLE</a:t>
            </a:r>
            <a:endParaRPr lang="en-GH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C106F-7DB4-4682-BB7E-35D5908B4A82}"/>
              </a:ext>
            </a:extLst>
          </p:cNvPr>
          <p:cNvCxnSpPr>
            <a:cxnSpLocks/>
          </p:cNvCxnSpPr>
          <p:nvPr/>
        </p:nvCxnSpPr>
        <p:spPr>
          <a:xfrm>
            <a:off x="5172074" y="3164053"/>
            <a:ext cx="150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440148-5C8A-42D5-B0EF-BE1CAB900EAA}"/>
              </a:ext>
            </a:extLst>
          </p:cNvPr>
          <p:cNvCxnSpPr>
            <a:cxnSpLocks/>
          </p:cNvCxnSpPr>
          <p:nvPr/>
        </p:nvCxnSpPr>
        <p:spPr>
          <a:xfrm>
            <a:off x="5143498" y="4438651"/>
            <a:ext cx="150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496116-DDF5-45D5-A66C-10D5A7FEB3A9}"/>
              </a:ext>
            </a:extLst>
          </p:cNvPr>
          <p:cNvSpPr txBox="1"/>
          <p:nvPr/>
        </p:nvSpPr>
        <p:spPr>
          <a:xfrm>
            <a:off x="1922265" y="4253985"/>
            <a:ext cx="311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Looking at Existing Tasks</a:t>
            </a:r>
            <a:endParaRPr lang="en-G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7DF65-FBEA-4A9D-83EC-365F5F97E745}"/>
              </a:ext>
            </a:extLst>
          </p:cNvPr>
          <p:cNvSpPr txBox="1"/>
          <p:nvPr/>
        </p:nvSpPr>
        <p:spPr>
          <a:xfrm>
            <a:off x="1922265" y="2840888"/>
            <a:ext cx="311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User-Centered Approach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( Process of IxD)</a:t>
            </a:r>
            <a:endParaRPr lang="en-G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C2941-06FD-4A57-96EC-1D4A3FDAB6EC}"/>
              </a:ext>
            </a:extLst>
          </p:cNvPr>
          <p:cNvSpPr txBox="1"/>
          <p:nvPr/>
        </p:nvSpPr>
        <p:spPr>
          <a:xfrm>
            <a:off x="7003192" y="2929344"/>
            <a:ext cx="3418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Users are of high Importance</a:t>
            </a:r>
            <a:endParaRPr lang="en-G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1B5F6-7479-4C63-9DCC-303C8C55EFE0}"/>
              </a:ext>
            </a:extLst>
          </p:cNvPr>
          <p:cNvSpPr txBox="1"/>
          <p:nvPr/>
        </p:nvSpPr>
        <p:spPr>
          <a:xfrm>
            <a:off x="7003192" y="4167300"/>
            <a:ext cx="3805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Step One</a:t>
            </a:r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: Identify Key Moments or Interactions</a:t>
            </a:r>
            <a:endParaRPr lang="en-G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34" descr="Books">
            <a:extLst>
              <a:ext uri="{FF2B5EF4-FFF2-40B4-BE49-F238E27FC236}">
                <a16:creationId xmlns:a16="http://schemas.microsoft.com/office/drawing/2014/main" id="{6DBF2967-3D13-47C8-9746-48AFB58E9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65" y="3086098"/>
            <a:ext cx="1381324" cy="10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851278-7A82-4FA1-B637-A7FA8387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B3117-5D21-4F8D-B105-5BFCC239011C}"/>
              </a:ext>
            </a:extLst>
          </p:cNvPr>
          <p:cNvSpPr txBox="1">
            <a:spLocks/>
          </p:cNvSpPr>
          <p:nvPr/>
        </p:nvSpPr>
        <p:spPr>
          <a:xfrm>
            <a:off x="913774" y="518903"/>
            <a:ext cx="10364451" cy="5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RELEVANCE OF THE NEWS ITEM</a:t>
            </a:r>
            <a:endParaRPr lang="en-GH" sz="2400" b="1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1542A6E-912D-411F-A23D-962F0A2B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72" y="2631553"/>
            <a:ext cx="1219613" cy="12399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E6FD7299-1794-4F79-B8F7-1211549285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3668641"/>
              </p:ext>
            </p:extLst>
          </p:nvPr>
        </p:nvGraphicFramePr>
        <p:xfrm>
          <a:off x="3242636" y="1690808"/>
          <a:ext cx="6158539" cy="347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787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851278-7A82-4FA1-B637-A7FA8387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B3117-5D21-4F8D-B105-5BFCC239011C}"/>
              </a:ext>
            </a:extLst>
          </p:cNvPr>
          <p:cNvSpPr txBox="1">
            <a:spLocks/>
          </p:cNvSpPr>
          <p:nvPr/>
        </p:nvSpPr>
        <p:spPr>
          <a:xfrm>
            <a:off x="913774" y="518903"/>
            <a:ext cx="10364451" cy="59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CONCLUSION</a:t>
            </a:r>
            <a:endParaRPr lang="en-GH" sz="2400" b="1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E6FD7299-1794-4F79-B8F7-1211549285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95516894"/>
              </p:ext>
            </p:extLst>
          </p:nvPr>
        </p:nvGraphicFramePr>
        <p:xfrm>
          <a:off x="3242636" y="1690808"/>
          <a:ext cx="6158539" cy="347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4CE4A51-AB07-4FB9-B414-0527FFBD2335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654972" y="2725424"/>
            <a:ext cx="1459606" cy="14071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12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98E34-FAAB-4D1E-864A-6816E777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46" y="2089066"/>
            <a:ext cx="8698707" cy="1790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C70F6-EBDD-4E59-AD42-9D7785D6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793" y="5687439"/>
            <a:ext cx="1090358" cy="1007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4D75F-4CC3-4BA9-9A6B-2AAD77C80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540" y="3143480"/>
            <a:ext cx="526571" cy="73653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AFD9D86-4110-4D37-834E-B4A9E270FF21}"/>
              </a:ext>
            </a:extLst>
          </p:cNvPr>
          <p:cNvSpPr txBox="1">
            <a:spLocks/>
          </p:cNvSpPr>
          <p:nvPr/>
        </p:nvSpPr>
        <p:spPr>
          <a:xfrm>
            <a:off x="4506044" y="1166497"/>
            <a:ext cx="2929565" cy="738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en-GH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D9FFFA-4D33-421C-BB0E-3EA34295492F}"/>
              </a:ext>
            </a:extLst>
          </p:cNvPr>
          <p:cNvSpPr txBox="1">
            <a:spLocks/>
          </p:cNvSpPr>
          <p:nvPr/>
        </p:nvSpPr>
        <p:spPr>
          <a:xfrm>
            <a:off x="1457327" y="5286375"/>
            <a:ext cx="9801223" cy="1139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>
                <a:latin typeface="+mn-lt"/>
                <a:cs typeface="Arial" panose="020B0604020202020204" pitchFamily="34" charset="0"/>
              </a:rPr>
              <a:t>Retrieved from </a:t>
            </a:r>
            <a:r>
              <a:rPr lang="en-US" sz="2000" cap="none" dirty="0">
                <a:solidFill>
                  <a:srgbClr val="0070C0"/>
                </a:solidFill>
                <a:latin typeface="+mn-lt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https://www.uxmatters.com/mt/archives/2018/08/what-does-it-really-mean-to-delight-users.php</a:t>
            </a:r>
            <a:endParaRPr lang="en-US" sz="2000" cap="none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  <a:p>
            <a:pPr algn="l"/>
            <a:endParaRPr lang="en-US" sz="2000" cap="none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29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237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produkt web regular</vt:lpstr>
      <vt:lpstr>Tw Cen MT</vt:lpstr>
      <vt:lpstr>Droplet</vt:lpstr>
      <vt:lpstr>PowerPoint Presentation</vt:lpstr>
      <vt:lpstr>RESEARCH ARTICLE</vt:lpstr>
      <vt:lpstr>INTRODUCTION </vt:lpstr>
      <vt:lpstr>PowerPoint Presentation</vt:lpstr>
      <vt:lpstr>PowerPoint Presentation</vt:lpstr>
      <vt:lpstr>HCI (COURSE CONTENTS)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"You Give a Little of Yourself": Family Support  for Children’s Use of an IVR Literacy System</dc:title>
  <dc:creator>Emmanuel Odonkor</dc:creator>
  <cp:lastModifiedBy>Emmanuel Odonkor</cp:lastModifiedBy>
  <cp:revision>177</cp:revision>
  <dcterms:created xsi:type="dcterms:W3CDTF">2020-04-18T23:31:12Z</dcterms:created>
  <dcterms:modified xsi:type="dcterms:W3CDTF">2020-11-03T13:18:57Z</dcterms:modified>
</cp:coreProperties>
</file>