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2" r:id="rId3"/>
    <p:sldId id="263" r:id="rId4"/>
    <p:sldId id="287" r:id="rId5"/>
    <p:sldId id="288" r:id="rId6"/>
    <p:sldId id="289" r:id="rId7"/>
    <p:sldId id="290" r:id="rId8"/>
    <p:sldId id="291" r:id="rId9"/>
    <p:sldId id="292" r:id="rId10"/>
  </p:sldIdLst>
  <p:sldSz cx="12192000" cy="6858000"/>
  <p:notesSz cx="6858000" cy="9144000"/>
  <p:defaultTextStyle>
    <a:defPPr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3F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6970" autoAdjust="0"/>
    <p:restoredTop sz="94660"/>
  </p:normalViewPr>
  <p:slideViewPr>
    <p:cSldViewPr snapToGrid="0">
      <p:cViewPr varScale="1">
        <p:scale>
          <a:sx n="97" d="100"/>
          <a:sy n="97" d="100"/>
        </p:scale>
        <p:origin x="1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A79EC9-0526-4E66-A34B-727B0FF81E4E}" type="datetimeFigureOut">
              <a:rPr lang="de-DE" smtClean="0"/>
              <a:t>05.09.2019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1A8555-5A0A-44CC-9DDD-AC67622E4B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91897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09B7F9-4F10-4592-8C6D-559EC9AFB7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dirty="0"/>
              <a:t>Mastertitelformat bearbeiten</a:t>
            </a:r>
            <a:endParaRPr lang="x-non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BE7CFED-2918-4411-876A-1A61023A72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Master-Untertitelformat bearbeiten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627766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0E1DF0-5330-4BFD-88E2-0B38EC1E4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x-non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CBBD72A-6111-4CF1-BA2C-E718A94ECC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109447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E4985F-13D5-49BC-889F-73761FE13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x-non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0D6C83C-56BF-474C-8657-0BA3611D61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16B5144-C347-497E-A9FE-8BBE7CE87B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38E11-CBD4-435C-90F6-BD52B6AE70AE}" type="datetimeFigureOut">
              <a:rPr lang="x-none" smtClean="0"/>
              <a:t>09/05/2019</a:t>
            </a:fld>
            <a:endParaRPr lang="x-non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F507366-DE50-49F6-9EBE-7146FEE5D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x-non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36ABCD9-777D-4B92-8F30-3FF548A23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688C2AE-4FAA-4BB4-A432-5AE7E02740A1}" type="slidenum">
              <a:rPr lang="x-none" smtClean="0"/>
              <a:t>‹Nr.›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038512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0C2CED-11A1-497E-99AB-6D227123B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x-non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86E38F5-F409-48C9-B29B-969FE245AA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x-non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6CC2ABE-71CD-49F3-8C4D-E4ED1DA196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77812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81F9FD2-61D8-497C-B9D7-2514A8F14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  <a:endParaRPr lang="x-non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076A25D-6B07-459F-8705-679FD15E7C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231580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6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Segoe UI Semibold" panose="020B0702040204020203" pitchFamily="34" charset="0"/>
          <a:ea typeface="+mj-ea"/>
          <a:cs typeface="Segoe UI Semibold" panose="020B07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x-non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E45AE606-05AD-4310-A9E7-58A3E48315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4034" y="3860710"/>
            <a:ext cx="6943932" cy="2184809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BDE6BFD7-C3AF-4092-9CC3-B0309073A82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90"/>
          <a:stretch/>
        </p:blipFill>
        <p:spPr>
          <a:xfrm>
            <a:off x="0" y="0"/>
            <a:ext cx="12192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297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59FD2549-F0A0-4ABD-9D12-AE6FE6FCB00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920" r="7580" b="357"/>
          <a:stretch/>
        </p:blipFill>
        <p:spPr>
          <a:xfrm>
            <a:off x="-1" y="-6761"/>
            <a:ext cx="3942735" cy="6869677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44BE2D65-01C5-488E-9B3D-B9F150682BF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0062" y="741725"/>
            <a:ext cx="2338636" cy="644624"/>
          </a:xfrm>
          <a:prstGeom prst="rect">
            <a:avLst/>
          </a:prstGeom>
        </p:spPr>
      </p:pic>
      <p:sp>
        <p:nvSpPr>
          <p:cNvPr id="11" name="Titel 10">
            <a:extLst>
              <a:ext uri="{FF2B5EF4-FFF2-40B4-BE49-F238E27FC236}">
                <a16:creationId xmlns:a16="http://schemas.microsoft.com/office/drawing/2014/main" id="{85220CF1-8FE4-4682-994B-810D27DEEE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5186" y="1720644"/>
            <a:ext cx="7128388" cy="2418737"/>
          </a:xfrm>
        </p:spPr>
        <p:txBody>
          <a:bodyPr>
            <a:normAutofit/>
          </a:bodyPr>
          <a:lstStyle/>
          <a:p>
            <a:r>
              <a:rPr lang="en-GB" sz="6600" dirty="0">
                <a:latin typeface="Segoe UI Black" panose="020B0A02040204020203" pitchFamily="34" charset="0"/>
                <a:ea typeface="Segoe UI Black" panose="020B0A02040204020203" pitchFamily="34" charset="0"/>
              </a:rPr>
              <a:t>PROJECT TITLE</a:t>
            </a:r>
            <a:endParaRPr lang="x-none" sz="6600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2" name="Titel 10">
            <a:extLst>
              <a:ext uri="{FF2B5EF4-FFF2-40B4-BE49-F238E27FC236}">
                <a16:creationId xmlns:a16="http://schemas.microsoft.com/office/drawing/2014/main" id="{46B7087B-F65C-4B3F-A506-3CE91575FA17}"/>
              </a:ext>
            </a:extLst>
          </p:cNvPr>
          <p:cNvSpPr txBox="1">
            <a:spLocks/>
          </p:cNvSpPr>
          <p:nvPr/>
        </p:nvSpPr>
        <p:spPr>
          <a:xfrm>
            <a:off x="4385186" y="4493341"/>
            <a:ext cx="7128388" cy="190745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Segoe UI Semibold" panose="020B0702040204020203" pitchFamily="34" charset="0"/>
                <a:ea typeface="+mj-ea"/>
                <a:cs typeface="Segoe UI Semibold" panose="020B0702040204020203" pitchFamily="34" charset="0"/>
              </a:defRPr>
            </a:lvl1pPr>
          </a:lstStyle>
          <a:p>
            <a:r>
              <a:rPr lang="en-GB" sz="3200" dirty="0"/>
              <a:t>NAMES OF GROUP MEMBERS</a:t>
            </a:r>
            <a:br>
              <a:rPr lang="en-GB" sz="3200" dirty="0"/>
            </a:b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751392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5BCD18-302D-4FB0-B92D-F59B773B6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INITIAL SITUATION</a:t>
            </a:r>
            <a:br>
              <a:rPr lang="en-GB" dirty="0"/>
            </a:br>
            <a:r>
              <a:rPr lang="en-GB" dirty="0"/>
              <a:t>INTRODUCTION…</a:t>
            </a:r>
            <a:endParaRPr lang="x-non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59E5E55-ADA9-4327-85CF-331D239385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>
                <a:solidFill>
                  <a:srgbClr val="FFFFFF"/>
                </a:solidFill>
              </a:rPr>
              <a:t>Description, </a:t>
            </a:r>
            <a:r>
              <a:rPr lang="de-DE" b="1" dirty="0" err="1">
                <a:solidFill>
                  <a:srgbClr val="FFFFFF"/>
                </a:solidFill>
              </a:rPr>
              <a:t>visual</a:t>
            </a:r>
            <a:r>
              <a:rPr lang="de-DE" b="1" dirty="0">
                <a:solidFill>
                  <a:srgbClr val="FFFFFF"/>
                </a:solidFill>
              </a:rPr>
              <a:t> </a:t>
            </a:r>
            <a:r>
              <a:rPr lang="de-DE" b="1" dirty="0" err="1">
                <a:solidFill>
                  <a:srgbClr val="FFFFFF"/>
                </a:solidFill>
              </a:rPr>
              <a:t>impressions</a:t>
            </a:r>
            <a:r>
              <a:rPr lang="de-DE" b="1" dirty="0">
                <a:solidFill>
                  <a:srgbClr val="FFFFFF"/>
                </a:solidFill>
              </a:rPr>
              <a:t> (</a:t>
            </a:r>
            <a:r>
              <a:rPr lang="de-DE" b="1" dirty="0" err="1">
                <a:solidFill>
                  <a:srgbClr val="FFFFFF"/>
                </a:solidFill>
              </a:rPr>
              <a:t>photos</a:t>
            </a:r>
            <a:r>
              <a:rPr lang="de-DE" b="1" dirty="0">
                <a:solidFill>
                  <a:srgbClr val="FFFFFF"/>
                </a:solidFill>
              </a:rPr>
              <a:t>, </a:t>
            </a:r>
            <a:r>
              <a:rPr lang="de-DE" b="1" dirty="0" err="1">
                <a:solidFill>
                  <a:srgbClr val="FFFFFF"/>
                </a:solidFill>
              </a:rPr>
              <a:t>videos</a:t>
            </a:r>
            <a:r>
              <a:rPr lang="de-DE" b="1" dirty="0">
                <a:solidFill>
                  <a:srgbClr val="FFFFFF"/>
                </a:solidFill>
              </a:rPr>
              <a:t>)</a:t>
            </a:r>
          </a:p>
          <a:p>
            <a:pPr marL="0" indent="0">
              <a:buNone/>
            </a:pPr>
            <a:endParaRPr lang="de-DE" b="1" dirty="0">
              <a:solidFill>
                <a:srgbClr val="FFFFFF"/>
              </a:solidFill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300411DF-B2A6-4A2A-8E76-2F8AA3F86A8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7343" y="230188"/>
            <a:ext cx="2338636" cy="644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252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5BCD18-302D-4FB0-B92D-F59B773B6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IDEA/SOLUTION…</a:t>
            </a:r>
            <a:endParaRPr lang="x-non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59E5E55-ADA9-4327-85CF-331D239385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>
                <a:solidFill>
                  <a:srgbClr val="FFFFFF"/>
                </a:solidFill>
              </a:rPr>
              <a:t>Description, </a:t>
            </a:r>
            <a:r>
              <a:rPr lang="de-DE" b="1" dirty="0" err="1">
                <a:solidFill>
                  <a:srgbClr val="FFFFFF"/>
                </a:solidFill>
              </a:rPr>
              <a:t>visual</a:t>
            </a:r>
            <a:r>
              <a:rPr lang="de-DE" b="1" dirty="0">
                <a:solidFill>
                  <a:srgbClr val="FFFFFF"/>
                </a:solidFill>
              </a:rPr>
              <a:t> </a:t>
            </a:r>
            <a:r>
              <a:rPr lang="de-DE" b="1" dirty="0" err="1">
                <a:solidFill>
                  <a:srgbClr val="FFFFFF"/>
                </a:solidFill>
              </a:rPr>
              <a:t>impressions</a:t>
            </a:r>
            <a:r>
              <a:rPr lang="de-DE" b="1" dirty="0">
                <a:solidFill>
                  <a:srgbClr val="FFFFFF"/>
                </a:solidFill>
              </a:rPr>
              <a:t> (</a:t>
            </a:r>
            <a:r>
              <a:rPr lang="de-DE" b="1" dirty="0" err="1">
                <a:solidFill>
                  <a:srgbClr val="FFFFFF"/>
                </a:solidFill>
              </a:rPr>
              <a:t>photos</a:t>
            </a:r>
            <a:r>
              <a:rPr lang="de-DE" b="1" dirty="0">
                <a:solidFill>
                  <a:srgbClr val="FFFFFF"/>
                </a:solidFill>
              </a:rPr>
              <a:t>, </a:t>
            </a:r>
            <a:r>
              <a:rPr lang="de-DE" b="1" dirty="0" err="1">
                <a:solidFill>
                  <a:srgbClr val="FFFFFF"/>
                </a:solidFill>
              </a:rPr>
              <a:t>videos</a:t>
            </a:r>
            <a:r>
              <a:rPr lang="de-DE" b="1" dirty="0">
                <a:solidFill>
                  <a:srgbClr val="FFFFFF"/>
                </a:solidFill>
              </a:rPr>
              <a:t>)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300411DF-B2A6-4A2A-8E76-2F8AA3F86A8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7343" y="230188"/>
            <a:ext cx="2338636" cy="644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432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5BCD18-302D-4FB0-B92D-F59B773B6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IMPLEMENTATION</a:t>
            </a:r>
            <a:br>
              <a:rPr lang="en-GB" dirty="0"/>
            </a:br>
            <a:r>
              <a:rPr lang="en-GB" dirty="0"/>
              <a:t>REALIZATION…</a:t>
            </a:r>
            <a:endParaRPr lang="x-non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59E5E55-ADA9-4327-85CF-331D239385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>
                <a:solidFill>
                  <a:srgbClr val="FFFFFF"/>
                </a:solidFill>
              </a:rPr>
              <a:t>Description, </a:t>
            </a:r>
            <a:r>
              <a:rPr lang="de-DE" b="1" dirty="0" err="1">
                <a:solidFill>
                  <a:srgbClr val="FFFFFF"/>
                </a:solidFill>
              </a:rPr>
              <a:t>visual</a:t>
            </a:r>
            <a:r>
              <a:rPr lang="de-DE" b="1" dirty="0">
                <a:solidFill>
                  <a:srgbClr val="FFFFFF"/>
                </a:solidFill>
              </a:rPr>
              <a:t> </a:t>
            </a:r>
            <a:r>
              <a:rPr lang="de-DE" b="1" dirty="0" err="1">
                <a:solidFill>
                  <a:srgbClr val="FFFFFF"/>
                </a:solidFill>
              </a:rPr>
              <a:t>impressions</a:t>
            </a:r>
            <a:r>
              <a:rPr lang="de-DE" b="1" dirty="0">
                <a:solidFill>
                  <a:srgbClr val="FFFFFF"/>
                </a:solidFill>
              </a:rPr>
              <a:t> (</a:t>
            </a:r>
            <a:r>
              <a:rPr lang="de-DE" b="1" dirty="0" err="1">
                <a:solidFill>
                  <a:srgbClr val="FFFFFF"/>
                </a:solidFill>
              </a:rPr>
              <a:t>photos</a:t>
            </a:r>
            <a:r>
              <a:rPr lang="de-DE" b="1" dirty="0">
                <a:solidFill>
                  <a:srgbClr val="FFFFFF"/>
                </a:solidFill>
              </a:rPr>
              <a:t>, </a:t>
            </a:r>
            <a:r>
              <a:rPr lang="de-DE" b="1" dirty="0" err="1">
                <a:solidFill>
                  <a:srgbClr val="FFFFFF"/>
                </a:solidFill>
              </a:rPr>
              <a:t>videos</a:t>
            </a:r>
            <a:r>
              <a:rPr lang="de-DE" b="1" dirty="0">
                <a:solidFill>
                  <a:srgbClr val="FFFFFF"/>
                </a:solidFill>
              </a:rPr>
              <a:t>)</a:t>
            </a:r>
          </a:p>
          <a:p>
            <a:pPr marL="0" indent="0">
              <a:buNone/>
            </a:pPr>
            <a:endParaRPr lang="de-DE" b="1" dirty="0">
              <a:solidFill>
                <a:srgbClr val="FFFFFF"/>
              </a:solidFill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300411DF-B2A6-4A2A-8E76-2F8AA3F86A8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7343" y="230188"/>
            <a:ext cx="2338636" cy="644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779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5BCD18-302D-4FB0-B92D-F59B773B6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</a:t>
            </a:r>
            <a:br>
              <a:rPr lang="en-GB" dirty="0"/>
            </a:br>
            <a:r>
              <a:rPr lang="en-GB" dirty="0"/>
              <a:t>OUTCOME…</a:t>
            </a:r>
            <a:endParaRPr lang="x-non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59E5E55-ADA9-4327-85CF-331D239385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>
                <a:solidFill>
                  <a:srgbClr val="FFFFFF"/>
                </a:solidFill>
              </a:rPr>
              <a:t>Description, </a:t>
            </a:r>
            <a:r>
              <a:rPr lang="de-DE" b="1" dirty="0" err="1">
                <a:solidFill>
                  <a:srgbClr val="FFFFFF"/>
                </a:solidFill>
              </a:rPr>
              <a:t>visual</a:t>
            </a:r>
            <a:r>
              <a:rPr lang="de-DE" b="1" dirty="0">
                <a:solidFill>
                  <a:srgbClr val="FFFFFF"/>
                </a:solidFill>
              </a:rPr>
              <a:t> </a:t>
            </a:r>
            <a:r>
              <a:rPr lang="de-DE" b="1" dirty="0" err="1">
                <a:solidFill>
                  <a:srgbClr val="FFFFFF"/>
                </a:solidFill>
              </a:rPr>
              <a:t>impressions</a:t>
            </a:r>
            <a:r>
              <a:rPr lang="de-DE" b="1" dirty="0">
                <a:solidFill>
                  <a:srgbClr val="FFFFFF"/>
                </a:solidFill>
              </a:rPr>
              <a:t> (</a:t>
            </a:r>
            <a:r>
              <a:rPr lang="de-DE" b="1" dirty="0" err="1">
                <a:solidFill>
                  <a:srgbClr val="FFFFFF"/>
                </a:solidFill>
              </a:rPr>
              <a:t>photos</a:t>
            </a:r>
            <a:r>
              <a:rPr lang="de-DE" b="1" dirty="0">
                <a:solidFill>
                  <a:srgbClr val="FFFFFF"/>
                </a:solidFill>
              </a:rPr>
              <a:t>, </a:t>
            </a:r>
            <a:r>
              <a:rPr lang="de-DE" b="1" dirty="0" err="1">
                <a:solidFill>
                  <a:srgbClr val="FFFFFF"/>
                </a:solidFill>
              </a:rPr>
              <a:t>videos</a:t>
            </a:r>
            <a:r>
              <a:rPr lang="de-DE" b="1" dirty="0">
                <a:solidFill>
                  <a:srgbClr val="FFFFFF"/>
                </a:solidFill>
              </a:rPr>
              <a:t>)</a:t>
            </a:r>
          </a:p>
          <a:p>
            <a:pPr marL="0" indent="0">
              <a:buNone/>
            </a:pPr>
            <a:endParaRPr lang="de-DE" b="1" dirty="0">
              <a:solidFill>
                <a:srgbClr val="FFFFFF"/>
              </a:solidFill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300411DF-B2A6-4A2A-8E76-2F8AA3F86A8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7343" y="230188"/>
            <a:ext cx="2338636" cy="644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638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5BCD18-302D-4FB0-B92D-F59B773B6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REFLECTION…</a:t>
            </a:r>
            <a:endParaRPr lang="x-non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59E5E55-ADA9-4327-85CF-331D239385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>
                <a:solidFill>
                  <a:srgbClr val="FFFFFF"/>
                </a:solidFill>
              </a:rPr>
              <a:t>Description, </a:t>
            </a:r>
            <a:r>
              <a:rPr lang="de-DE" b="1" dirty="0" err="1">
                <a:solidFill>
                  <a:srgbClr val="FFFFFF"/>
                </a:solidFill>
              </a:rPr>
              <a:t>visual</a:t>
            </a:r>
            <a:r>
              <a:rPr lang="de-DE" b="1" dirty="0">
                <a:solidFill>
                  <a:srgbClr val="FFFFFF"/>
                </a:solidFill>
              </a:rPr>
              <a:t> </a:t>
            </a:r>
            <a:r>
              <a:rPr lang="de-DE" b="1" dirty="0" err="1">
                <a:solidFill>
                  <a:srgbClr val="FFFFFF"/>
                </a:solidFill>
              </a:rPr>
              <a:t>impressions</a:t>
            </a:r>
            <a:r>
              <a:rPr lang="de-DE" b="1" dirty="0">
                <a:solidFill>
                  <a:srgbClr val="FFFFFF"/>
                </a:solidFill>
              </a:rPr>
              <a:t> (</a:t>
            </a:r>
            <a:r>
              <a:rPr lang="de-DE" b="1" dirty="0" err="1">
                <a:solidFill>
                  <a:srgbClr val="FFFFFF"/>
                </a:solidFill>
              </a:rPr>
              <a:t>photos</a:t>
            </a:r>
            <a:r>
              <a:rPr lang="de-DE" b="1" dirty="0">
                <a:solidFill>
                  <a:srgbClr val="FFFFFF"/>
                </a:solidFill>
              </a:rPr>
              <a:t>, </a:t>
            </a:r>
            <a:r>
              <a:rPr lang="de-DE" b="1" dirty="0" err="1">
                <a:solidFill>
                  <a:srgbClr val="FFFFFF"/>
                </a:solidFill>
              </a:rPr>
              <a:t>videos</a:t>
            </a:r>
            <a:r>
              <a:rPr lang="de-DE" b="1" dirty="0">
                <a:solidFill>
                  <a:srgbClr val="FFFFFF"/>
                </a:solidFill>
              </a:rPr>
              <a:t>)</a:t>
            </a:r>
          </a:p>
          <a:p>
            <a:pPr marL="0" indent="0">
              <a:buNone/>
            </a:pPr>
            <a:endParaRPr lang="de-DE" b="1" dirty="0">
              <a:solidFill>
                <a:srgbClr val="FFFFFF"/>
              </a:solidFill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300411DF-B2A6-4A2A-8E76-2F8AA3F86A8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7343" y="230188"/>
            <a:ext cx="2338636" cy="644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049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5BCD18-302D-4FB0-B92D-F59B773B6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GROUP PICTURE</a:t>
            </a:r>
            <a:br>
              <a:rPr lang="en-GB" dirty="0"/>
            </a:br>
            <a:r>
              <a:rPr lang="en-GB" dirty="0"/>
              <a:t>PICS OF YOU WORKING…</a:t>
            </a:r>
            <a:endParaRPr lang="x-non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59E5E55-ADA9-4327-85CF-331D239385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de-DE" b="1" dirty="0">
              <a:solidFill>
                <a:srgbClr val="FFFFFF"/>
              </a:solidFill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300411DF-B2A6-4A2A-8E76-2F8AA3F86A8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7343" y="230188"/>
            <a:ext cx="2338636" cy="644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8550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59FD2549-F0A0-4ABD-9D12-AE6FE6FCB00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920" r="7580" b="357"/>
          <a:stretch/>
        </p:blipFill>
        <p:spPr>
          <a:xfrm>
            <a:off x="-1" y="-6761"/>
            <a:ext cx="3942735" cy="6869677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44BE2D65-01C5-488E-9B3D-B9F150682BF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0062" y="741725"/>
            <a:ext cx="2338636" cy="644624"/>
          </a:xfrm>
          <a:prstGeom prst="rect">
            <a:avLst/>
          </a:prstGeom>
        </p:spPr>
      </p:pic>
      <p:sp>
        <p:nvSpPr>
          <p:cNvPr id="11" name="Titel 10">
            <a:extLst>
              <a:ext uri="{FF2B5EF4-FFF2-40B4-BE49-F238E27FC236}">
                <a16:creationId xmlns:a16="http://schemas.microsoft.com/office/drawing/2014/main" id="{85220CF1-8FE4-4682-994B-810D27DEEE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5186" y="1720644"/>
            <a:ext cx="7128388" cy="2418737"/>
          </a:xfrm>
        </p:spPr>
        <p:txBody>
          <a:bodyPr>
            <a:normAutofit/>
          </a:bodyPr>
          <a:lstStyle/>
          <a:p>
            <a:r>
              <a:rPr lang="en-GB" sz="6600" dirty="0">
                <a:latin typeface="Segoe UI Black" panose="020B0A02040204020203" pitchFamily="34" charset="0"/>
                <a:ea typeface="Segoe UI Black" panose="020B0A02040204020203" pitchFamily="34" charset="0"/>
              </a:rPr>
              <a:t>PROJECT TITLE</a:t>
            </a:r>
            <a:endParaRPr lang="x-none" sz="6600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2" name="Titel 10">
            <a:extLst>
              <a:ext uri="{FF2B5EF4-FFF2-40B4-BE49-F238E27FC236}">
                <a16:creationId xmlns:a16="http://schemas.microsoft.com/office/drawing/2014/main" id="{46B7087B-F65C-4B3F-A506-3CE91575FA17}"/>
              </a:ext>
            </a:extLst>
          </p:cNvPr>
          <p:cNvSpPr txBox="1">
            <a:spLocks/>
          </p:cNvSpPr>
          <p:nvPr/>
        </p:nvSpPr>
        <p:spPr>
          <a:xfrm>
            <a:off x="4385186" y="4493341"/>
            <a:ext cx="7128388" cy="190745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Segoe UI Semibold" panose="020B0702040204020203" pitchFamily="34" charset="0"/>
                <a:ea typeface="+mj-ea"/>
                <a:cs typeface="Segoe UI Semibold" panose="020B0702040204020203" pitchFamily="34" charset="0"/>
              </a:defRPr>
            </a:lvl1pPr>
          </a:lstStyle>
          <a:p>
            <a:r>
              <a:rPr lang="en-GB" sz="3200" dirty="0"/>
              <a:t>NAMES OF GROUP MEMBERS</a:t>
            </a:r>
            <a:br>
              <a:rPr lang="en-GB" sz="3200" dirty="0"/>
            </a:b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489794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69</Words>
  <Application>Microsoft Office PowerPoint</Application>
  <PresentationFormat>Breitbild</PresentationFormat>
  <Paragraphs>15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5" baseType="lpstr">
      <vt:lpstr>Arial</vt:lpstr>
      <vt:lpstr>Calibri</vt:lpstr>
      <vt:lpstr>Segoe UI Black</vt:lpstr>
      <vt:lpstr>Segoe UI Light</vt:lpstr>
      <vt:lpstr>Segoe UI Semibold</vt:lpstr>
      <vt:lpstr>Office</vt:lpstr>
      <vt:lpstr>PowerPoint-Präsentation</vt:lpstr>
      <vt:lpstr>PROJECT TITLE</vt:lpstr>
      <vt:lpstr>INITIAL SITUATION INTRODUCTION…</vt:lpstr>
      <vt:lpstr>IDEA/SOLUTION…</vt:lpstr>
      <vt:lpstr>IMPLEMENTATION REALIZATION…</vt:lpstr>
      <vt:lpstr>RESULTS OUTCOME…</vt:lpstr>
      <vt:lpstr>REFLECTION…</vt:lpstr>
      <vt:lpstr>GROUP PICTURE PICS OF YOU WORKING…</vt:lpstr>
      <vt:lpstr>PROJECT TITLE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CANCUN MEXICO</dc:title>
  <dc:creator>Sarah Breinbauer</dc:creator>
  <cp:lastModifiedBy>Sarah Breinbauer</cp:lastModifiedBy>
  <cp:revision>13</cp:revision>
  <dcterms:created xsi:type="dcterms:W3CDTF">2019-05-13T13:03:50Z</dcterms:created>
  <dcterms:modified xsi:type="dcterms:W3CDTF">2019-09-05T12:57:48Z</dcterms:modified>
</cp:coreProperties>
</file>