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9575" cx="12190400"/>
  <p:notesSz cx="6858000" cy="9144000"/>
  <p:embeddedFontLst>
    <p:embeddedFont>
      <p:font typeface="No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7" roundtripDataSignature="AMtx7mjxxBo8QVBx+9NeMAb+J3cJUAJI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2161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-italic.fntdata"/><Relationship Id="rId14" Type="http://schemas.openxmlformats.org/officeDocument/2006/relationships/font" Target="fonts/NotoSans-bold.fntdata"/><Relationship Id="rId17" Type="http://customschemas.google.com/relationships/presentationmetadata" Target="metadata"/><Relationship Id="rId16" Type="http://schemas.openxmlformats.org/officeDocument/2006/relationships/font" Target="fonts/No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f7eabe673_0_3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f7eabe6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ff7eabe673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f7eabe673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f7eabe6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ff7eabe67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40569" y="2690664"/>
            <a:ext cx="9799053" cy="109917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800"/>
              <a:buFont typeface="Gulimche"/>
              <a:buNone/>
              <a:defRPr sz="5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" type="subTitle"/>
          </p:nvPr>
        </p:nvSpPr>
        <p:spPr>
          <a:xfrm>
            <a:off x="2350790" y="2264868"/>
            <a:ext cx="7488832" cy="42579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Gulimche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09521" y="1485579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i="1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609520" y="261442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>
            <p:ph idx="10" type="dt"/>
          </p:nvPr>
        </p:nvSpPr>
        <p:spPr>
          <a:xfrm>
            <a:off x="609521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65059" y="6502342"/>
            <a:ext cx="3860297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736463" y="6502342"/>
            <a:ext cx="2844430" cy="220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609521" y="261442"/>
            <a:ext cx="10971372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8346C"/>
              </a:buClr>
              <a:buSzPts val="4000"/>
              <a:buFont typeface="Calibri"/>
              <a:buNone/>
              <a:defRPr b="1" sz="4000">
                <a:solidFill>
                  <a:srgbClr val="1834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09521" y="1485578"/>
            <a:ext cx="10971372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i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500"/>
              <a:buNone/>
              <a:defRPr sz="2500">
                <a:solidFill>
                  <a:srgbClr val="3F3F3F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40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3"/>
          <p:cNvSpPr txBox="1"/>
          <p:nvPr>
            <p:ph type="ctrTitle"/>
          </p:nvPr>
        </p:nvSpPr>
        <p:spPr>
          <a:xfrm>
            <a:off x="1029308" y="1841424"/>
            <a:ext cx="5620816" cy="13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  <a:defRPr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Malgun Gothic"/>
              <a:buNone/>
              <a:defRPr b="0" i="0" sz="3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>
            <a:lvl1pPr indent="-400050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68300" lvl="5" marL="2743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6hfOZlW83HrDQzOtna4mKYgp-QXNvsDr#scrollTo=bfDAuRwF4Jr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1235250" y="998525"/>
            <a:ext cx="877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ESCAPE ROOM: “</a:t>
            </a: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CASINO WORLD</a:t>
            </a: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134250" y="4375925"/>
            <a:ext cx="3627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Linh Pham 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Olivier 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Babiard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Emmanuel Aron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Katya Kraft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609508" y="261442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346C"/>
              </a:buClr>
              <a:buSzPts val="40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609500" y="1231925"/>
            <a:ext cx="10971300" cy="55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is the game’s structure organized?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/>
              <a:t>The escape room is structured like a casino, all rooms and objects following that theme.</a:t>
            </a:r>
            <a:endParaRPr i="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/>
              <a:t>4 different rooms with different objects categories related between each other:</a:t>
            </a:r>
            <a:endParaRPr i="0">
              <a:solidFill>
                <a:srgbClr val="FC003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3383" lvl="0" marL="37338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73384" lvl="0" marL="37338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50" y="2633250"/>
            <a:ext cx="9417001" cy="39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f7eabe673_0_32"/>
          <p:cNvSpPr txBox="1"/>
          <p:nvPr>
            <p:ph idx="1" type="body"/>
          </p:nvPr>
        </p:nvSpPr>
        <p:spPr>
          <a:xfrm>
            <a:off x="609521" y="1485578"/>
            <a:ext cx="10971300" cy="48246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features did you add to the game?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0" lang="en-US"/>
              <a:t>We added 4 different mini games to add an extra step to retrieve the keys:</a:t>
            </a:r>
            <a:endParaRPr i="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0" lang="en-US"/>
              <a:t>Roll the dice game</a:t>
            </a:r>
            <a:endParaRPr i="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0" lang="en-US"/>
              <a:t>Card Game</a:t>
            </a:r>
            <a:endParaRPr i="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0" lang="en-US"/>
              <a:t>Slot Machine</a:t>
            </a:r>
            <a:endParaRPr i="0"/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0" lang="en-US"/>
              <a:t>Guess the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Which functions do you have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3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start_game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i="0" sz="13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/>
              <a:t>	</a:t>
            </a:r>
            <a:r>
              <a:rPr i="0" lang="en-US" sz="13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play_room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3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0" lang="en-US" sz="13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explore_room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3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0" sz="13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0" lang="en-US" sz="13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get_next_room_of_door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3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door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0" lang="en-US" sz="13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current_room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0" sz="13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0" lang="en-US" sz="13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0" lang="en-US" sz="13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examine_item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0" lang="en-US" sz="13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item_name</a:t>
            </a:r>
            <a:r>
              <a:rPr i="0" lang="en-US" sz="13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</p:txBody>
      </p:sp>
      <p:sp>
        <p:nvSpPr>
          <p:cNvPr id="71" name="Google Shape;71;g2ff7eabe673_0_32"/>
          <p:cNvSpPr txBox="1"/>
          <p:nvPr>
            <p:ph type="title"/>
          </p:nvPr>
        </p:nvSpPr>
        <p:spPr>
          <a:xfrm>
            <a:off x="609508" y="261442"/>
            <a:ext cx="109713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8346C"/>
              </a:buClr>
              <a:buSzPts val="4000"/>
              <a:buFont typeface="Calibri"/>
              <a:buNone/>
            </a:pPr>
            <a:r>
              <a:rPr lang="en-US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749025" y="1906100"/>
            <a:ext cx="101844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What was the most important technical challenge you faced?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The </a:t>
            </a:r>
            <a:r>
              <a:rPr b="1" i="0" lang="en-US"/>
              <a:t>biggest challenge</a:t>
            </a:r>
            <a:r>
              <a:rPr i="0" lang="en-US"/>
              <a:t> was understanding the </a:t>
            </a:r>
            <a:r>
              <a:rPr b="1" i="0" lang="en-US"/>
              <a:t>overall</a:t>
            </a:r>
            <a:r>
              <a:rPr i="0" lang="en-US"/>
              <a:t> </a:t>
            </a:r>
            <a:r>
              <a:rPr b="1" i="0" lang="en-US"/>
              <a:t>logic</a:t>
            </a:r>
            <a:r>
              <a:rPr i="0" lang="en-US"/>
              <a:t> of the game. It took time to grasp how everything was structured and how different parts interacted.</a:t>
            </a: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Also to </a:t>
            </a:r>
            <a:r>
              <a:rPr b="1" i="0" lang="en-US"/>
              <a:t>think and implement the extra mini-games </a:t>
            </a:r>
            <a:r>
              <a:rPr i="0" lang="en-US"/>
              <a:t>that we wanted to add. We encountered several errors along the way.</a:t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How did you overcome that challenge?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By </a:t>
            </a:r>
            <a:r>
              <a:rPr b="1" i="0" lang="en-US"/>
              <a:t>thoroughly reviewing the code</a:t>
            </a:r>
            <a:r>
              <a:rPr i="0" lang="en-US"/>
              <a:t> and discussing it as a team until we fully understood it. </a:t>
            </a:r>
            <a:br>
              <a:rPr i="0" lang="en-US"/>
            </a:b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/>
              <a:t>We were able to identify and fix the errors, </a:t>
            </a:r>
            <a:r>
              <a:rPr i="0" lang="en-US"/>
              <a:t>by </a:t>
            </a:r>
            <a:r>
              <a:rPr b="1" i="0" lang="en-US"/>
              <a:t>working together and considering different solutions</a:t>
            </a:r>
            <a:r>
              <a:rPr i="0" lang="en-US"/>
              <a:t>.</a:t>
            </a:r>
            <a:endParaRPr/>
          </a:p>
        </p:txBody>
      </p:sp>
      <p:sp>
        <p:nvSpPr>
          <p:cNvPr id="77" name="Google Shape;77;p4"/>
          <p:cNvSpPr txBox="1"/>
          <p:nvPr>
            <p:ph type="title"/>
          </p:nvPr>
        </p:nvSpPr>
        <p:spPr>
          <a:xfrm>
            <a:off x="609520" y="261442"/>
            <a:ext cx="10971373" cy="798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Technical Challenge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f7eabe673_0_7"/>
          <p:cNvSpPr txBox="1"/>
          <p:nvPr>
            <p:ph type="title"/>
          </p:nvPr>
        </p:nvSpPr>
        <p:spPr>
          <a:xfrm>
            <a:off x="609521" y="261442"/>
            <a:ext cx="10971300" cy="798900"/>
          </a:xfrm>
          <a:prstGeom prst="rect">
            <a:avLst/>
          </a:prstGeom>
        </p:spPr>
        <p:txBody>
          <a:bodyPr anchorCtr="0" anchor="ctr" bIns="49775" lIns="99550" spcFirstLastPara="1" rIns="99550" wrap="square" tIns="49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 Mistake</a:t>
            </a:r>
            <a:endParaRPr/>
          </a:p>
        </p:txBody>
      </p:sp>
      <p:sp>
        <p:nvSpPr>
          <p:cNvPr id="84" name="Google Shape;84;g2ff7eabe673_0_7"/>
          <p:cNvSpPr txBox="1"/>
          <p:nvPr>
            <p:ph idx="1" type="body"/>
          </p:nvPr>
        </p:nvSpPr>
        <p:spPr>
          <a:xfrm>
            <a:off x="609525" y="1255975"/>
            <a:ext cx="10446000" cy="5603400"/>
          </a:xfrm>
          <a:prstGeom prst="rect">
            <a:avLst/>
          </a:prstGeom>
        </p:spPr>
        <p:txBody>
          <a:bodyPr anchorCtr="0" anchor="t" bIns="49775" lIns="99550" spcFirstLastPara="1" rIns="99550" wrap="square" tIns="49775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What was the biggest mistake you made during this project?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0" lang="en-US"/>
              <a:t>At the start, we struggled with </a:t>
            </a:r>
            <a:r>
              <a:rPr b="1" i="0" lang="en-US"/>
              <a:t>proper organization</a:t>
            </a:r>
            <a:r>
              <a:rPr i="0" lang="en-US"/>
              <a:t>. While we discussed our goals and ideas, we didn’t create a solid plan to follow.</a:t>
            </a:r>
            <a:endParaRPr i="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0" lang="en-US"/>
              <a:t>Additionally, we relied on Olivier to take the lead, when we could have collaborated more effectively as a group.</a:t>
            </a:r>
            <a:endParaRPr i="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What did you learn from it?</a:t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0" lang="en-US"/>
              <a:t>We learned the importance of organizing ideas from the beginning. Writing them down and </a:t>
            </a:r>
            <a:r>
              <a:rPr b="1" i="0" lang="en-US"/>
              <a:t>practicing effective project management </a:t>
            </a:r>
            <a:r>
              <a:rPr i="0" lang="en-US"/>
              <a:t>makes the process smoother and more efficient.</a:t>
            </a:r>
            <a:endParaRPr i="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i="0" lang="en-US"/>
              <a:t>We also realized that </a:t>
            </a:r>
            <a:r>
              <a:rPr b="1" i="0" lang="en-US"/>
              <a:t>working together as a cohesive team</a:t>
            </a:r>
            <a:r>
              <a:rPr i="0" lang="en-US"/>
              <a:t> is essential for better outcomes, rather than depending on a single person.</a:t>
            </a:r>
            <a:endParaRPr i="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3247825" y="2593100"/>
            <a:ext cx="27708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001080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CASINO WORLD DEMO</a:t>
            </a:r>
            <a:endParaRPr sz="4700">
              <a:solidFill>
                <a:srgbClr val="001080"/>
              </a:solidFill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902074" y="1694683"/>
            <a:ext cx="9361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C00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1055583" y="1841424"/>
            <a:ext cx="56208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9775" lIns="99550" spcFirstLastPara="1" rIns="99550" wrap="square" tIns="497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200"/>
              <a:buFont typeface="Gulimche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02250" y="3600600"/>
            <a:ext cx="47175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CASINO WORLD</a:t>
            </a:r>
            <a:endParaRPr sz="30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Linh Pham 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Olivier Babiard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Emmanuel Aron</a:t>
            </a:r>
            <a:endParaRPr/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Katya Kraft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