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F310-E3C9-4295-9A66-E757E72F6D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DBE7-603E-484C-B113-2007FC64B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test.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4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7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0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0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8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2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0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7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7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2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6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7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0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6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5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8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6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3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93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8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1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5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0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7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3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7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4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1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3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31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5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7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3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2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70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1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9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0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7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8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30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98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3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8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8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8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3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4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7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9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3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3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9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21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8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1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8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7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83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9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8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9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3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0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9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9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6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9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6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3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9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8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9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1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3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3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9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7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7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9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3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6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3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5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1259</Words>
  <Application>Microsoft Office PowerPoint</Application>
  <PresentationFormat>Grand écran</PresentationFormat>
  <Paragraphs>1257</Paragraphs>
  <Slides>105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105</vt:i4>
      </vt:variant>
    </vt:vector>
  </HeadingPairs>
  <TitlesOfParts>
    <vt:vector size="109" baseType="lpstr">
      <vt:lpstr>Arial</vt:lpstr>
      <vt:lpstr>Calibri</vt:lpstr>
      <vt:lpstr>Calibri Light</vt:lpstr>
      <vt:lpstr>Thème Office</vt:lpstr>
      <vt:lpstr>Animation test.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test.</dc:title>
  <dc:creator>Jad Charara</dc:creator>
  <cp:lastModifiedBy>Jad Charara</cp:lastModifiedBy>
  <cp:revision>8</cp:revision>
  <dcterms:created xsi:type="dcterms:W3CDTF">2017-01-11T17:40:41Z</dcterms:created>
  <dcterms:modified xsi:type="dcterms:W3CDTF">2017-01-24T02:39:35Z</dcterms:modified>
</cp:coreProperties>
</file>