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1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595" autoAdjust="0"/>
  </p:normalViewPr>
  <p:slideViewPr>
    <p:cSldViewPr>
      <p:cViewPr varScale="1">
        <p:scale>
          <a:sx n="88" d="100"/>
          <a:sy n="88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2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89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3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2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00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7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7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01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8500-D0B6-4593-AA9D-BF578F16F5FD}" type="datetimeFigureOut">
              <a:rPr lang="en-CA" smtClean="0"/>
              <a:t>14/10/2015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2AD6-147C-4758-A1A0-6BA1096260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Projet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Par:</a:t>
            </a:r>
          </a:p>
          <a:p>
            <a:r>
              <a:rPr lang="en-CA" dirty="0" err="1" smtClean="0"/>
              <a:t>Jad</a:t>
            </a:r>
            <a:endParaRPr lang="en-CA" dirty="0"/>
          </a:p>
          <a:p>
            <a:r>
              <a:rPr lang="en-CA" dirty="0" err="1" smtClean="0"/>
              <a:t>Yohan</a:t>
            </a:r>
            <a:endParaRPr lang="en-CA" dirty="0"/>
          </a:p>
          <a:p>
            <a:r>
              <a:rPr lang="en-CA" dirty="0" smtClean="0"/>
              <a:t>Christian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468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Les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que</a:t>
            </a:r>
            <a:r>
              <a:rPr lang="en-CA" dirty="0"/>
              <a:t> </a:t>
            </a:r>
            <a:r>
              <a:rPr lang="en-CA" dirty="0" err="1"/>
              <a:t>QoS</a:t>
            </a:r>
            <a:r>
              <a:rPr lang="en-CA" dirty="0"/>
              <a:t> </a:t>
            </a:r>
            <a:r>
              <a:rPr lang="en-CA" dirty="0" err="1" smtClean="0"/>
              <a:t>Offrent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Classification</a:t>
            </a:r>
            <a:endParaRPr lang="en-CA" dirty="0"/>
          </a:p>
          <a:p>
            <a:r>
              <a:rPr lang="en-CA" dirty="0"/>
              <a:t>Marking</a:t>
            </a:r>
          </a:p>
          <a:p>
            <a:r>
              <a:rPr lang="en-CA" dirty="0"/>
              <a:t>Policing</a:t>
            </a:r>
          </a:p>
          <a:p>
            <a:r>
              <a:rPr lang="en-CA" dirty="0"/>
              <a:t>Shaping </a:t>
            </a:r>
          </a:p>
          <a:p>
            <a:r>
              <a:rPr lang="en-CA" dirty="0"/>
              <a:t>Congestion avoidance</a:t>
            </a:r>
          </a:p>
          <a:p>
            <a:r>
              <a:rPr lang="en-CA" dirty="0"/>
              <a:t>Queuing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903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Codec</a:t>
            </a:r>
            <a:br>
              <a:rPr lang="en-CA" dirty="0" smtClean="0"/>
            </a:br>
            <a:r>
              <a:rPr lang="en-CA" dirty="0" smtClean="0"/>
              <a:t>(Code Decode)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C’est</a:t>
            </a:r>
            <a:r>
              <a:rPr lang="en-CA" dirty="0" smtClean="0"/>
              <a:t> un service qui </a:t>
            </a:r>
            <a:r>
              <a:rPr lang="en-CA" dirty="0" err="1" smtClean="0"/>
              <a:t>comprime</a:t>
            </a:r>
            <a:r>
              <a:rPr lang="en-CA" dirty="0" smtClean="0"/>
              <a:t> en temp </a:t>
            </a:r>
            <a:r>
              <a:rPr lang="en-CA" dirty="0" err="1" smtClean="0"/>
              <a:t>réel</a:t>
            </a:r>
            <a:r>
              <a:rPr lang="en-CA" dirty="0" smtClean="0"/>
              <a:t> des </a:t>
            </a:r>
            <a:r>
              <a:rPr lang="en-CA" dirty="0" err="1" smtClean="0"/>
              <a:t>donnés</a:t>
            </a:r>
            <a:r>
              <a:rPr lang="en-CA" dirty="0" smtClean="0"/>
              <a:t> </a:t>
            </a:r>
            <a:r>
              <a:rPr lang="en-CA" dirty="0" err="1" smtClean="0"/>
              <a:t>avant</a:t>
            </a:r>
            <a:r>
              <a:rPr lang="en-CA" dirty="0" smtClean="0"/>
              <a:t> de le faire passer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réseaux</a:t>
            </a:r>
            <a:r>
              <a:rPr lang="en-CA" dirty="0"/>
              <a:t> </a:t>
            </a:r>
            <a:r>
              <a:rPr lang="en-CA" dirty="0" smtClean="0"/>
              <a:t>et la </a:t>
            </a:r>
            <a:r>
              <a:rPr lang="en-CA" dirty="0" err="1" smtClean="0"/>
              <a:t>décomprime</a:t>
            </a:r>
            <a:r>
              <a:rPr lang="en-CA" dirty="0" smtClean="0"/>
              <a:t> en </a:t>
            </a:r>
            <a:r>
              <a:rPr lang="en-CA" dirty="0" err="1" smtClean="0"/>
              <a:t>arrivant</a:t>
            </a:r>
            <a:r>
              <a:rPr lang="en-CA" dirty="0" smtClean="0"/>
              <a:t> par </a:t>
            </a:r>
            <a:r>
              <a:rPr lang="en-CA" dirty="0" err="1" smtClean="0"/>
              <a:t>l’hote</a:t>
            </a:r>
            <a:r>
              <a:rPr lang="en-CA" dirty="0" smtClean="0"/>
              <a:t> de </a:t>
            </a:r>
            <a:r>
              <a:rPr lang="en-CA" dirty="0" err="1" smtClean="0"/>
              <a:t>destionation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err="1" smtClean="0"/>
              <a:t>Moins</a:t>
            </a:r>
            <a:r>
              <a:rPr lang="en-CA" dirty="0" smtClean="0"/>
              <a:t> de traffic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</a:t>
            </a:r>
            <a:endParaRPr lang="en-CA" dirty="0"/>
          </a:p>
          <a:p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tolérance</a:t>
            </a:r>
            <a:r>
              <a:rPr lang="en-CA" dirty="0" smtClean="0"/>
              <a:t> de </a:t>
            </a:r>
            <a:r>
              <a:rPr lang="en-CA" dirty="0" err="1" smtClean="0"/>
              <a:t>perte</a:t>
            </a:r>
            <a:r>
              <a:rPr lang="en-CA" dirty="0" smtClean="0"/>
              <a:t> de packets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9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formats audio de codec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73808"/>
              </p:ext>
            </p:extLst>
          </p:nvPr>
        </p:nvGraphicFramePr>
        <p:xfrm>
          <a:off x="467544" y="1700808"/>
          <a:ext cx="8208912" cy="460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Format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Bande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passante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Utilisé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Qualité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Tolere</a:t>
                      </a:r>
                      <a:r>
                        <a:rPr lang="en-CA" baseline="0" dirty="0" smtClean="0"/>
                        <a:t> des </a:t>
                      </a:r>
                      <a:r>
                        <a:rPr lang="en-CA" baseline="0" dirty="0" err="1" smtClean="0"/>
                        <a:t>pertes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8 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G729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3.75kb/s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Filtré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</a:t>
                      </a:r>
                      <a:endParaRPr lang="en-CA" dirty="0"/>
                    </a:p>
                  </a:txBody>
                  <a:tcPr/>
                </a:tc>
              </a:tr>
              <a:tr h="92170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ILBC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3.75kb/s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Filtré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Oui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Unified Communication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r>
              <a:rPr lang="en-CA" dirty="0" err="1" smtClean="0"/>
              <a:t>C’est</a:t>
            </a:r>
            <a:r>
              <a:rPr lang="en-CA" dirty="0" smtClean="0"/>
              <a:t> un service pour </a:t>
            </a:r>
            <a:r>
              <a:rPr lang="en-CA" dirty="0" err="1" smtClean="0"/>
              <a:t>réuinir</a:t>
            </a:r>
            <a:r>
              <a:rPr lang="en-CA" dirty="0" smtClean="0"/>
              <a:t> tout </a:t>
            </a:r>
            <a:r>
              <a:rPr lang="en-CA" dirty="0" err="1" smtClean="0"/>
              <a:t>nos</a:t>
            </a:r>
            <a:r>
              <a:rPr lang="en-CA" dirty="0" smtClean="0"/>
              <a:t> service </a:t>
            </a:r>
            <a:r>
              <a:rPr lang="en-CA" dirty="0" err="1" smtClean="0"/>
              <a:t>comme</a:t>
            </a:r>
            <a:r>
              <a:rPr lang="en-CA" dirty="0" smtClean="0"/>
              <a:t> (Email, </a:t>
            </a:r>
            <a:r>
              <a:rPr lang="en-CA" dirty="0" err="1" smtClean="0"/>
              <a:t>Télépone</a:t>
            </a:r>
            <a:r>
              <a:rPr lang="en-CA" dirty="0" smtClean="0"/>
              <a:t>, Voicemail, </a:t>
            </a:r>
            <a:r>
              <a:rPr lang="en-CA" dirty="0" err="1" smtClean="0"/>
              <a:t>messagerie</a:t>
            </a:r>
            <a:r>
              <a:rPr lang="en-CA" dirty="0" smtClean="0"/>
              <a:t> </a:t>
            </a:r>
            <a:r>
              <a:rPr lang="en-CA" dirty="0" err="1" smtClean="0"/>
              <a:t>instantanné</a:t>
            </a:r>
            <a:r>
              <a:rPr lang="en-CA" dirty="0" smtClean="0"/>
              <a:t>, etc…) </a:t>
            </a:r>
            <a:r>
              <a:rPr lang="en-CA" dirty="0" err="1" smtClean="0"/>
              <a:t>sur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seule</a:t>
            </a:r>
            <a:r>
              <a:rPr lang="en-CA" dirty="0" smtClean="0"/>
              <a:t> place.</a:t>
            </a:r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Utilisation des services plus simple</a:t>
            </a:r>
          </a:p>
          <a:p>
            <a:pPr marL="0" indent="0">
              <a:buNone/>
            </a:pPr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productivité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l’entreprise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Meilleure</a:t>
            </a:r>
            <a:r>
              <a:rPr lang="en-CA" dirty="0" smtClean="0"/>
              <a:t> organisation.</a:t>
            </a:r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9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Pourquois</a:t>
            </a:r>
            <a:r>
              <a:rPr lang="en-CA" dirty="0" smtClean="0"/>
              <a:t> utiliser SIP?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Il y a des </a:t>
            </a:r>
            <a:r>
              <a:rPr lang="en-CA" dirty="0" err="1" smtClean="0"/>
              <a:t>serveur</a:t>
            </a:r>
            <a:r>
              <a:rPr lang="en-CA" dirty="0" smtClean="0"/>
              <a:t> SIP </a:t>
            </a:r>
            <a:r>
              <a:rPr lang="en-CA" dirty="0" err="1" smtClean="0"/>
              <a:t>gratuites</a:t>
            </a:r>
            <a:r>
              <a:rPr lang="en-CA" dirty="0" smtClean="0"/>
              <a:t> et source </a:t>
            </a:r>
            <a:r>
              <a:rPr lang="en-CA" dirty="0" err="1" smtClean="0"/>
              <a:t>ouverte</a:t>
            </a:r>
            <a:r>
              <a:rPr lang="en-CA" dirty="0" smtClean="0"/>
              <a:t>.</a:t>
            </a:r>
          </a:p>
          <a:p>
            <a:r>
              <a:rPr lang="en-CA" dirty="0" smtClean="0"/>
              <a:t>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serveur</a:t>
            </a:r>
            <a:r>
              <a:rPr lang="en-CA" dirty="0" smtClean="0"/>
              <a:t> 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dispendieux</a:t>
            </a:r>
            <a:r>
              <a:rPr lang="en-CA" dirty="0" smtClean="0"/>
              <a:t>.</a:t>
            </a:r>
          </a:p>
          <a:p>
            <a:r>
              <a:rPr lang="en-CA" dirty="0" smtClean="0"/>
              <a:t>Plus de </a:t>
            </a:r>
            <a:r>
              <a:rPr lang="en-CA" dirty="0" err="1" smtClean="0"/>
              <a:t>flexibilité</a:t>
            </a:r>
            <a:endParaRPr lang="en-CA" dirty="0" smtClean="0"/>
          </a:p>
          <a:p>
            <a:r>
              <a:rPr lang="en-CA" dirty="0" smtClean="0"/>
              <a:t>SIP </a:t>
            </a:r>
            <a:r>
              <a:rPr lang="en-CA" dirty="0" err="1" smtClean="0"/>
              <a:t>fais</a:t>
            </a:r>
            <a:r>
              <a:rPr lang="en-CA" dirty="0" smtClean="0"/>
              <a:t> le meme travail </a:t>
            </a:r>
            <a:r>
              <a:rPr lang="en-CA" dirty="0" err="1" smtClean="0"/>
              <a:t>que</a:t>
            </a:r>
            <a:r>
              <a:rPr lang="en-CA" dirty="0" smtClean="0"/>
              <a:t> les </a:t>
            </a: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serveurs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4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Quelle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l’utilitée</a:t>
            </a:r>
            <a:r>
              <a:rPr lang="en-CA" dirty="0" smtClean="0"/>
              <a:t> du </a:t>
            </a:r>
            <a:r>
              <a:rPr lang="en-CA" dirty="0" err="1" smtClean="0"/>
              <a:t>protocole</a:t>
            </a:r>
            <a:r>
              <a:rPr lang="en-CA" dirty="0" smtClean="0"/>
              <a:t> SIP? </a:t>
            </a:r>
            <a:br>
              <a:rPr lang="en-CA" dirty="0" smtClean="0"/>
            </a:br>
            <a:r>
              <a:rPr lang="en-CA" dirty="0" smtClean="0"/>
              <a:t>(Session Initiation Protocol)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endParaRPr lang="en-CA" dirty="0" smtClean="0"/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initialiser des </a:t>
            </a:r>
            <a:r>
              <a:rPr lang="en-CA" sz="2600" dirty="0" err="1" smtClean="0"/>
              <a:t>ou</a:t>
            </a:r>
            <a:r>
              <a:rPr lang="en-CA" sz="2600" dirty="0" smtClean="0"/>
              <a:t> </a:t>
            </a:r>
            <a:r>
              <a:rPr lang="en-CA" sz="2600" dirty="0" err="1" smtClean="0"/>
              <a:t>terminer</a:t>
            </a:r>
            <a:r>
              <a:rPr lang="en-CA" sz="2600" dirty="0" smtClean="0"/>
              <a:t> </a:t>
            </a:r>
            <a:r>
              <a:rPr lang="en-CA" sz="2600" dirty="0" err="1" smtClean="0"/>
              <a:t>une</a:t>
            </a:r>
            <a:r>
              <a:rPr lang="en-CA" sz="2600" dirty="0" smtClean="0"/>
              <a:t> session</a:t>
            </a:r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</a:t>
            </a:r>
            <a:r>
              <a:rPr lang="en-CA" sz="2600" dirty="0" err="1" smtClean="0"/>
              <a:t>traduire</a:t>
            </a:r>
            <a:r>
              <a:rPr lang="en-CA" sz="2600" dirty="0" smtClean="0"/>
              <a:t> des ID de </a:t>
            </a:r>
            <a:r>
              <a:rPr lang="en-CA" sz="2600" dirty="0" err="1" smtClean="0"/>
              <a:t>utlisateurs</a:t>
            </a:r>
            <a:r>
              <a:rPr lang="en-CA" sz="2600" dirty="0" smtClean="0"/>
              <a:t> en </a:t>
            </a:r>
            <a:r>
              <a:rPr lang="en-CA" sz="2600" dirty="0" err="1" smtClean="0"/>
              <a:t>addresse</a:t>
            </a:r>
            <a:r>
              <a:rPr lang="en-CA" sz="2600" dirty="0" smtClean="0"/>
              <a:t> IP</a:t>
            </a:r>
          </a:p>
          <a:p>
            <a:r>
              <a:rPr lang="en-CA" sz="2600" dirty="0" err="1" smtClean="0"/>
              <a:t>Regarder</a:t>
            </a:r>
            <a:r>
              <a:rPr lang="en-CA" sz="2600" dirty="0" smtClean="0"/>
              <a:t> </a:t>
            </a:r>
            <a:r>
              <a:rPr lang="en-CA" sz="2600" dirty="0" err="1" smtClean="0"/>
              <a:t>si</a:t>
            </a:r>
            <a:r>
              <a:rPr lang="en-CA" sz="2600" dirty="0" smtClean="0"/>
              <a:t> les </a:t>
            </a:r>
            <a:r>
              <a:rPr lang="en-CA" sz="2600" dirty="0" err="1" smtClean="0"/>
              <a:t>fonctionnalité</a:t>
            </a:r>
            <a:r>
              <a:rPr lang="en-CA" sz="2600" dirty="0" smtClean="0"/>
              <a:t> </a:t>
            </a:r>
            <a:r>
              <a:rPr lang="en-CA" sz="2600" dirty="0" err="1" smtClean="0"/>
              <a:t>sont</a:t>
            </a:r>
            <a:r>
              <a:rPr lang="en-CA" sz="2600" dirty="0" smtClean="0"/>
              <a:t> compatible a </a:t>
            </a:r>
            <a:r>
              <a:rPr lang="en-CA" sz="2600" dirty="0" err="1" smtClean="0"/>
              <a:t>l’initialisation</a:t>
            </a:r>
            <a:r>
              <a:rPr lang="en-CA" sz="2600" dirty="0" smtClean="0"/>
              <a:t> de la session.</a:t>
            </a:r>
          </a:p>
          <a:p>
            <a:r>
              <a:rPr lang="en-CA" sz="2600" dirty="0" err="1" smtClean="0"/>
              <a:t>Peut</a:t>
            </a:r>
            <a:r>
              <a:rPr lang="en-CA" sz="2600" dirty="0" smtClean="0"/>
              <a:t> </a:t>
            </a:r>
            <a:r>
              <a:rPr lang="en-CA" sz="2600" dirty="0" err="1" smtClean="0"/>
              <a:t>négocier</a:t>
            </a:r>
            <a:r>
              <a:rPr lang="en-CA" sz="2600" dirty="0" smtClean="0"/>
              <a:t> des </a:t>
            </a:r>
            <a:r>
              <a:rPr lang="en-CA" sz="2600" dirty="0" err="1" smtClean="0"/>
              <a:t>fonctionnalités</a:t>
            </a:r>
            <a:r>
              <a:rPr lang="en-CA" sz="2600" dirty="0" smtClean="0"/>
              <a:t> entre les clients participants a la session</a:t>
            </a:r>
            <a:r>
              <a:rPr lang="en-CA" sz="2600" dirty="0" smtClean="0"/>
              <a:t>.</a:t>
            </a:r>
          </a:p>
          <a:p>
            <a:r>
              <a:rPr lang="fr-CA" sz="2600" dirty="0"/>
              <a:t>Gère les appels ( Ajoute, </a:t>
            </a:r>
            <a:r>
              <a:rPr lang="fr-CA" sz="2600" dirty="0" err="1"/>
              <a:t>enlve</a:t>
            </a:r>
            <a:r>
              <a:rPr lang="fr-CA" sz="2600" dirty="0"/>
              <a:t>  et </a:t>
            </a:r>
            <a:r>
              <a:rPr lang="fr-CA" sz="2600" dirty="0" err="1"/>
              <a:t>redirecte</a:t>
            </a:r>
            <a:r>
              <a:rPr lang="fr-CA" sz="2600" dirty="0"/>
              <a:t> des participants)</a:t>
            </a:r>
            <a:r>
              <a:rPr lang="en-CA" sz="2600" dirty="0"/>
              <a:t> </a:t>
            </a:r>
          </a:p>
          <a:p>
            <a:r>
              <a:rPr lang="fr-CA" sz="2600" dirty="0"/>
              <a:t>Gère les appels ( Ajoute, </a:t>
            </a:r>
            <a:r>
              <a:rPr lang="fr-CA" sz="2600" dirty="0" err="1"/>
              <a:t>enlve</a:t>
            </a:r>
            <a:r>
              <a:rPr lang="fr-CA" sz="2600" dirty="0"/>
              <a:t>  et </a:t>
            </a:r>
            <a:r>
              <a:rPr lang="fr-CA" sz="2600" dirty="0" err="1"/>
              <a:t>redirecte</a:t>
            </a:r>
            <a:r>
              <a:rPr lang="fr-CA" sz="2600" dirty="0"/>
              <a:t> des </a:t>
            </a:r>
            <a:r>
              <a:rPr lang="fr-CA" sz="2600" dirty="0" smtClean="0"/>
              <a:t>participants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6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Les </a:t>
            </a:r>
            <a:r>
              <a:rPr lang="en-CA" dirty="0" err="1" smtClean="0"/>
              <a:t>composantes</a:t>
            </a:r>
            <a:r>
              <a:rPr lang="en-CA" dirty="0" smtClean="0"/>
              <a:t> </a:t>
            </a:r>
            <a:r>
              <a:rPr lang="en-CA" dirty="0" err="1" smtClean="0"/>
              <a:t>utilisés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/>
              <a:t> </a:t>
            </a:r>
            <a:r>
              <a:rPr lang="en-CA" dirty="0" err="1" smtClean="0"/>
              <a:t>serveur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Proxy</a:t>
            </a:r>
          </a:p>
          <a:p>
            <a:r>
              <a:rPr lang="en-CA" dirty="0" smtClean="0"/>
              <a:t>Redirect Server</a:t>
            </a:r>
          </a:p>
          <a:p>
            <a:r>
              <a:rPr lang="en-CA" dirty="0" smtClean="0"/>
              <a:t>Registrar</a:t>
            </a:r>
          </a:p>
          <a:p>
            <a:r>
              <a:rPr lang="en-CA" dirty="0" smtClean="0"/>
              <a:t>Location Server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78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proxy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Le client </a:t>
            </a:r>
            <a:r>
              <a:rPr lang="en-CA" dirty="0" err="1" smtClean="0"/>
              <a:t>fais</a:t>
            </a:r>
            <a:r>
              <a:rPr lang="en-CA" dirty="0" smtClean="0"/>
              <a:t> la </a:t>
            </a:r>
            <a:r>
              <a:rPr lang="en-CA" dirty="0" err="1" smtClean="0"/>
              <a:t>requete</a:t>
            </a:r>
            <a:r>
              <a:rPr lang="en-CA" dirty="0" smtClean="0"/>
              <a:t> </a:t>
            </a:r>
            <a:r>
              <a:rPr lang="en-CA" dirty="0" err="1" smtClean="0"/>
              <a:t>d’initialisation</a:t>
            </a:r>
            <a:r>
              <a:rPr lang="en-CA" dirty="0" smtClean="0"/>
              <a:t> de session au </a:t>
            </a:r>
            <a:r>
              <a:rPr lang="en-CA" dirty="0" err="1" smtClean="0"/>
              <a:t>serveur</a:t>
            </a:r>
            <a:r>
              <a:rPr lang="en-CA" dirty="0" smtClean="0"/>
              <a:t> proxy et </a:t>
            </a:r>
            <a:r>
              <a:rPr lang="en-CA" dirty="0" err="1" smtClean="0"/>
              <a:t>l’envoi</a:t>
            </a:r>
            <a:r>
              <a:rPr lang="en-CA" dirty="0" smtClean="0"/>
              <a:t> a </a:t>
            </a:r>
            <a:r>
              <a:rPr lang="en-CA" dirty="0" err="1" smtClean="0"/>
              <a:t>lautre</a:t>
            </a:r>
            <a:r>
              <a:rPr lang="en-CA" dirty="0" smtClean="0"/>
              <a:t> client. De plus, </a:t>
            </a:r>
            <a:r>
              <a:rPr lang="en-CA" dirty="0" err="1" smtClean="0"/>
              <a:t>toute</a:t>
            </a:r>
            <a:r>
              <a:rPr lang="en-CA" dirty="0" smtClean="0"/>
              <a:t> communication entre client </a:t>
            </a:r>
            <a:r>
              <a:rPr lang="en-CA" dirty="0" err="1" smtClean="0"/>
              <a:t>passe</a:t>
            </a:r>
            <a:r>
              <a:rPr lang="en-CA" dirty="0" smtClean="0"/>
              <a:t> par le </a:t>
            </a:r>
            <a:r>
              <a:rPr lang="en-CA" dirty="0" err="1" smtClean="0"/>
              <a:t>serveur</a:t>
            </a:r>
            <a:r>
              <a:rPr lang="en-CA" dirty="0" smtClean="0"/>
              <a:t> proxy.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pic>
        <p:nvPicPr>
          <p:cNvPr id="1027" name="Picture 3" descr="Z:\home\ihatei\Pictures\l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de redirection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Retourne</a:t>
            </a:r>
            <a:r>
              <a:rPr lang="en-CA" dirty="0" smtClean="0"/>
              <a:t> la </a:t>
            </a:r>
            <a:r>
              <a:rPr lang="en-CA" dirty="0" err="1" smtClean="0"/>
              <a:t>requete</a:t>
            </a:r>
            <a:r>
              <a:rPr lang="en-CA" dirty="0" smtClean="0"/>
              <a:t> </a:t>
            </a:r>
            <a:r>
              <a:rPr lang="en-CA" dirty="0" err="1" smtClean="0"/>
              <a:t>dinitialisation</a:t>
            </a:r>
            <a:r>
              <a:rPr lang="en-CA" dirty="0" smtClean="0"/>
              <a:t> </a:t>
            </a:r>
            <a:r>
              <a:rPr lang="en-CA" dirty="0" err="1" smtClean="0"/>
              <a:t>quand</a:t>
            </a:r>
            <a:r>
              <a:rPr lang="en-CA" dirty="0" smtClean="0"/>
              <a:t> le nom </a:t>
            </a:r>
            <a:r>
              <a:rPr lang="en-CA" dirty="0" err="1" smtClean="0"/>
              <a:t>d’utilisateur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le ID </a:t>
            </a:r>
            <a:r>
              <a:rPr lang="en-CA" dirty="0" err="1" smtClean="0"/>
              <a:t>dutilisateur</a:t>
            </a:r>
            <a:r>
              <a:rPr lang="en-CA" dirty="0" smtClean="0"/>
              <a:t> a changer de </a:t>
            </a:r>
            <a:r>
              <a:rPr lang="en-CA" dirty="0" err="1" smtClean="0"/>
              <a:t>domaine</a:t>
            </a:r>
            <a:r>
              <a:rPr lang="en-CA" dirty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qui </a:t>
            </a:r>
            <a:r>
              <a:rPr lang="en-CA" dirty="0" err="1" smtClean="0"/>
              <a:t>n’est</a:t>
            </a:r>
            <a:r>
              <a:rPr lang="en-CA" dirty="0" smtClean="0"/>
              <a:t> pas </a:t>
            </a:r>
            <a:r>
              <a:rPr lang="en-CA" dirty="0" err="1" smtClean="0"/>
              <a:t>disponible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 descr="Z:\home\ihatei\Pictures\A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718717" cy="29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Registrar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 server registrar a le role de devoir faire </a:t>
            </a:r>
            <a:r>
              <a:rPr lang="en-CA" dirty="0" err="1" smtClean="0"/>
              <a:t>registrer</a:t>
            </a:r>
            <a:r>
              <a:rPr lang="en-CA" dirty="0" smtClean="0"/>
              <a:t> le client a son nom </a:t>
            </a:r>
            <a:r>
              <a:rPr lang="en-CA" dirty="0" err="1" smtClean="0"/>
              <a:t>d’utilisateur</a:t>
            </a:r>
            <a:r>
              <a:rPr lang="en-CA" dirty="0" smtClean="0"/>
              <a:t>. </a:t>
            </a:r>
            <a:r>
              <a:rPr lang="en-CA" dirty="0" err="1" smtClean="0"/>
              <a:t>Biensur</a:t>
            </a:r>
            <a:r>
              <a:rPr lang="en-CA" dirty="0" smtClean="0"/>
              <a:t>, </a:t>
            </a:r>
            <a:r>
              <a:rPr lang="en-CA" dirty="0" err="1" smtClean="0"/>
              <a:t>l’enregitrement</a:t>
            </a:r>
            <a:r>
              <a:rPr lang="en-CA" dirty="0" smtClean="0"/>
              <a:t> expire a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certaine</a:t>
            </a:r>
            <a:r>
              <a:rPr lang="en-CA" dirty="0" smtClean="0"/>
              <a:t> </a:t>
            </a:r>
            <a:r>
              <a:rPr lang="en-CA" dirty="0" err="1" smtClean="0"/>
              <a:t>periode</a:t>
            </a:r>
            <a:r>
              <a:rPr lang="en-CA" dirty="0" smtClean="0"/>
              <a:t> et le </a:t>
            </a:r>
            <a:r>
              <a:rPr lang="en-CA" dirty="0" err="1" smtClean="0"/>
              <a:t>proces</a:t>
            </a:r>
            <a:r>
              <a:rPr lang="en-CA" dirty="0" smtClean="0"/>
              <a:t> de </a:t>
            </a:r>
            <a:r>
              <a:rPr lang="en-CA" dirty="0" err="1" smtClean="0"/>
              <a:t>enregistrement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etre</a:t>
            </a:r>
            <a:r>
              <a:rPr lang="en-CA" dirty="0" smtClean="0"/>
              <a:t> </a:t>
            </a:r>
            <a:r>
              <a:rPr lang="en-CA" dirty="0" err="1" smtClean="0"/>
              <a:t>refais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3074" name="Picture 2" descr="Z:\home\ihatei\Pictures\Screenshot from 2015-10-15 03:59: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35863"/>
            <a:ext cx="5752381" cy="22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3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Serveur</a:t>
            </a:r>
            <a:r>
              <a:rPr lang="en-CA" dirty="0" smtClean="0"/>
              <a:t> de location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Il </a:t>
            </a:r>
            <a:r>
              <a:rPr lang="en-CA" dirty="0" err="1" smtClean="0"/>
              <a:t>contient</a:t>
            </a:r>
            <a:r>
              <a:rPr lang="en-CA" dirty="0" smtClean="0"/>
              <a:t> tout </a:t>
            </a:r>
            <a:r>
              <a:rPr lang="en-CA" dirty="0" err="1" smtClean="0"/>
              <a:t>las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de la </a:t>
            </a:r>
            <a:r>
              <a:rPr lang="en-CA" dirty="0" err="1" smtClean="0"/>
              <a:t>l’ocation</a:t>
            </a:r>
            <a:r>
              <a:rPr lang="en-CA" dirty="0" smtClean="0"/>
              <a:t> (</a:t>
            </a:r>
            <a:r>
              <a:rPr lang="en-CA" dirty="0" err="1" smtClean="0"/>
              <a:t>adresse</a:t>
            </a:r>
            <a:r>
              <a:rPr lang="en-CA" dirty="0" smtClean="0"/>
              <a:t> IP) </a:t>
            </a:r>
            <a:r>
              <a:rPr lang="en-CA" dirty="0" err="1" smtClean="0"/>
              <a:t>provenant</a:t>
            </a:r>
            <a:r>
              <a:rPr lang="en-CA" dirty="0" smtClean="0"/>
              <a:t> du </a:t>
            </a:r>
            <a:r>
              <a:rPr lang="en-CA" dirty="0" err="1" smtClean="0"/>
              <a:t>serveur</a:t>
            </a:r>
            <a:r>
              <a:rPr lang="en-CA" dirty="0" smtClean="0"/>
              <a:t> </a:t>
            </a:r>
            <a:r>
              <a:rPr lang="en-CA" dirty="0" err="1" smtClean="0"/>
              <a:t>Registardes</a:t>
            </a:r>
            <a:r>
              <a:rPr lang="en-CA" dirty="0" smtClean="0"/>
              <a:t> clients se </a:t>
            </a:r>
            <a:r>
              <a:rPr lang="en-CA" dirty="0" err="1" smtClean="0"/>
              <a:t>connectants</a:t>
            </a:r>
            <a:r>
              <a:rPr lang="en-CA" dirty="0" smtClean="0"/>
              <a:t> a </a:t>
            </a:r>
            <a:r>
              <a:rPr lang="en-CA" dirty="0" err="1" smtClean="0"/>
              <a:t>leurs</a:t>
            </a:r>
            <a:r>
              <a:rPr lang="en-CA" dirty="0" smtClean="0"/>
              <a:t> </a:t>
            </a:r>
            <a:r>
              <a:rPr lang="en-CA" dirty="0" err="1" smtClean="0"/>
              <a:t>utilisateur</a:t>
            </a:r>
            <a:r>
              <a:rPr lang="en-CA" dirty="0" smtClean="0"/>
              <a:t>.</a:t>
            </a:r>
          </a:p>
          <a:p>
            <a:r>
              <a:rPr lang="en-CA" dirty="0" smtClean="0"/>
              <a:t>Son role </a:t>
            </a:r>
            <a:r>
              <a:rPr lang="en-CA" dirty="0" err="1" smtClean="0"/>
              <a:t>est</a:t>
            </a:r>
            <a:r>
              <a:rPr lang="en-CA" dirty="0" smtClean="0"/>
              <a:t> de </a:t>
            </a:r>
            <a:r>
              <a:rPr lang="en-CA" dirty="0" err="1" smtClean="0"/>
              <a:t>distribuer</a:t>
            </a:r>
            <a:r>
              <a:rPr lang="en-CA" dirty="0" smtClean="0"/>
              <a:t> </a:t>
            </a:r>
            <a:r>
              <a:rPr lang="en-CA" dirty="0" err="1" smtClean="0"/>
              <a:t>ces</a:t>
            </a:r>
            <a:r>
              <a:rPr lang="en-CA" dirty="0" smtClean="0"/>
              <a:t> </a:t>
            </a:r>
            <a:r>
              <a:rPr lang="en-CA" dirty="0" err="1" smtClean="0"/>
              <a:t>donnés</a:t>
            </a:r>
            <a:r>
              <a:rPr lang="en-CA" dirty="0" smtClean="0"/>
              <a:t> au </a:t>
            </a:r>
            <a:r>
              <a:rPr lang="en-CA" dirty="0" err="1" smtClean="0"/>
              <a:t>serveur</a:t>
            </a:r>
            <a:r>
              <a:rPr lang="en-CA" dirty="0" smtClean="0"/>
              <a:t> proxy.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9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services </a:t>
            </a:r>
            <a:r>
              <a:rPr lang="en-CA" dirty="0" err="1" smtClean="0"/>
              <a:t>importants</a:t>
            </a:r>
            <a:r>
              <a:rPr lang="en-CA" dirty="0" smtClean="0"/>
              <a:t> pour un </a:t>
            </a:r>
            <a:r>
              <a:rPr lang="en-CA" dirty="0" err="1" smtClean="0"/>
              <a:t>serveur</a:t>
            </a:r>
            <a:r>
              <a:rPr lang="en-CA" dirty="0" smtClean="0"/>
              <a:t> SIP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QoS</a:t>
            </a:r>
            <a:r>
              <a:rPr lang="en-CA" dirty="0" smtClean="0"/>
              <a:t> (Quality of Service)</a:t>
            </a:r>
          </a:p>
          <a:p>
            <a:r>
              <a:rPr lang="en-CA" dirty="0" smtClean="0"/>
              <a:t>Codec (Code Decode)</a:t>
            </a:r>
          </a:p>
          <a:p>
            <a:r>
              <a:rPr lang="en-CA" dirty="0" smtClean="0"/>
              <a:t>United communication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35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QoS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(Quality of Service)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quois</a:t>
            </a:r>
            <a:r>
              <a:rPr lang="en-CA" dirty="0" smtClean="0"/>
              <a:t>?</a:t>
            </a:r>
          </a:p>
          <a:p>
            <a:r>
              <a:rPr lang="en-CA" dirty="0" err="1" smtClean="0"/>
              <a:t>QoS</a:t>
            </a:r>
            <a:r>
              <a:rPr lang="en-CA" dirty="0" smtClean="0"/>
              <a:t> </a:t>
            </a:r>
            <a:r>
              <a:rPr lang="en-CA" dirty="0" err="1" smtClean="0"/>
              <a:t>gere</a:t>
            </a:r>
            <a:r>
              <a:rPr lang="en-CA" dirty="0" smtClean="0"/>
              <a:t>  le traffic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réseaux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Quels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les </a:t>
            </a:r>
            <a:r>
              <a:rPr lang="en-CA" dirty="0" err="1" smtClean="0"/>
              <a:t>avantages</a:t>
            </a:r>
            <a:r>
              <a:rPr lang="en-CA" dirty="0" smtClean="0"/>
              <a:t> de </a:t>
            </a:r>
            <a:r>
              <a:rPr lang="en-CA" dirty="0" err="1" smtClean="0"/>
              <a:t>l’utiliser</a:t>
            </a:r>
            <a:r>
              <a:rPr lang="en-CA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Moins</a:t>
            </a:r>
            <a:r>
              <a:rPr lang="en-CA" dirty="0" smtClean="0"/>
              <a:t> de congestions </a:t>
            </a:r>
            <a:r>
              <a:rPr lang="en-CA" dirty="0" err="1" smtClean="0"/>
              <a:t>dans</a:t>
            </a:r>
            <a:r>
              <a:rPr lang="en-CA" dirty="0"/>
              <a:t> </a:t>
            </a:r>
            <a:r>
              <a:rPr lang="en-CA" dirty="0" smtClean="0"/>
              <a:t>le </a:t>
            </a:r>
            <a:r>
              <a:rPr lang="en-CA" dirty="0" err="1" smtClean="0"/>
              <a:t>réseaux</a:t>
            </a:r>
            <a:endParaRPr lang="en-CA" dirty="0" smtClean="0"/>
          </a:p>
          <a:p>
            <a:r>
              <a:rPr lang="en-CA" dirty="0" smtClean="0"/>
              <a:t>Donne </a:t>
            </a:r>
            <a:r>
              <a:rPr lang="en-CA" dirty="0" err="1" smtClean="0"/>
              <a:t>priorité</a:t>
            </a:r>
            <a:r>
              <a:rPr lang="en-CA" dirty="0" smtClean="0"/>
              <a:t> aux packets </a:t>
            </a:r>
            <a:r>
              <a:rPr lang="en-CA" dirty="0" err="1" smtClean="0"/>
              <a:t>désiré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32612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446</Words>
  <Application>Microsoft Office PowerPoint</Application>
  <PresentationFormat>Affichage à l'écran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Projet SIP</vt:lpstr>
      <vt:lpstr>Quelle est l’utilitée du protocole SIP?  (Session Initiation Protocol)</vt:lpstr>
      <vt:lpstr>Les composantes utilisés dans serveur SIP</vt:lpstr>
      <vt:lpstr>Serveur proxy</vt:lpstr>
      <vt:lpstr>Serveur de redirection</vt:lpstr>
      <vt:lpstr>Registrar</vt:lpstr>
      <vt:lpstr>Serveur de location</vt:lpstr>
      <vt:lpstr>services importants pour un serveur SIP</vt:lpstr>
      <vt:lpstr>QoS (Quality of Service)</vt:lpstr>
      <vt:lpstr>Les fonctionnalités que QoS Offrent</vt:lpstr>
      <vt:lpstr>Codec (Code Decode)</vt:lpstr>
      <vt:lpstr>Les formats audio de codec</vt:lpstr>
      <vt:lpstr>Unified Communication</vt:lpstr>
      <vt:lpstr>Pourquois utiliser SIP?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SIP</dc:title>
  <dc:creator>ihatei</dc:creator>
  <cp:lastModifiedBy>ihatei</cp:lastModifiedBy>
  <cp:revision>26</cp:revision>
  <dcterms:created xsi:type="dcterms:W3CDTF">2015-10-14T23:34:27Z</dcterms:created>
  <dcterms:modified xsi:type="dcterms:W3CDTF">2015-10-15T10:04:08Z</dcterms:modified>
</cp:coreProperties>
</file>