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67" r:id="rId6"/>
    <p:sldId id="262" r:id="rId7"/>
    <p:sldId id="263" r:id="rId8"/>
    <p:sldId id="259" r:id="rId9"/>
    <p:sldId id="270" r:id="rId10"/>
    <p:sldId id="271" r:id="rId11"/>
    <p:sldId id="272" r:id="rId12"/>
    <p:sldId id="261" r:id="rId13"/>
    <p:sldId id="268" r:id="rId14"/>
    <p:sldId id="269" r:id="rId15"/>
    <p:sldId id="264" r:id="rId16"/>
    <p:sldId id="260" r:id="rId17"/>
  </p:sldIdLst>
  <p:sldSz cx="9902825" cy="6858000"/>
  <p:notesSz cx="6858000" cy="9144000"/>
  <p:custDataLst>
    <p:tags r:id="rId1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655B2-EE0A-478A-8732-531262BA5584}" v="21" dt="2024-03-21T00:45:22.482"/>
    <p1510:client id="{7EFC3073-831B-8FAD-1C4C-CC08A8036835}" v="190" dt="2024-03-20T03:53:37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11" y="62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herrera" userId="b2a154358b23c8a7" providerId="LiveId" clId="{3EC655B2-EE0A-478A-8732-531262BA5584}"/>
    <pc:docChg chg="undo custSel addSld delSld modSld sldOrd">
      <pc:chgData name="emanuel herrera" userId="b2a154358b23c8a7" providerId="LiveId" clId="{3EC655B2-EE0A-478A-8732-531262BA5584}" dt="2024-03-21T00:52:03.965" v="292" actId="20577"/>
      <pc:docMkLst>
        <pc:docMk/>
      </pc:docMkLst>
      <pc:sldChg chg="del">
        <pc:chgData name="emanuel herrera" userId="b2a154358b23c8a7" providerId="LiveId" clId="{3EC655B2-EE0A-478A-8732-531262BA5584}" dt="2024-03-20T23:38:04.458" v="1" actId="2696"/>
        <pc:sldMkLst>
          <pc:docMk/>
          <pc:sldMk cId="0" sldId="258"/>
        </pc:sldMkLst>
      </pc:sldChg>
      <pc:sldChg chg="addSp delSp modSp mod ord">
        <pc:chgData name="emanuel herrera" userId="b2a154358b23c8a7" providerId="LiveId" clId="{3EC655B2-EE0A-478A-8732-531262BA5584}" dt="2024-03-21T00:46:32.246" v="273" actId="14100"/>
        <pc:sldMkLst>
          <pc:docMk/>
          <pc:sldMk cId="0" sldId="259"/>
        </pc:sldMkLst>
        <pc:picChg chg="add del mod">
          <ac:chgData name="emanuel herrera" userId="b2a154358b23c8a7" providerId="LiveId" clId="{3EC655B2-EE0A-478A-8732-531262BA5584}" dt="2024-03-21T00:44:01.349" v="245" actId="478"/>
          <ac:picMkLst>
            <pc:docMk/>
            <pc:sldMk cId="0" sldId="259"/>
            <ac:picMk id="4" creationId="{8D0A6B87-5E47-57B6-50C8-154086E36D14}"/>
          </ac:picMkLst>
        </pc:picChg>
        <pc:picChg chg="add mod">
          <ac:chgData name="emanuel herrera" userId="b2a154358b23c8a7" providerId="LiveId" clId="{3EC655B2-EE0A-478A-8732-531262BA5584}" dt="2024-03-21T00:46:32.246" v="273" actId="14100"/>
          <ac:picMkLst>
            <pc:docMk/>
            <pc:sldMk cId="0" sldId="259"/>
            <ac:picMk id="6" creationId="{5B63D8DD-7255-C7A7-1AFE-BA9A55C65D68}"/>
          </ac:picMkLst>
        </pc:picChg>
        <pc:picChg chg="mod">
          <ac:chgData name="emanuel herrera" userId="b2a154358b23c8a7" providerId="LiveId" clId="{3EC655B2-EE0A-478A-8732-531262BA5584}" dt="2024-03-21T00:44:41.027" v="253" actId="1076"/>
          <ac:picMkLst>
            <pc:docMk/>
            <pc:sldMk cId="0" sldId="259"/>
            <ac:picMk id="7" creationId="{4174A316-9AD1-8CFD-C28F-A8B9C2F58BC8}"/>
          </ac:picMkLst>
        </pc:picChg>
        <pc:picChg chg="del mod">
          <ac:chgData name="emanuel herrera" userId="b2a154358b23c8a7" providerId="LiveId" clId="{3EC655B2-EE0A-478A-8732-531262BA5584}" dt="2024-03-21T00:44:07.969" v="247" actId="478"/>
          <ac:picMkLst>
            <pc:docMk/>
            <pc:sldMk cId="0" sldId="259"/>
            <ac:picMk id="11" creationId="{D413C8B5-E8E3-3ADF-6FD5-A603315A97B2}"/>
          </ac:picMkLst>
        </pc:picChg>
      </pc:sldChg>
      <pc:sldChg chg="delSp modSp mod ord">
        <pc:chgData name="emanuel herrera" userId="b2a154358b23c8a7" providerId="LiveId" clId="{3EC655B2-EE0A-478A-8732-531262BA5584}" dt="2024-03-21T00:45:52.653" v="269" actId="1076"/>
        <pc:sldMkLst>
          <pc:docMk/>
          <pc:sldMk cId="1263225852" sldId="261"/>
        </pc:sldMkLst>
        <pc:picChg chg="del">
          <ac:chgData name="emanuel herrera" userId="b2a154358b23c8a7" providerId="LiveId" clId="{3EC655B2-EE0A-478A-8732-531262BA5584}" dt="2024-03-21T00:45:43.974" v="265" actId="478"/>
          <ac:picMkLst>
            <pc:docMk/>
            <pc:sldMk cId="1263225852" sldId="261"/>
            <ac:picMk id="2" creationId="{12948C19-790E-0F17-9740-DE333C13BA19}"/>
          </ac:picMkLst>
        </pc:picChg>
        <pc:picChg chg="del mod">
          <ac:chgData name="emanuel herrera" userId="b2a154358b23c8a7" providerId="LiveId" clId="{3EC655B2-EE0A-478A-8732-531262BA5584}" dt="2024-03-21T00:45:43.433" v="264" actId="478"/>
          <ac:picMkLst>
            <pc:docMk/>
            <pc:sldMk cId="1263225852" sldId="261"/>
            <ac:picMk id="3" creationId="{4A18829E-5781-2E94-6055-E12BA3C7360A}"/>
          </ac:picMkLst>
        </pc:picChg>
        <pc:picChg chg="mod">
          <ac:chgData name="emanuel herrera" userId="b2a154358b23c8a7" providerId="LiveId" clId="{3EC655B2-EE0A-478A-8732-531262BA5584}" dt="2024-03-21T00:45:45.467" v="266" actId="1076"/>
          <ac:picMkLst>
            <pc:docMk/>
            <pc:sldMk cId="1263225852" sldId="261"/>
            <ac:picMk id="4" creationId="{B083A9EA-6B9A-9306-DC34-369739DC8CA6}"/>
          </ac:picMkLst>
        </pc:picChg>
        <pc:picChg chg="mod">
          <ac:chgData name="emanuel herrera" userId="b2a154358b23c8a7" providerId="LiveId" clId="{3EC655B2-EE0A-478A-8732-531262BA5584}" dt="2024-03-21T00:45:50.337" v="268" actId="1076"/>
          <ac:picMkLst>
            <pc:docMk/>
            <pc:sldMk cId="1263225852" sldId="261"/>
            <ac:picMk id="5" creationId="{1EBE1332-FD9A-E93E-2F4B-314598818CA0}"/>
          </ac:picMkLst>
        </pc:picChg>
        <pc:picChg chg="mod">
          <ac:chgData name="emanuel herrera" userId="b2a154358b23c8a7" providerId="LiveId" clId="{3EC655B2-EE0A-478A-8732-531262BA5584}" dt="2024-03-21T00:45:47.206" v="267" actId="1076"/>
          <ac:picMkLst>
            <pc:docMk/>
            <pc:sldMk cId="1263225852" sldId="261"/>
            <ac:picMk id="6" creationId="{59A9C027-359D-C520-9A21-25FB31B9CC2B}"/>
          </ac:picMkLst>
        </pc:picChg>
        <pc:picChg chg="mod">
          <ac:chgData name="emanuel herrera" userId="b2a154358b23c8a7" providerId="LiveId" clId="{3EC655B2-EE0A-478A-8732-531262BA5584}" dt="2024-03-21T00:45:52.653" v="269" actId="1076"/>
          <ac:picMkLst>
            <pc:docMk/>
            <pc:sldMk cId="1263225852" sldId="261"/>
            <ac:picMk id="7" creationId="{C4522677-289A-662F-B104-6A708ADC6F57}"/>
          </ac:picMkLst>
        </pc:picChg>
      </pc:sldChg>
      <pc:sldChg chg="addSp delSp modSp new mod">
        <pc:chgData name="emanuel herrera" userId="b2a154358b23c8a7" providerId="LiveId" clId="{3EC655B2-EE0A-478A-8732-531262BA5584}" dt="2024-03-20T23:47:42.239" v="33" actId="1076"/>
        <pc:sldMkLst>
          <pc:docMk/>
          <pc:sldMk cId="2984261427" sldId="264"/>
        </pc:sldMkLst>
        <pc:spChg chg="del">
          <ac:chgData name="emanuel herrera" userId="b2a154358b23c8a7" providerId="LiveId" clId="{3EC655B2-EE0A-478A-8732-531262BA5584}" dt="2024-03-20T23:46:54.023" v="5" actId="478"/>
          <ac:spMkLst>
            <pc:docMk/>
            <pc:sldMk cId="2984261427" sldId="264"/>
            <ac:spMk id="2" creationId="{2DDDD6C0-5F3A-38A2-6F40-E409539E777D}"/>
          </ac:spMkLst>
        </pc:spChg>
        <pc:spChg chg="del">
          <ac:chgData name="emanuel herrera" userId="b2a154358b23c8a7" providerId="LiveId" clId="{3EC655B2-EE0A-478A-8732-531262BA5584}" dt="2024-03-20T23:46:54.023" v="5" actId="478"/>
          <ac:spMkLst>
            <pc:docMk/>
            <pc:sldMk cId="2984261427" sldId="264"/>
            <ac:spMk id="3" creationId="{84258E9B-C8CE-3461-5D31-6D447CA38D2C}"/>
          </ac:spMkLst>
        </pc:spChg>
        <pc:spChg chg="del">
          <ac:chgData name="emanuel herrera" userId="b2a154358b23c8a7" providerId="LiveId" clId="{3EC655B2-EE0A-478A-8732-531262BA5584}" dt="2024-03-20T23:46:54.023" v="5" actId="478"/>
          <ac:spMkLst>
            <pc:docMk/>
            <pc:sldMk cId="2984261427" sldId="264"/>
            <ac:spMk id="4" creationId="{FF02A18B-AB79-EE9A-562B-22A2971E5430}"/>
          </ac:spMkLst>
        </pc:spChg>
        <pc:spChg chg="del">
          <ac:chgData name="emanuel herrera" userId="b2a154358b23c8a7" providerId="LiveId" clId="{3EC655B2-EE0A-478A-8732-531262BA5584}" dt="2024-03-20T23:46:54.023" v="5" actId="478"/>
          <ac:spMkLst>
            <pc:docMk/>
            <pc:sldMk cId="2984261427" sldId="264"/>
            <ac:spMk id="5" creationId="{0D6B5A83-B301-313C-4CDB-39711D8481CB}"/>
          </ac:spMkLst>
        </pc:spChg>
        <pc:spChg chg="del">
          <ac:chgData name="emanuel herrera" userId="b2a154358b23c8a7" providerId="LiveId" clId="{3EC655B2-EE0A-478A-8732-531262BA5584}" dt="2024-03-20T23:46:54.023" v="5" actId="478"/>
          <ac:spMkLst>
            <pc:docMk/>
            <pc:sldMk cId="2984261427" sldId="264"/>
            <ac:spMk id="6" creationId="{33BCF329-04F6-712B-8610-7FABA061B559}"/>
          </ac:spMkLst>
        </pc:spChg>
        <pc:spChg chg="del">
          <ac:chgData name="emanuel herrera" userId="b2a154358b23c8a7" providerId="LiveId" clId="{3EC655B2-EE0A-478A-8732-531262BA5584}" dt="2024-03-20T23:46:54.023" v="5" actId="478"/>
          <ac:spMkLst>
            <pc:docMk/>
            <pc:sldMk cId="2984261427" sldId="264"/>
            <ac:spMk id="7" creationId="{7364509C-8738-8201-2DC5-B8437332C4A2}"/>
          </ac:spMkLst>
        </pc:spChg>
        <pc:spChg chg="add mod">
          <ac:chgData name="emanuel herrera" userId="b2a154358b23c8a7" providerId="LiveId" clId="{3EC655B2-EE0A-478A-8732-531262BA5584}" dt="2024-03-20T23:47:42.239" v="33" actId="1076"/>
          <ac:spMkLst>
            <pc:docMk/>
            <pc:sldMk cId="2984261427" sldId="264"/>
            <ac:spMk id="8" creationId="{F4B7D085-E5C7-046B-C5E1-72CBB1BEFEED}"/>
          </ac:spMkLst>
        </pc:spChg>
      </pc:sldChg>
      <pc:sldChg chg="new del">
        <pc:chgData name="emanuel herrera" userId="b2a154358b23c8a7" providerId="LiveId" clId="{3EC655B2-EE0A-478A-8732-531262BA5584}" dt="2024-03-20T23:46:43.076" v="3" actId="680"/>
        <pc:sldMkLst>
          <pc:docMk/>
          <pc:sldMk cId="3019374008" sldId="264"/>
        </pc:sldMkLst>
      </pc:sldChg>
      <pc:sldChg chg="delSp new del mod">
        <pc:chgData name="emanuel herrera" userId="b2a154358b23c8a7" providerId="LiveId" clId="{3EC655B2-EE0A-478A-8732-531262BA5584}" dt="2024-03-21T00:17:44.311" v="36" actId="47"/>
        <pc:sldMkLst>
          <pc:docMk/>
          <pc:sldMk cId="612145776" sldId="265"/>
        </pc:sldMkLst>
        <pc:spChg chg="del">
          <ac:chgData name="emanuel herrera" userId="b2a154358b23c8a7" providerId="LiveId" clId="{3EC655B2-EE0A-478A-8732-531262BA5584}" dt="2024-03-21T00:17:21.496" v="35" actId="478"/>
          <ac:spMkLst>
            <pc:docMk/>
            <pc:sldMk cId="612145776" sldId="265"/>
            <ac:spMk id="2" creationId="{29A742B4-24B6-E43D-B294-46360E235264}"/>
          </ac:spMkLst>
        </pc:spChg>
        <pc:spChg chg="del">
          <ac:chgData name="emanuel herrera" userId="b2a154358b23c8a7" providerId="LiveId" clId="{3EC655B2-EE0A-478A-8732-531262BA5584}" dt="2024-03-21T00:17:21.496" v="35" actId="478"/>
          <ac:spMkLst>
            <pc:docMk/>
            <pc:sldMk cId="612145776" sldId="265"/>
            <ac:spMk id="3" creationId="{884F44C4-8263-55A9-DB20-2846FC1DA186}"/>
          </ac:spMkLst>
        </pc:spChg>
        <pc:spChg chg="del">
          <ac:chgData name="emanuel herrera" userId="b2a154358b23c8a7" providerId="LiveId" clId="{3EC655B2-EE0A-478A-8732-531262BA5584}" dt="2024-03-21T00:17:21.496" v="35" actId="478"/>
          <ac:spMkLst>
            <pc:docMk/>
            <pc:sldMk cId="612145776" sldId="265"/>
            <ac:spMk id="4" creationId="{86C1177C-0527-1D1D-E387-13B8EE2C21DF}"/>
          </ac:spMkLst>
        </pc:spChg>
        <pc:spChg chg="del">
          <ac:chgData name="emanuel herrera" userId="b2a154358b23c8a7" providerId="LiveId" clId="{3EC655B2-EE0A-478A-8732-531262BA5584}" dt="2024-03-21T00:17:21.496" v="35" actId="478"/>
          <ac:spMkLst>
            <pc:docMk/>
            <pc:sldMk cId="612145776" sldId="265"/>
            <ac:spMk id="5" creationId="{9CE4C3C5-4A5F-68A7-63BD-C30343574AB6}"/>
          </ac:spMkLst>
        </pc:spChg>
        <pc:spChg chg="del">
          <ac:chgData name="emanuel herrera" userId="b2a154358b23c8a7" providerId="LiveId" clId="{3EC655B2-EE0A-478A-8732-531262BA5584}" dt="2024-03-21T00:17:21.496" v="35" actId="478"/>
          <ac:spMkLst>
            <pc:docMk/>
            <pc:sldMk cId="612145776" sldId="265"/>
            <ac:spMk id="6" creationId="{34E5809D-E9F5-6B58-D001-ACAB90DC89F6}"/>
          </ac:spMkLst>
        </pc:spChg>
        <pc:spChg chg="del">
          <ac:chgData name="emanuel herrera" userId="b2a154358b23c8a7" providerId="LiveId" clId="{3EC655B2-EE0A-478A-8732-531262BA5584}" dt="2024-03-21T00:17:21.496" v="35" actId="478"/>
          <ac:spMkLst>
            <pc:docMk/>
            <pc:sldMk cId="612145776" sldId="265"/>
            <ac:spMk id="7" creationId="{05487A36-DA91-1672-419B-898491FE5120}"/>
          </ac:spMkLst>
        </pc:spChg>
      </pc:sldChg>
      <pc:sldChg chg="modSp new mod">
        <pc:chgData name="emanuel herrera" userId="b2a154358b23c8a7" providerId="LiveId" clId="{3EC655B2-EE0A-478A-8732-531262BA5584}" dt="2024-03-21T00:20:21.308" v="88" actId="1076"/>
        <pc:sldMkLst>
          <pc:docMk/>
          <pc:sldMk cId="4238754047" sldId="265"/>
        </pc:sldMkLst>
        <pc:spChg chg="mod">
          <ac:chgData name="emanuel herrera" userId="b2a154358b23c8a7" providerId="LiveId" clId="{3EC655B2-EE0A-478A-8732-531262BA5584}" dt="2024-03-21T00:20:21.308" v="88" actId="1076"/>
          <ac:spMkLst>
            <pc:docMk/>
            <pc:sldMk cId="4238754047" sldId="265"/>
            <ac:spMk id="2" creationId="{2ABDE2C6-DF65-3CDF-27CB-5165C0EB0C26}"/>
          </ac:spMkLst>
        </pc:spChg>
        <pc:spChg chg="mod">
          <ac:chgData name="emanuel herrera" userId="b2a154358b23c8a7" providerId="LiveId" clId="{3EC655B2-EE0A-478A-8732-531262BA5584}" dt="2024-03-21T00:19:16.137" v="63" actId="20577"/>
          <ac:spMkLst>
            <pc:docMk/>
            <pc:sldMk cId="4238754047" sldId="265"/>
            <ac:spMk id="3" creationId="{29CA2210-1EFB-F7AD-2760-22A0A2A3FA0F}"/>
          </ac:spMkLst>
        </pc:spChg>
      </pc:sldChg>
      <pc:sldChg chg="addSp modSp new mod">
        <pc:chgData name="emanuel herrera" userId="b2a154358b23c8a7" providerId="LiveId" clId="{3EC655B2-EE0A-478A-8732-531262BA5584}" dt="2024-03-21T00:29:28.896" v="229" actId="20577"/>
        <pc:sldMkLst>
          <pc:docMk/>
          <pc:sldMk cId="2777806963" sldId="266"/>
        </pc:sldMkLst>
        <pc:spChg chg="mod">
          <ac:chgData name="emanuel herrera" userId="b2a154358b23c8a7" providerId="LiveId" clId="{3EC655B2-EE0A-478A-8732-531262BA5584}" dt="2024-03-21T00:29:28.896" v="229" actId="20577"/>
          <ac:spMkLst>
            <pc:docMk/>
            <pc:sldMk cId="2777806963" sldId="266"/>
            <ac:spMk id="2" creationId="{3C7D6B33-8140-9EBE-63DE-BC95813D0118}"/>
          </ac:spMkLst>
        </pc:spChg>
        <pc:spChg chg="mod">
          <ac:chgData name="emanuel herrera" userId="b2a154358b23c8a7" providerId="LiveId" clId="{3EC655B2-EE0A-478A-8732-531262BA5584}" dt="2024-03-21T00:20:34.570" v="118" actId="20577"/>
          <ac:spMkLst>
            <pc:docMk/>
            <pc:sldMk cId="2777806963" sldId="266"/>
            <ac:spMk id="3" creationId="{72F81122-2A7B-BC0F-1D62-450A65E8C71A}"/>
          </ac:spMkLst>
        </pc:spChg>
        <pc:picChg chg="add mod">
          <ac:chgData name="emanuel herrera" userId="b2a154358b23c8a7" providerId="LiveId" clId="{3EC655B2-EE0A-478A-8732-531262BA5584}" dt="2024-03-21T00:22:25.162" v="131" actId="1076"/>
          <ac:picMkLst>
            <pc:docMk/>
            <pc:sldMk cId="2777806963" sldId="266"/>
            <ac:picMk id="1026" creationId="{D6D92CDC-68A9-FEC4-16F4-643B3CD3CC20}"/>
          </ac:picMkLst>
        </pc:picChg>
      </pc:sldChg>
      <pc:sldChg chg="modSp new mod">
        <pc:chgData name="emanuel herrera" userId="b2a154358b23c8a7" providerId="LiveId" clId="{3EC655B2-EE0A-478A-8732-531262BA5584}" dt="2024-03-21T00:23:04.564" v="161" actId="14100"/>
        <pc:sldMkLst>
          <pc:docMk/>
          <pc:sldMk cId="2802296414" sldId="267"/>
        </pc:sldMkLst>
        <pc:spChg chg="mod">
          <ac:chgData name="emanuel herrera" userId="b2a154358b23c8a7" providerId="LiveId" clId="{3EC655B2-EE0A-478A-8732-531262BA5584}" dt="2024-03-21T00:23:04.564" v="161" actId="14100"/>
          <ac:spMkLst>
            <pc:docMk/>
            <pc:sldMk cId="2802296414" sldId="267"/>
            <ac:spMk id="2" creationId="{3F40A9CC-1C19-B40E-0EC3-DAE41FDC066C}"/>
          </ac:spMkLst>
        </pc:spChg>
        <pc:spChg chg="mod">
          <ac:chgData name="emanuel herrera" userId="b2a154358b23c8a7" providerId="LiveId" clId="{3EC655B2-EE0A-478A-8732-531262BA5584}" dt="2024-03-21T00:22:35.637" v="148" actId="20577"/>
          <ac:spMkLst>
            <pc:docMk/>
            <pc:sldMk cId="2802296414" sldId="267"/>
            <ac:spMk id="3" creationId="{F0B31F73-1948-C016-1206-E1B916AE8C01}"/>
          </ac:spMkLst>
        </pc:spChg>
      </pc:sldChg>
      <pc:sldChg chg="addSp delSp modSp new mod">
        <pc:chgData name="emanuel herrera" userId="b2a154358b23c8a7" providerId="LiveId" clId="{3EC655B2-EE0A-478A-8732-531262BA5584}" dt="2024-03-21T00:52:03.965" v="292" actId="20577"/>
        <pc:sldMkLst>
          <pc:docMk/>
          <pc:sldMk cId="377462485" sldId="268"/>
        </pc:sldMkLst>
        <pc:spChg chg="del">
          <ac:chgData name="emanuel herrera" userId="b2a154358b23c8a7" providerId="LiveId" clId="{3EC655B2-EE0A-478A-8732-531262BA5584}" dt="2024-03-21T00:23:37.632" v="163" actId="478"/>
          <ac:spMkLst>
            <pc:docMk/>
            <pc:sldMk cId="377462485" sldId="268"/>
            <ac:spMk id="2" creationId="{EE7538B6-B497-B327-AED0-F40DD5EB1BDC}"/>
          </ac:spMkLst>
        </pc:spChg>
        <pc:spChg chg="del">
          <ac:chgData name="emanuel herrera" userId="b2a154358b23c8a7" providerId="LiveId" clId="{3EC655B2-EE0A-478A-8732-531262BA5584}" dt="2024-03-21T00:23:37.632" v="163" actId="478"/>
          <ac:spMkLst>
            <pc:docMk/>
            <pc:sldMk cId="377462485" sldId="268"/>
            <ac:spMk id="3" creationId="{CE96B8C0-393E-CF28-5283-42A54864F5B5}"/>
          </ac:spMkLst>
        </pc:spChg>
        <pc:spChg chg="del">
          <ac:chgData name="emanuel herrera" userId="b2a154358b23c8a7" providerId="LiveId" clId="{3EC655B2-EE0A-478A-8732-531262BA5584}" dt="2024-03-21T00:23:37.632" v="163" actId="478"/>
          <ac:spMkLst>
            <pc:docMk/>
            <pc:sldMk cId="377462485" sldId="268"/>
            <ac:spMk id="4" creationId="{59CFAA37-CAB9-2711-56FA-B3FA0263CCC4}"/>
          </ac:spMkLst>
        </pc:spChg>
        <pc:spChg chg="del">
          <ac:chgData name="emanuel herrera" userId="b2a154358b23c8a7" providerId="LiveId" clId="{3EC655B2-EE0A-478A-8732-531262BA5584}" dt="2024-03-21T00:23:37.632" v="163" actId="478"/>
          <ac:spMkLst>
            <pc:docMk/>
            <pc:sldMk cId="377462485" sldId="268"/>
            <ac:spMk id="5" creationId="{55A2B15C-A945-CAB5-A7D3-64FC2ABC763E}"/>
          </ac:spMkLst>
        </pc:spChg>
        <pc:spChg chg="del">
          <ac:chgData name="emanuel herrera" userId="b2a154358b23c8a7" providerId="LiveId" clId="{3EC655B2-EE0A-478A-8732-531262BA5584}" dt="2024-03-21T00:23:37.632" v="163" actId="478"/>
          <ac:spMkLst>
            <pc:docMk/>
            <pc:sldMk cId="377462485" sldId="268"/>
            <ac:spMk id="6" creationId="{13F36ECC-E443-95EA-B0DF-F066E28D52A7}"/>
          </ac:spMkLst>
        </pc:spChg>
        <pc:spChg chg="del">
          <ac:chgData name="emanuel herrera" userId="b2a154358b23c8a7" providerId="LiveId" clId="{3EC655B2-EE0A-478A-8732-531262BA5584}" dt="2024-03-21T00:23:37.632" v="163" actId="478"/>
          <ac:spMkLst>
            <pc:docMk/>
            <pc:sldMk cId="377462485" sldId="268"/>
            <ac:spMk id="7" creationId="{D10345C6-CBD3-56CE-13B0-568AAAB90960}"/>
          </ac:spMkLst>
        </pc:spChg>
        <pc:spChg chg="add mod">
          <ac:chgData name="emanuel herrera" userId="b2a154358b23c8a7" providerId="LiveId" clId="{3EC655B2-EE0A-478A-8732-531262BA5584}" dt="2024-03-21T00:23:44.968" v="164"/>
          <ac:spMkLst>
            <pc:docMk/>
            <pc:sldMk cId="377462485" sldId="268"/>
            <ac:spMk id="8" creationId="{A10B3C38-6251-D8C8-A960-9555268E2E17}"/>
          </ac:spMkLst>
        </pc:spChg>
        <pc:spChg chg="add mod">
          <ac:chgData name="emanuel herrera" userId="b2a154358b23c8a7" providerId="LiveId" clId="{3EC655B2-EE0A-478A-8732-531262BA5584}" dt="2024-03-21T00:52:03.965" v="292" actId="20577"/>
          <ac:spMkLst>
            <pc:docMk/>
            <pc:sldMk cId="377462485" sldId="268"/>
            <ac:spMk id="9" creationId="{497BDF75-4CD1-ADB2-71F4-C8648EB9FD33}"/>
          </ac:spMkLst>
        </pc:spChg>
        <pc:spChg chg="add mod">
          <ac:chgData name="emanuel herrera" userId="b2a154358b23c8a7" providerId="LiveId" clId="{3EC655B2-EE0A-478A-8732-531262BA5584}" dt="2024-03-21T00:25:09.355" v="178" actId="1076"/>
          <ac:spMkLst>
            <pc:docMk/>
            <pc:sldMk cId="377462485" sldId="268"/>
            <ac:spMk id="10" creationId="{B425B959-38BF-85AC-AB6B-0E795727ED31}"/>
          </ac:spMkLst>
        </pc:spChg>
        <pc:picChg chg="add mod">
          <ac:chgData name="emanuel herrera" userId="b2a154358b23c8a7" providerId="LiveId" clId="{3EC655B2-EE0A-478A-8732-531262BA5584}" dt="2024-03-21T00:25:35.826" v="183" actId="1076"/>
          <ac:picMkLst>
            <pc:docMk/>
            <pc:sldMk cId="377462485" sldId="268"/>
            <ac:picMk id="2050" creationId="{8C6C52F9-7748-05ED-4B72-360A37046DCA}"/>
          </ac:picMkLst>
        </pc:picChg>
      </pc:sldChg>
      <pc:sldChg chg="addSp delSp modSp new mod">
        <pc:chgData name="emanuel herrera" userId="b2a154358b23c8a7" providerId="LiveId" clId="{3EC655B2-EE0A-478A-8732-531262BA5584}" dt="2024-03-21T00:28:09.470" v="208" actId="1076"/>
        <pc:sldMkLst>
          <pc:docMk/>
          <pc:sldMk cId="3272735757" sldId="269"/>
        </pc:sldMkLst>
        <pc:spChg chg="del">
          <ac:chgData name="emanuel herrera" userId="b2a154358b23c8a7" providerId="LiveId" clId="{3EC655B2-EE0A-478A-8732-531262BA5584}" dt="2024-03-21T00:26:02.406" v="189" actId="478"/>
          <ac:spMkLst>
            <pc:docMk/>
            <pc:sldMk cId="3272735757" sldId="269"/>
            <ac:spMk id="2" creationId="{D77FBF06-CBBF-C2FE-966F-7EF18A5DBC6F}"/>
          </ac:spMkLst>
        </pc:spChg>
        <pc:spChg chg="del">
          <ac:chgData name="emanuel herrera" userId="b2a154358b23c8a7" providerId="LiveId" clId="{3EC655B2-EE0A-478A-8732-531262BA5584}" dt="2024-03-21T00:26:02.406" v="189" actId="478"/>
          <ac:spMkLst>
            <pc:docMk/>
            <pc:sldMk cId="3272735757" sldId="269"/>
            <ac:spMk id="3" creationId="{F74BF56B-46EF-7163-F6F4-67DBD64FB0D9}"/>
          </ac:spMkLst>
        </pc:spChg>
        <pc:spChg chg="del">
          <ac:chgData name="emanuel herrera" userId="b2a154358b23c8a7" providerId="LiveId" clId="{3EC655B2-EE0A-478A-8732-531262BA5584}" dt="2024-03-21T00:26:02.406" v="189" actId="478"/>
          <ac:spMkLst>
            <pc:docMk/>
            <pc:sldMk cId="3272735757" sldId="269"/>
            <ac:spMk id="4" creationId="{9D04EDBF-A4EC-B33C-421D-BE8384DEAB11}"/>
          </ac:spMkLst>
        </pc:spChg>
        <pc:spChg chg="del">
          <ac:chgData name="emanuel herrera" userId="b2a154358b23c8a7" providerId="LiveId" clId="{3EC655B2-EE0A-478A-8732-531262BA5584}" dt="2024-03-21T00:26:02.406" v="189" actId="478"/>
          <ac:spMkLst>
            <pc:docMk/>
            <pc:sldMk cId="3272735757" sldId="269"/>
            <ac:spMk id="5" creationId="{D8E228E4-D6C9-831C-497A-05397C23366A}"/>
          </ac:spMkLst>
        </pc:spChg>
        <pc:spChg chg="del">
          <ac:chgData name="emanuel herrera" userId="b2a154358b23c8a7" providerId="LiveId" clId="{3EC655B2-EE0A-478A-8732-531262BA5584}" dt="2024-03-21T00:26:02.406" v="189" actId="478"/>
          <ac:spMkLst>
            <pc:docMk/>
            <pc:sldMk cId="3272735757" sldId="269"/>
            <ac:spMk id="6" creationId="{9DFF5763-A8AC-A0F2-4682-57199612F42C}"/>
          </ac:spMkLst>
        </pc:spChg>
        <pc:spChg chg="del">
          <ac:chgData name="emanuel herrera" userId="b2a154358b23c8a7" providerId="LiveId" clId="{3EC655B2-EE0A-478A-8732-531262BA5584}" dt="2024-03-21T00:26:02.406" v="189" actId="478"/>
          <ac:spMkLst>
            <pc:docMk/>
            <pc:sldMk cId="3272735757" sldId="269"/>
            <ac:spMk id="7" creationId="{9F167C0D-FF59-9BB5-A70D-75093B100536}"/>
          </ac:spMkLst>
        </pc:spChg>
        <pc:spChg chg="add mod">
          <ac:chgData name="emanuel herrera" userId="b2a154358b23c8a7" providerId="LiveId" clId="{3EC655B2-EE0A-478A-8732-531262BA5584}" dt="2024-03-21T00:26:12.547" v="190"/>
          <ac:spMkLst>
            <pc:docMk/>
            <pc:sldMk cId="3272735757" sldId="269"/>
            <ac:spMk id="8" creationId="{CA9F49CD-4C27-FCF5-BD6A-84989A63E132}"/>
          </ac:spMkLst>
        </pc:spChg>
        <pc:spChg chg="add mod">
          <ac:chgData name="emanuel herrera" userId="b2a154358b23c8a7" providerId="LiveId" clId="{3EC655B2-EE0A-478A-8732-531262BA5584}" dt="2024-03-21T00:26:57.549" v="198" actId="404"/>
          <ac:spMkLst>
            <pc:docMk/>
            <pc:sldMk cId="3272735757" sldId="269"/>
            <ac:spMk id="9" creationId="{B00F8EA5-66D6-6BB4-EEE9-B4F149307F09}"/>
          </ac:spMkLst>
        </pc:spChg>
        <pc:spChg chg="add mod">
          <ac:chgData name="emanuel herrera" userId="b2a154358b23c8a7" providerId="LiveId" clId="{3EC655B2-EE0A-478A-8732-531262BA5584}" dt="2024-03-21T00:27:32.910" v="205" actId="20577"/>
          <ac:spMkLst>
            <pc:docMk/>
            <pc:sldMk cId="3272735757" sldId="269"/>
            <ac:spMk id="10" creationId="{06AB1D0A-FFCF-2788-951B-A0437198BC8A}"/>
          </ac:spMkLst>
        </pc:spChg>
        <pc:picChg chg="add mod">
          <ac:chgData name="emanuel herrera" userId="b2a154358b23c8a7" providerId="LiveId" clId="{3EC655B2-EE0A-478A-8732-531262BA5584}" dt="2024-03-21T00:28:09.470" v="208" actId="1076"/>
          <ac:picMkLst>
            <pc:docMk/>
            <pc:sldMk cId="3272735757" sldId="269"/>
            <ac:picMk id="3074" creationId="{BFB1468C-5B6F-011F-1C41-FB8E44988BF7}"/>
          </ac:picMkLst>
        </pc:picChg>
      </pc:sldChg>
      <pc:sldChg chg="addSp delSp modSp new mod">
        <pc:chgData name="emanuel herrera" userId="b2a154358b23c8a7" providerId="LiveId" clId="{3EC655B2-EE0A-478A-8732-531262BA5584}" dt="2024-03-21T00:48:38.346" v="278" actId="1076"/>
        <pc:sldMkLst>
          <pc:docMk/>
          <pc:sldMk cId="2560118092" sldId="270"/>
        </pc:sldMkLst>
        <pc:spChg chg="del">
          <ac:chgData name="emanuel herrera" userId="b2a154358b23c8a7" providerId="LiveId" clId="{3EC655B2-EE0A-478A-8732-531262BA5584}" dt="2024-03-21T00:44:14.859" v="249" actId="478"/>
          <ac:spMkLst>
            <pc:docMk/>
            <pc:sldMk cId="2560118092" sldId="270"/>
            <ac:spMk id="2" creationId="{55DF9894-B72D-8704-E75B-633F4A505707}"/>
          </ac:spMkLst>
        </pc:spChg>
        <pc:spChg chg="del">
          <ac:chgData name="emanuel herrera" userId="b2a154358b23c8a7" providerId="LiveId" clId="{3EC655B2-EE0A-478A-8732-531262BA5584}" dt="2024-03-21T00:44:14.859" v="249" actId="478"/>
          <ac:spMkLst>
            <pc:docMk/>
            <pc:sldMk cId="2560118092" sldId="270"/>
            <ac:spMk id="3" creationId="{EEA27C66-DD84-734C-72A2-388F4B3B98EF}"/>
          </ac:spMkLst>
        </pc:spChg>
        <pc:spChg chg="del">
          <ac:chgData name="emanuel herrera" userId="b2a154358b23c8a7" providerId="LiveId" clId="{3EC655B2-EE0A-478A-8732-531262BA5584}" dt="2024-03-21T00:44:14.859" v="249" actId="478"/>
          <ac:spMkLst>
            <pc:docMk/>
            <pc:sldMk cId="2560118092" sldId="270"/>
            <ac:spMk id="4" creationId="{459B8469-9B59-1D78-56ED-775D999EBAEB}"/>
          </ac:spMkLst>
        </pc:spChg>
        <pc:spChg chg="del">
          <ac:chgData name="emanuel herrera" userId="b2a154358b23c8a7" providerId="LiveId" clId="{3EC655B2-EE0A-478A-8732-531262BA5584}" dt="2024-03-21T00:44:14.859" v="249" actId="478"/>
          <ac:spMkLst>
            <pc:docMk/>
            <pc:sldMk cId="2560118092" sldId="270"/>
            <ac:spMk id="5" creationId="{E7EEFA7A-F58B-29FA-2481-FF526344546B}"/>
          </ac:spMkLst>
        </pc:spChg>
        <pc:spChg chg="del">
          <ac:chgData name="emanuel herrera" userId="b2a154358b23c8a7" providerId="LiveId" clId="{3EC655B2-EE0A-478A-8732-531262BA5584}" dt="2024-03-21T00:44:14.859" v="249" actId="478"/>
          <ac:spMkLst>
            <pc:docMk/>
            <pc:sldMk cId="2560118092" sldId="270"/>
            <ac:spMk id="6" creationId="{7AFBFCEF-BB23-128C-ECDD-4B460A14D490}"/>
          </ac:spMkLst>
        </pc:spChg>
        <pc:spChg chg="del">
          <ac:chgData name="emanuel herrera" userId="b2a154358b23c8a7" providerId="LiveId" clId="{3EC655B2-EE0A-478A-8732-531262BA5584}" dt="2024-03-21T00:44:14.859" v="249" actId="478"/>
          <ac:spMkLst>
            <pc:docMk/>
            <pc:sldMk cId="2560118092" sldId="270"/>
            <ac:spMk id="7" creationId="{1E81E43E-C1FE-D74D-D349-3D6D37F275E0}"/>
          </ac:spMkLst>
        </pc:spChg>
        <pc:spChg chg="add mod">
          <ac:chgData name="emanuel herrera" userId="b2a154358b23c8a7" providerId="LiveId" clId="{3EC655B2-EE0A-478A-8732-531262BA5584}" dt="2024-03-21T00:44:29.941" v="252"/>
          <ac:spMkLst>
            <pc:docMk/>
            <pc:sldMk cId="2560118092" sldId="270"/>
            <ac:spMk id="9" creationId="{30CFAD95-6C84-22BB-CBCA-AE91ACE92855}"/>
          </ac:spMkLst>
        </pc:spChg>
        <pc:picChg chg="add mod">
          <ac:chgData name="emanuel herrera" userId="b2a154358b23c8a7" providerId="LiveId" clId="{3EC655B2-EE0A-478A-8732-531262BA5584}" dt="2024-03-21T00:44:21.395" v="251" actId="1076"/>
          <ac:picMkLst>
            <pc:docMk/>
            <pc:sldMk cId="2560118092" sldId="270"/>
            <ac:picMk id="8" creationId="{06782C2E-6662-F2B6-1F1D-316CF70704FC}"/>
          </ac:picMkLst>
        </pc:picChg>
        <pc:picChg chg="add mod">
          <ac:chgData name="emanuel herrera" userId="b2a154358b23c8a7" providerId="LiveId" clId="{3EC655B2-EE0A-478A-8732-531262BA5584}" dt="2024-03-21T00:48:38.346" v="278" actId="1076"/>
          <ac:picMkLst>
            <pc:docMk/>
            <pc:sldMk cId="2560118092" sldId="270"/>
            <ac:picMk id="11" creationId="{F0FBA54E-E5C4-5253-8743-225DFCF04043}"/>
          </ac:picMkLst>
        </pc:picChg>
      </pc:sldChg>
      <pc:sldChg chg="addSp delSp modSp new mod">
        <pc:chgData name="emanuel herrera" userId="b2a154358b23c8a7" providerId="LiveId" clId="{3EC655B2-EE0A-478A-8732-531262BA5584}" dt="2024-03-21T00:50:17.058" v="281" actId="1076"/>
        <pc:sldMkLst>
          <pc:docMk/>
          <pc:sldMk cId="1927228299" sldId="271"/>
        </pc:sldMkLst>
        <pc:spChg chg="del">
          <ac:chgData name="emanuel herrera" userId="b2a154358b23c8a7" providerId="LiveId" clId="{3EC655B2-EE0A-478A-8732-531262BA5584}" dt="2024-03-21T00:44:46.531" v="255" actId="478"/>
          <ac:spMkLst>
            <pc:docMk/>
            <pc:sldMk cId="1927228299" sldId="271"/>
            <ac:spMk id="2" creationId="{3685030B-9E1C-BA0F-CF7C-9A21E6FF325F}"/>
          </ac:spMkLst>
        </pc:spChg>
        <pc:spChg chg="del">
          <ac:chgData name="emanuel herrera" userId="b2a154358b23c8a7" providerId="LiveId" clId="{3EC655B2-EE0A-478A-8732-531262BA5584}" dt="2024-03-21T00:44:46.531" v="255" actId="478"/>
          <ac:spMkLst>
            <pc:docMk/>
            <pc:sldMk cId="1927228299" sldId="271"/>
            <ac:spMk id="3" creationId="{9D42EB9F-034A-5ECD-A86C-99B288506821}"/>
          </ac:spMkLst>
        </pc:spChg>
        <pc:spChg chg="del">
          <ac:chgData name="emanuel herrera" userId="b2a154358b23c8a7" providerId="LiveId" clId="{3EC655B2-EE0A-478A-8732-531262BA5584}" dt="2024-03-21T00:44:46.531" v="255" actId="478"/>
          <ac:spMkLst>
            <pc:docMk/>
            <pc:sldMk cId="1927228299" sldId="271"/>
            <ac:spMk id="4" creationId="{3A90BF5E-4C61-BD1B-5238-552D31C06171}"/>
          </ac:spMkLst>
        </pc:spChg>
        <pc:spChg chg="del">
          <ac:chgData name="emanuel herrera" userId="b2a154358b23c8a7" providerId="LiveId" clId="{3EC655B2-EE0A-478A-8732-531262BA5584}" dt="2024-03-21T00:44:46.531" v="255" actId="478"/>
          <ac:spMkLst>
            <pc:docMk/>
            <pc:sldMk cId="1927228299" sldId="271"/>
            <ac:spMk id="5" creationId="{BAAF6DBF-D9F2-A5ED-2248-C49A3D219C3A}"/>
          </ac:spMkLst>
        </pc:spChg>
        <pc:spChg chg="del">
          <ac:chgData name="emanuel herrera" userId="b2a154358b23c8a7" providerId="LiveId" clId="{3EC655B2-EE0A-478A-8732-531262BA5584}" dt="2024-03-21T00:44:46.531" v="255" actId="478"/>
          <ac:spMkLst>
            <pc:docMk/>
            <pc:sldMk cId="1927228299" sldId="271"/>
            <ac:spMk id="6" creationId="{ADE84A23-F02E-7A1C-963D-74D173B37032}"/>
          </ac:spMkLst>
        </pc:spChg>
        <pc:spChg chg="del">
          <ac:chgData name="emanuel herrera" userId="b2a154358b23c8a7" providerId="LiveId" clId="{3EC655B2-EE0A-478A-8732-531262BA5584}" dt="2024-03-21T00:44:46.531" v="255" actId="478"/>
          <ac:spMkLst>
            <pc:docMk/>
            <pc:sldMk cId="1927228299" sldId="271"/>
            <ac:spMk id="7" creationId="{2BD30A2A-2F38-8E44-5CF2-9057106B55F0}"/>
          </ac:spMkLst>
        </pc:spChg>
        <pc:spChg chg="add mod">
          <ac:chgData name="emanuel herrera" userId="b2a154358b23c8a7" providerId="LiveId" clId="{3EC655B2-EE0A-478A-8732-531262BA5584}" dt="2024-03-21T00:44:48.113" v="256"/>
          <ac:spMkLst>
            <pc:docMk/>
            <pc:sldMk cId="1927228299" sldId="271"/>
            <ac:spMk id="8" creationId="{7FE1E6B8-2A36-EDCA-86C9-13E1C92F805F}"/>
          </ac:spMkLst>
        </pc:spChg>
        <pc:picChg chg="add mod">
          <ac:chgData name="emanuel herrera" userId="b2a154358b23c8a7" providerId="LiveId" clId="{3EC655B2-EE0A-478A-8732-531262BA5584}" dt="2024-03-21T00:45:00.422" v="258" actId="1076"/>
          <ac:picMkLst>
            <pc:docMk/>
            <pc:sldMk cId="1927228299" sldId="271"/>
            <ac:picMk id="9" creationId="{D9F8979D-5C4A-6177-1AE6-F14215A99D75}"/>
          </ac:picMkLst>
        </pc:picChg>
        <pc:picChg chg="add mod">
          <ac:chgData name="emanuel herrera" userId="b2a154358b23c8a7" providerId="LiveId" clId="{3EC655B2-EE0A-478A-8732-531262BA5584}" dt="2024-03-21T00:50:17.058" v="281" actId="1076"/>
          <ac:picMkLst>
            <pc:docMk/>
            <pc:sldMk cId="1927228299" sldId="271"/>
            <ac:picMk id="11" creationId="{D8E69056-A080-4FDC-0B19-6DB98C2190CD}"/>
          </ac:picMkLst>
        </pc:picChg>
      </pc:sldChg>
      <pc:sldChg chg="addSp delSp modSp new mod">
        <pc:chgData name="emanuel herrera" userId="b2a154358b23c8a7" providerId="LiveId" clId="{3EC655B2-EE0A-478A-8732-531262BA5584}" dt="2024-03-21T00:51:45.174" v="284" actId="1076"/>
        <pc:sldMkLst>
          <pc:docMk/>
          <pc:sldMk cId="4171649016" sldId="272"/>
        </pc:sldMkLst>
        <pc:spChg chg="del">
          <ac:chgData name="emanuel herrera" userId="b2a154358b23c8a7" providerId="LiveId" clId="{3EC655B2-EE0A-478A-8732-531262BA5584}" dt="2024-03-21T00:45:13.782" v="260" actId="478"/>
          <ac:spMkLst>
            <pc:docMk/>
            <pc:sldMk cId="4171649016" sldId="272"/>
            <ac:spMk id="2" creationId="{F5BDE336-6797-298D-79DC-1C9CE2F6713E}"/>
          </ac:spMkLst>
        </pc:spChg>
        <pc:spChg chg="del">
          <ac:chgData name="emanuel herrera" userId="b2a154358b23c8a7" providerId="LiveId" clId="{3EC655B2-EE0A-478A-8732-531262BA5584}" dt="2024-03-21T00:45:13.782" v="260" actId="478"/>
          <ac:spMkLst>
            <pc:docMk/>
            <pc:sldMk cId="4171649016" sldId="272"/>
            <ac:spMk id="3" creationId="{896F2B7B-79C0-734F-1001-EC8FC179611D}"/>
          </ac:spMkLst>
        </pc:spChg>
        <pc:spChg chg="del">
          <ac:chgData name="emanuel herrera" userId="b2a154358b23c8a7" providerId="LiveId" clId="{3EC655B2-EE0A-478A-8732-531262BA5584}" dt="2024-03-21T00:45:13.782" v="260" actId="478"/>
          <ac:spMkLst>
            <pc:docMk/>
            <pc:sldMk cId="4171649016" sldId="272"/>
            <ac:spMk id="4" creationId="{F5786748-CCE6-688E-A4C8-8E456A924388}"/>
          </ac:spMkLst>
        </pc:spChg>
        <pc:spChg chg="del">
          <ac:chgData name="emanuel herrera" userId="b2a154358b23c8a7" providerId="LiveId" clId="{3EC655B2-EE0A-478A-8732-531262BA5584}" dt="2024-03-21T00:45:13.782" v="260" actId="478"/>
          <ac:spMkLst>
            <pc:docMk/>
            <pc:sldMk cId="4171649016" sldId="272"/>
            <ac:spMk id="5" creationId="{EBFCF264-48C8-1D2D-56BB-8B8828A87175}"/>
          </ac:spMkLst>
        </pc:spChg>
        <pc:spChg chg="del">
          <ac:chgData name="emanuel herrera" userId="b2a154358b23c8a7" providerId="LiveId" clId="{3EC655B2-EE0A-478A-8732-531262BA5584}" dt="2024-03-21T00:45:13.782" v="260" actId="478"/>
          <ac:spMkLst>
            <pc:docMk/>
            <pc:sldMk cId="4171649016" sldId="272"/>
            <ac:spMk id="6" creationId="{FD5824FF-2DE8-E7F3-794B-040495FB373A}"/>
          </ac:spMkLst>
        </pc:spChg>
        <pc:spChg chg="del">
          <ac:chgData name="emanuel herrera" userId="b2a154358b23c8a7" providerId="LiveId" clId="{3EC655B2-EE0A-478A-8732-531262BA5584}" dt="2024-03-21T00:45:13.782" v="260" actId="478"/>
          <ac:spMkLst>
            <pc:docMk/>
            <pc:sldMk cId="4171649016" sldId="272"/>
            <ac:spMk id="7" creationId="{54BC54D4-461D-6919-936A-37FC20C75BC0}"/>
          </ac:spMkLst>
        </pc:spChg>
        <pc:spChg chg="add mod">
          <ac:chgData name="emanuel herrera" userId="b2a154358b23c8a7" providerId="LiveId" clId="{3EC655B2-EE0A-478A-8732-531262BA5584}" dt="2024-03-21T00:45:22.482" v="261"/>
          <ac:spMkLst>
            <pc:docMk/>
            <pc:sldMk cId="4171649016" sldId="272"/>
            <ac:spMk id="8" creationId="{AD1C11AA-E4CC-FFB1-367F-3142542E40E3}"/>
          </ac:spMkLst>
        </pc:spChg>
        <pc:picChg chg="add mod">
          <ac:chgData name="emanuel herrera" userId="b2a154358b23c8a7" providerId="LiveId" clId="{3EC655B2-EE0A-478A-8732-531262BA5584}" dt="2024-03-21T00:45:36.682" v="263" actId="1076"/>
          <ac:picMkLst>
            <pc:docMk/>
            <pc:sldMk cId="4171649016" sldId="272"/>
            <ac:picMk id="10" creationId="{AC3AD44F-D766-BBAB-4C4C-9BDCB64031BE}"/>
          </ac:picMkLst>
        </pc:picChg>
        <pc:picChg chg="add mod">
          <ac:chgData name="emanuel herrera" userId="b2a154358b23c8a7" providerId="LiveId" clId="{3EC655B2-EE0A-478A-8732-531262BA5584}" dt="2024-03-21T00:51:45.174" v="284" actId="1076"/>
          <ac:picMkLst>
            <pc:docMk/>
            <pc:sldMk cId="4171649016" sldId="272"/>
            <ac:picMk id="12" creationId="{5232B42F-F5B1-3314-F0D7-C131105B5D24}"/>
          </ac:picMkLst>
        </pc:picChg>
      </pc:sldChg>
      <pc:sldMasterChg chg="delSldLayout">
        <pc:chgData name="emanuel herrera" userId="b2a154358b23c8a7" providerId="LiveId" clId="{3EC655B2-EE0A-478A-8732-531262BA5584}" dt="2024-03-20T23:38:04.458" v="1" actId="2696"/>
        <pc:sldMasterMkLst>
          <pc:docMk/>
          <pc:sldMasterMk cId="0" sldId="2147483648"/>
        </pc:sldMasterMkLst>
        <pc:sldLayoutChg chg="del">
          <pc:chgData name="emanuel herrera" userId="b2a154358b23c8a7" providerId="LiveId" clId="{3EC655B2-EE0A-478A-8732-531262BA5584}" dt="2024-03-20T23:38:04.458" v="1" actId="2696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Samsung Innovation Campus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4">
            <a:extLst>
              <a:ext uri="{FF2B5EF4-FFF2-40B4-BE49-F238E27FC236}">
                <a16:creationId xmlns:a16="http://schemas.microsoft.com/office/drawing/2014/main" id="{7FE1E6B8-2A36-EDCA-86C9-13E1C92F805F}"/>
              </a:ext>
            </a:extLst>
          </p:cNvPr>
          <p:cNvSpPr txBox="1"/>
          <p:nvPr/>
        </p:nvSpPr>
        <p:spPr>
          <a:xfrm>
            <a:off x="300784" y="214486"/>
            <a:ext cx="72944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LA INFLACIÓN Y POLÍTICAS ECONÓMICAS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9F8979D-5C4A-6177-1AE6-F14215A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2061"/>
            <a:ext cx="9892082" cy="8431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E69056-A080-4FDC-0B19-6DB98C219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439" y="1273155"/>
            <a:ext cx="5695204" cy="36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2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4">
            <a:extLst>
              <a:ext uri="{FF2B5EF4-FFF2-40B4-BE49-F238E27FC236}">
                <a16:creationId xmlns:a16="http://schemas.microsoft.com/office/drawing/2014/main" id="{AD1C11AA-E4CC-FFB1-367F-3142542E40E3}"/>
              </a:ext>
            </a:extLst>
          </p:cNvPr>
          <p:cNvSpPr txBox="1"/>
          <p:nvPr/>
        </p:nvSpPr>
        <p:spPr>
          <a:xfrm>
            <a:off x="300784" y="214486"/>
            <a:ext cx="72944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LA INFLACIÓN Y POLÍTICAS ECONÓMICAS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3AD44F-D766-BBAB-4C4C-9BDCB640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4803518"/>
            <a:ext cx="9896475" cy="7905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232B42F-F5B1-3314-F0D7-C131105B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13" y="1263907"/>
            <a:ext cx="5613006" cy="36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4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8;p4">
            <a:extLst>
              <a:ext uri="{FF2B5EF4-FFF2-40B4-BE49-F238E27FC236}">
                <a16:creationId xmlns:a16="http://schemas.microsoft.com/office/drawing/2014/main" id="{DCB1243F-12F6-F342-4312-70B04AE091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LA INFLACIÓN Y POLÍTICAS ECONÓMICAS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Texto, Carta&#10;&#10;Descripción generada automáticamente">
            <a:extLst>
              <a:ext uri="{FF2B5EF4-FFF2-40B4-BE49-F238E27FC236}">
                <a16:creationId xmlns:a16="http://schemas.microsoft.com/office/drawing/2014/main" id="{B083A9EA-6B9A-9306-DC34-369739DC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4" y="2140826"/>
            <a:ext cx="4084411" cy="838200"/>
          </a:xfrm>
          <a:prstGeom prst="rect">
            <a:avLst/>
          </a:prstGeom>
        </p:spPr>
      </p:pic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1EBE1332-FD9A-E93E-2F4B-31459881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027" y="2140826"/>
            <a:ext cx="3722622" cy="838200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A9C027-359D-C520-9A21-25FB31B9C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4" y="3794946"/>
            <a:ext cx="3836871" cy="82867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4522677-289A-662F-B104-6A708ADC6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873" y="3954702"/>
            <a:ext cx="4103453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2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4">
            <a:extLst>
              <a:ext uri="{FF2B5EF4-FFF2-40B4-BE49-F238E27FC236}">
                <a16:creationId xmlns:a16="http://schemas.microsoft.com/office/drawing/2014/main" id="{A10B3C38-6251-D8C8-A960-9555268E2E17}"/>
              </a:ext>
            </a:extLst>
          </p:cNvPr>
          <p:cNvSpPr txBox="1"/>
          <p:nvPr/>
        </p:nvSpPr>
        <p:spPr>
          <a:xfrm>
            <a:off x="839938" y="324566"/>
            <a:ext cx="72944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LA INFLACIÓN Y POLÍTICAS ECONÓMICAS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497BDF75-4CD1-ADB2-71F4-C8648EB9F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6" y="2524714"/>
            <a:ext cx="5887741" cy="1692771"/>
          </a:xfrm>
        </p:spPr>
        <p:txBody>
          <a:bodyPr/>
          <a:lstStyle/>
          <a:p>
            <a:r>
              <a:rPr lang="es-ES" sz="1800" dirty="0">
                <a:solidFill>
                  <a:schemeClr val="tx1"/>
                </a:solidFill>
              </a:rPr>
              <a:t>	Nuestra herramienta está dirigida tanto al mercado financiero, donde profesionales y expertos necesitan datos precisos y actualizados, como a las comunidades, donde individuos y familias buscan comprender mejor su situación económica y planificar para el futuro.</a:t>
            </a:r>
            <a:endParaRPr lang="es-PA" sz="1400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425B959-38BF-85AC-AB6B-0E795727ED3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91126" y="1948894"/>
            <a:ext cx="5475500" cy="646203"/>
          </a:xfrm>
        </p:spPr>
        <p:txBody>
          <a:bodyPr/>
          <a:lstStyle/>
          <a:p>
            <a:r>
              <a:rPr lang="es-PA" sz="2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¿A quién va dirigido? </a:t>
            </a:r>
          </a:p>
          <a:p>
            <a:endParaRPr lang="es-PA" dirty="0"/>
          </a:p>
        </p:txBody>
      </p:sp>
      <p:pic>
        <p:nvPicPr>
          <p:cNvPr id="2050" name="Picture 2" descr="Breakthrough in China-LatAm trade to boost post-COVID economic recovery -  Global Times">
            <a:extLst>
              <a:ext uri="{FF2B5EF4-FFF2-40B4-BE49-F238E27FC236}">
                <a16:creationId xmlns:a16="http://schemas.microsoft.com/office/drawing/2014/main" id="{8C6C52F9-7748-05ED-4B72-360A3704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575" y="3911648"/>
            <a:ext cx="3736258" cy="22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4">
            <a:extLst>
              <a:ext uri="{FF2B5EF4-FFF2-40B4-BE49-F238E27FC236}">
                <a16:creationId xmlns:a16="http://schemas.microsoft.com/office/drawing/2014/main" id="{CA9F49CD-4C27-FCF5-BD6A-84989A63E132}"/>
              </a:ext>
            </a:extLst>
          </p:cNvPr>
          <p:cNvSpPr txBox="1"/>
          <p:nvPr/>
        </p:nvSpPr>
        <p:spPr>
          <a:xfrm>
            <a:off x="839938" y="324566"/>
            <a:ext cx="72944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LA INFLACIÓN Y POLÍTICAS ECONÓMICAS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B00F8EA5-66D6-6BB4-EEE9-B4F149307F09}"/>
              </a:ext>
            </a:extLst>
          </p:cNvPr>
          <p:cNvSpPr txBox="1">
            <a:spLocks/>
          </p:cNvSpPr>
          <p:nvPr/>
        </p:nvSpPr>
        <p:spPr>
          <a:xfrm>
            <a:off x="1191126" y="1948894"/>
            <a:ext cx="5475500" cy="7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A" sz="2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¿Qué hace único a nuestro proyecto?</a:t>
            </a:r>
          </a:p>
          <a:p>
            <a:endParaRPr lang="es-PA" dirty="0"/>
          </a:p>
        </p:txBody>
      </p:sp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06AB1D0A-FFCF-2788-951B-A0437198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6" y="2524714"/>
            <a:ext cx="5887741" cy="1661993"/>
          </a:xfrm>
        </p:spPr>
        <p:txBody>
          <a:bodyPr/>
          <a:lstStyle/>
          <a:p>
            <a:r>
              <a:rPr lang="es-PA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Nos diferenciamos por ofrecer un enfoque accesible y comprensible para el análisis económico. Nuestro programa presenta información compleja de manera clara y concisa, permitiendo que personas de todos los niveles de conocimiento puedan entender y utilizar nuestros datos.</a:t>
            </a:r>
          </a:p>
        </p:txBody>
      </p:sp>
      <p:pic>
        <p:nvPicPr>
          <p:cNvPr id="3074" name="Picture 2" descr="Almaco - Porque Elegirnos">
            <a:extLst>
              <a:ext uri="{FF2B5EF4-FFF2-40B4-BE49-F238E27FC236}">
                <a16:creationId xmlns:a16="http://schemas.microsoft.com/office/drawing/2014/main" id="{BFB1468C-5B6F-011F-1C41-FB8E44988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59" y="3155359"/>
            <a:ext cx="5338916" cy="292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3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F4B7D085-E5C7-046B-C5E1-72CBB1BEFEED}"/>
              </a:ext>
            </a:extLst>
          </p:cNvPr>
          <p:cNvSpPr txBox="1"/>
          <p:nvPr/>
        </p:nvSpPr>
        <p:spPr>
          <a:xfrm>
            <a:off x="1234818" y="2875002"/>
            <a:ext cx="74331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6600" b="1" dirty="0"/>
              <a:t>¡GRACIAS! </a:t>
            </a:r>
          </a:p>
        </p:txBody>
      </p:sp>
    </p:spTree>
    <p:extLst>
      <p:ext uri="{BB962C8B-B14F-4D97-AF65-F5344CB8AC3E}">
        <p14:creationId xmlns:p14="http://schemas.microsoft.com/office/powerpoint/2010/main" val="298426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MX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ANÁLISIS DE LA INFLACIÓN Y POLÍTICAS ECONÓMICAS: EXPLORANDO FACTORES Y TENDENCIAS GLOBALES</a:t>
            </a:r>
            <a:endParaRPr sz="4800" dirty="0"/>
          </a:p>
        </p:txBody>
      </p:sp>
      <p:sp>
        <p:nvSpPr>
          <p:cNvPr id="62" name="Google Shape;62;p2"/>
          <p:cNvSpPr/>
          <p:nvPr/>
        </p:nvSpPr>
        <p:spPr>
          <a:xfrm>
            <a:off x="974725" y="3490896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EconoData</a:t>
            </a:r>
            <a:endParaRPr lang="en-US"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ABDE2C6-DF65-3CDF-27CB-5165C0EB0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581" y="2465721"/>
            <a:ext cx="4788309" cy="1585170"/>
          </a:xfrm>
        </p:spPr>
        <p:txBody>
          <a:bodyPr/>
          <a:lstStyle/>
          <a:p>
            <a:pPr algn="just"/>
            <a:r>
              <a:rPr lang="es-ES" sz="1400" dirty="0"/>
              <a:t>	Nos enfrentamos a la falta de comprensión sobre cómo las políticas económicas y la inflación afectan a la calidad de vida de diferentes segmentos de la sociedad. Esto deja a las personas sin la capacidad de tomar decisiones financieras informadas y planificar estratégicamente su futuro económico.</a:t>
            </a:r>
            <a:endParaRPr lang="es-PA" sz="1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CA2210-1EFB-F7AD-2760-22A0A2A3FA0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PA" dirty="0"/>
              <a:t>Problemas que resolvemos</a:t>
            </a:r>
          </a:p>
        </p:txBody>
      </p:sp>
    </p:spTree>
    <p:extLst>
      <p:ext uri="{BB962C8B-B14F-4D97-AF65-F5344CB8AC3E}">
        <p14:creationId xmlns:p14="http://schemas.microsoft.com/office/powerpoint/2010/main" val="423875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C7D6B33-8140-9EBE-63DE-BC95813D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6" y="2524713"/>
            <a:ext cx="5582941" cy="1486847"/>
          </a:xfrm>
        </p:spPr>
        <p:txBody>
          <a:bodyPr/>
          <a:lstStyle/>
          <a:p>
            <a:r>
              <a:rPr lang="es-ES" sz="1600" dirty="0"/>
              <a:t>	Nuestra búsqueda de datos se basa en un enfoque exhaustivo y riguroso. Utilizamos una variedad de fuentes confiables y actualizadas, que incluyen bases de datos gubernamentales como la FED, informes de instituciones financieras y análisis de expertos en economía. </a:t>
            </a:r>
            <a:endParaRPr lang="es-PA" sz="16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F81122-2A7B-BC0F-1D62-450A65E8C71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PA" dirty="0"/>
              <a:t>Filtración de los datos </a:t>
            </a:r>
          </a:p>
        </p:txBody>
      </p:sp>
      <p:pic>
        <p:nvPicPr>
          <p:cNvPr id="1026" name="Picture 2" descr="TRADING ECONOMICS | LinkedIn">
            <a:extLst>
              <a:ext uri="{FF2B5EF4-FFF2-40B4-BE49-F238E27FC236}">
                <a16:creationId xmlns:a16="http://schemas.microsoft.com/office/drawing/2014/main" id="{D6D92CDC-68A9-FEC4-16F4-643B3CD3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819" y="237777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0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F40A9CC-1C19-B40E-0EC3-DAE41FDC0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006" y="2524714"/>
            <a:ext cx="5887741" cy="1329932"/>
          </a:xfrm>
        </p:spPr>
        <p:txBody>
          <a:bodyPr/>
          <a:lstStyle/>
          <a:p>
            <a:r>
              <a:rPr lang="es-ES" sz="1400" dirty="0"/>
              <a:t>	</a:t>
            </a:r>
            <a:r>
              <a:rPr lang="es-ES" sz="1600" dirty="0"/>
              <a:t>Hemos desarrollado un programa en Python que proporciona gráficos basados en datos actualizados sobre la inflación y otros factores económicos clave. Este programa ofrece una visión clara y concisa de cómo estas políticas y tendencias económicas impactan en nuestras vidas diarias.</a:t>
            </a:r>
            <a:endParaRPr lang="es-PA" sz="1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B31F73-1948-C016-1206-E1B916AE8C0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PA" dirty="0"/>
              <a:t>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280229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3A805-8265-98A4-3D65-C9A345FF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329920"/>
            <a:ext cx="8541187" cy="492443"/>
          </a:xfrm>
        </p:spPr>
        <p:txBody>
          <a:bodyPr/>
          <a:lstStyle/>
          <a:p>
            <a:r>
              <a:rPr lang="es-MX" i="1" dirty="0"/>
              <a:t>Análisis exploratorio de datos (EDA)</a:t>
            </a:r>
            <a:endParaRPr lang="es-ES" dirty="0"/>
          </a:p>
        </p:txBody>
      </p:sp>
      <p:sp>
        <p:nvSpPr>
          <p:cNvPr id="9" name="Google Shape;88;p4">
            <a:extLst>
              <a:ext uri="{FF2B5EF4-FFF2-40B4-BE49-F238E27FC236}">
                <a16:creationId xmlns:a16="http://schemas.microsoft.com/office/drawing/2014/main" id="{D769A9BC-B2C1-1EF2-32C1-1CCD6CBC6E59}"/>
              </a:ext>
            </a:extLst>
          </p:cNvPr>
          <p:cNvSpPr txBox="1"/>
          <p:nvPr/>
        </p:nvSpPr>
        <p:spPr>
          <a:xfrm>
            <a:off x="839938" y="324566"/>
            <a:ext cx="72944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LA INFLACIÓN Y POLÍTICAS ECONÓMICAS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A7B5335-DFE4-D356-B4B3-23E59A9B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39" y="1912598"/>
            <a:ext cx="4561108" cy="3572197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4F8AF5A-6E2C-1F6B-614D-AC5BE181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767" y="1913309"/>
            <a:ext cx="4338874" cy="29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8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8;p4">
            <a:extLst>
              <a:ext uri="{FF2B5EF4-FFF2-40B4-BE49-F238E27FC236}">
                <a16:creationId xmlns:a16="http://schemas.microsoft.com/office/drawing/2014/main" id="{D75FBA41-43CB-CFD5-0B71-3EC5B61C9A07}"/>
              </a:ext>
            </a:extLst>
          </p:cNvPr>
          <p:cNvSpPr txBox="1"/>
          <p:nvPr/>
        </p:nvSpPr>
        <p:spPr>
          <a:xfrm>
            <a:off x="839938" y="324566"/>
            <a:ext cx="72944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LA INFLACIÓN Y POLÍTICAS ECONÓMICAS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E35ECB1-B4CE-0DA5-6E93-C26F11A5F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60" y="2061404"/>
            <a:ext cx="4300563" cy="3021399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B0E9907-A02B-B315-3FAD-3340F9980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22" y="2063599"/>
            <a:ext cx="4146580" cy="28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7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300784" y="214486"/>
            <a:ext cx="72944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LA INFLACIÓN Y POLÍTICAS ECONÓMICAS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47F3091-6A46-1710-DF19-EC76FCB4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329920"/>
            <a:ext cx="8541187" cy="1338828"/>
          </a:xfrm>
        </p:spPr>
        <p:txBody>
          <a:bodyPr/>
          <a:lstStyle/>
          <a:p>
            <a:r>
              <a:rPr lang="es-MX" sz="2500" dirty="0"/>
              <a:t>predecir la inflación en función de diferentes variables predictoras</a:t>
            </a:r>
            <a:br>
              <a:rPr lang="es-MX" sz="2500" dirty="0"/>
            </a:br>
            <a:br>
              <a:rPr lang="es-MX" sz="2500" dirty="0"/>
            </a:br>
            <a:r>
              <a:rPr lang="es-MX" sz="1200" dirty="0"/>
              <a:t>Ejemplo Estados unidos</a:t>
            </a:r>
            <a:endParaRPr lang="es-ES" sz="1200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174A316-9AD1-8CFD-C28F-A8B9C2F58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80989"/>
            <a:ext cx="9903085" cy="9718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B63D8DD-7255-C7A7-1AFE-BA9A55C6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656" y="2168802"/>
            <a:ext cx="4177628" cy="28499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6782C2E-6662-F2B6-1F1D-316CF707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" y="4415419"/>
            <a:ext cx="9892082" cy="1143773"/>
          </a:xfrm>
          <a:prstGeom prst="rect">
            <a:avLst/>
          </a:prstGeom>
        </p:spPr>
      </p:pic>
      <p:sp>
        <p:nvSpPr>
          <p:cNvPr id="9" name="Google Shape;88;p4">
            <a:extLst>
              <a:ext uri="{FF2B5EF4-FFF2-40B4-BE49-F238E27FC236}">
                <a16:creationId xmlns:a16="http://schemas.microsoft.com/office/drawing/2014/main" id="{30CFAD95-6C84-22BB-CBCA-AE91ACE92855}"/>
              </a:ext>
            </a:extLst>
          </p:cNvPr>
          <p:cNvSpPr txBox="1"/>
          <p:nvPr/>
        </p:nvSpPr>
        <p:spPr>
          <a:xfrm>
            <a:off x="300784" y="214486"/>
            <a:ext cx="72944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LA INFLACIÓN Y POLÍTICAS ECONÓMICAS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0FBA54E-E5C4-5253-8743-225DFCF04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23" y="1298808"/>
            <a:ext cx="4084505" cy="28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18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346</Words>
  <Application>Microsoft Office PowerPoint</Application>
  <PresentationFormat>Personalizado</PresentationFormat>
  <Paragraphs>25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Malgun Gothic</vt:lpstr>
      <vt:lpstr>Aptos</vt:lpstr>
      <vt:lpstr>Arial</vt:lpstr>
      <vt:lpstr>Calibri</vt:lpstr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Análisis exploratorio de datos (EDA)</vt:lpstr>
      <vt:lpstr>Presentación de PowerPoint</vt:lpstr>
      <vt:lpstr>predecir la inflación en función de diferentes variables predictoras  Ejemplo Estados unidos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emanuel herrera</cp:lastModifiedBy>
  <cp:revision>79</cp:revision>
  <dcterms:created xsi:type="dcterms:W3CDTF">2019-07-06T14:12:49Z</dcterms:created>
  <dcterms:modified xsi:type="dcterms:W3CDTF">2024-03-21T00:52:13Z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