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2" r:id="rId2"/>
    <p:sldId id="287" r:id="rId3"/>
    <p:sldId id="286" r:id="rId4"/>
    <p:sldId id="285" r:id="rId5"/>
    <p:sldId id="284" r:id="rId6"/>
    <p:sldId id="283" r:id="rId7"/>
    <p:sldId id="281" r:id="rId8"/>
    <p:sldId id="277" r:id="rId9"/>
    <p:sldId id="278" r:id="rId10"/>
    <p:sldId id="280" r:id="rId11"/>
    <p:sldId id="275" r:id="rId12"/>
    <p:sldId id="276" r:id="rId13"/>
    <p:sldId id="273" r:id="rId14"/>
    <p:sldId id="272" r:id="rId15"/>
    <p:sldId id="269" r:id="rId16"/>
    <p:sldId id="267" r:id="rId17"/>
    <p:sldId id="264" r:id="rId18"/>
    <p:sldId id="262" r:id="rId19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9D60E13-7795-4B21-B9EC-5BF21E65AAC1}">
          <p14:sldIdLst>
            <p14:sldId id="282"/>
            <p14:sldId id="287"/>
            <p14:sldId id="286"/>
            <p14:sldId id="285"/>
            <p14:sldId id="284"/>
            <p14:sldId id="283"/>
            <p14:sldId id="281"/>
            <p14:sldId id="277"/>
            <p14:sldId id="278"/>
            <p14:sldId id="280"/>
          </p14:sldIdLst>
        </p14:section>
        <p14:section name="Untitled Section" id="{A6F8D81D-7D40-4647-AE92-8344CF040961}">
          <p14:sldIdLst>
            <p14:sldId id="275"/>
            <p14:sldId id="276"/>
            <p14:sldId id="273"/>
            <p14:sldId id="272"/>
            <p14:sldId id="269"/>
            <p14:sldId id="267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29B06-402F-25A0-ECC5-AAF53FBA1C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94C21-B19B-9A8F-7D55-4D5E48ABF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DD63-DF8D-4AB8-92A0-0ECCF612C06C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9E8C4-4D87-7AAE-E858-09C9EA7D7C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78D13-9132-D6A5-31BB-49A5B8425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A5AB3-3181-414C-A396-815CB853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00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741EC-1360-4793-999B-941E0396C9F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243013"/>
            <a:ext cx="23241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058D-57DC-42D6-BEC9-04F9B3DC9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20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5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1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1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4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D32F-FCAD-481A-B7D8-4D813FB7DB24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060F-F487-4243-B24F-235642FCD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నీ చేతితో నన్ను పట్టుకో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నీ ఆత్మతో నన్ను నడుపు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శిల్పి చేతిలో శిలను నేను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అనుక్షణము నన్ను చెక్కుము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అంధ కారా లోయలోన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సంచరించిన భయములేదు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నీ వాక్యం శక్తి గలది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నాత్రోవకు నిత్య వెలుగు (2)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ఘోర పాపిని నేను తండ్రి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పాప ఊబిలో పడియుంటిని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లేవ నెత్తుము శుద్ది చేయుము</a:t>
            </a:r>
          </a:p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e-I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mabhadra" panose="02000600000000000000" pitchFamily="2" charset="0"/>
                <a:cs typeface="Ramabhadra" panose="02000600000000000000" pitchFamily="2" charset="0"/>
              </a:rPr>
              <a:t>పొందనిమ్ము నీదు ప్రేమను 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765AB-2009-4D78-90CF-9192BE5415CE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కృప కృప నీ కృప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కృప కృప క్రీస్తు కృప (2)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నేనైతే నీ కృపయందు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నమ్మికయుంచి యున్నాను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నమ్మికయుంచి యున్నాను (2)      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 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కృపను గూర్చి న్యాయము గూర్చి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 నేను పాడెదను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సన్నిధిలో నిర్దోషముతో 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నేను నడచెదను (2)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కృపయే నాకు ఆధారం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      ఆ కృపయే నాకు ఆదరణ (2)       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దీన దశలో నేన్నునప్పుడు 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నను మరువనిది నీ కృప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నేనీ స్థితిలో ఉన్నానంటే 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కేవలము అది నీ కృప (2)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కృపయే నాకు ఆధారం</a:t>
            </a:r>
            <a:b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      ఆ కృపయే నాకు ఆదరణ 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AA086-62D7-4ABA-9178-F1303C2758F1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వెండి బంగారాల కన్న మిన్న అయినది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యేసు ప్రేమ – నా యేసు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 జ్ఞానమునకు మించిన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లోకస్థులు ఎవ్వరు చూపలేని ప్రేమ (2)</a:t>
            </a: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లోకమునకు వెలుగైన ప్రేమ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లోకమును వెలిగించిన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లోకులకై కరిగిపోయిన ప్రేమ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లోకాన్ని జయించిన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యేసు ప్రేమా – శాశ్వత ప్రేమా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హల్లెలూయా మహదానందమే (2)</a:t>
            </a: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ఏ స్థితికైనా చాలిన ప్రేమ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పరిస్థితిని మార్చగల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నీకు బదులు మరణించిన ప్రేమ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చిర జీవము నీకొసగిన ప్రేమ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యేసు ప్రేమా – శాశ్వత ప్రేమా (2)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హల్లెలూయా మహదానందమే 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68DF1-7B8E-4A1C-81AF-6FA2F0D1F092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సిలువలో ఆ సిలువలో - ఆ ఘోర కల్వరిలో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తులువల - మధ్యలో వ్రేలాడిన యేసయ్యా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వెలియైన యేసయ్యా - బలియైన యేసయ్యా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నిలువెల్ల నలిగితివా - నీవెంతో అలసితివా (2)</a:t>
            </a:r>
          </a:p>
          <a:p>
            <a:pPr algn="ctr" defTabSz="439781"/>
            <a:endParaRPr lang="te-IN" sz="17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నేరం చేయని నీవు - ఈ ఘోరపాపి కొరకు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భారమైన సిలువ - మోయలేక మోసావు (2)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కొరడాలు చెళ్ళిని చీల్చెనే –</a:t>
            </a:r>
            <a:endParaRPr lang="en-IN" sz="17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సుందర దేహమునే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తడిపెను నీ తనువును - రుధిరంపు ధారలు</a:t>
            </a:r>
          </a:p>
          <a:p>
            <a:pPr algn="ctr" defTabSz="439781"/>
            <a:endParaRPr lang="te-IN" sz="17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వధకు సిద్దమైన - గొర్రెపిల్ల వోలె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మోమున ఉమ్మివేయ -మౌనివైనావే (2)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దూషించి అపహసించి - హింసించిరా నిన్ను</a:t>
            </a:r>
          </a:p>
          <a:p>
            <a:pPr algn="ctr" defTabSz="439781"/>
            <a:r>
              <a:rPr lang="te-IN" sz="17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ఊహకు అందదు నీ త్యాగ యేసయ్యా</a:t>
            </a:r>
          </a:p>
        </p:txBody>
      </p:sp>
    </p:spTree>
    <p:extLst>
      <p:ext uri="{BB962C8B-B14F-4D97-AF65-F5344CB8AC3E}">
        <p14:creationId xmlns:p14="http://schemas.microsoft.com/office/powerpoint/2010/main" val="151166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చాలునయ్యా చాలునయ్యా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కృప నాకు చాలునయ్యా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ప్రేమామయుడివై ప్రేమించావు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కరుణామయుడివై కరుణించావు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తల్లిగ లాలించి తండ్రిగ ప్రేమించే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ప్రేమా కరుణా నీ కృప చాలు (2)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జిగటగల ఊభిలో పడియుండగా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అడుగులు స్థిరపరచి నిలిపితివయ్యా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హిస్సోపుతో నన్ను కడుగుము యేసయ్యా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హిమము కంటెను తెల్లగ మార్చయ్యా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నీకేమి చెల్లింతు నా మంచి మేస్సీయా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జీవితమంతా అర్పింతు నీకయ్యా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ప్రేమా కరుణా నీ కృప చాలు (2)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బంధువులు స్నేహితులు త్రోసేసినా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తల్లిదండ్రులే నన్ను వెలివేసినా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నీవు విడువనే లేదయ్యా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మిన్నగ ప్రేమించి రక్షించినావయ్యా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నీకేమి చెల్లింతు నా మంచి మెస్సీయ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సాక్షిగా నేను ఇలా జీవింతునయ్యా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ప్రేమా కరుణా నీ కృప చాలు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మాధుర్యమే నా ప్రభుతో జీవితం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మహిమానందమే – మహా ఆశ్చర్యమే</a:t>
            </a: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సర్వ శరీరులు గడ్డిని పోలిన వారైయున్నారు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వారి అందమంతయు పువ్వు వలె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వాడిపోవును – వాడిపోవును</a:t>
            </a: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నెమ్మది లేకుండా విస్తారమైన</a:t>
            </a:r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ధనముండుట కంటే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దేవుని యందలి భయ భక్తులతో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ఉండుటే మేలు – ఉండుటే మేలు</a:t>
            </a: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విమోచన క్రయ ధనమును</a:t>
            </a:r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చెల్లించెను ప్రభువే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రోగమంతయు సిలువలో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పరిహరించెను – పరిహరించెను</a:t>
            </a:r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DC343-2303-41CC-9264-2A7A33DD3FBB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 సింహాసనాసీనుడా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యేసు రాజా దివ్య తేజా (2)</a:t>
            </a:r>
          </a:p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అద్వితీయుడవు పరిశుద్ధుడవు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అతి సుందరుడవు నీవే ప్రభూ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నీతి న్యాయములు నీ సింహాసనాధారం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కృపా సత్యములు నీ సన్నిధానవర్తులు (2)</a:t>
            </a:r>
            <a:endParaRPr lang="en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బలియు అర్పణ కోరవు నీవు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బలియైతివి నా దోషముకై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హృదయమే నీ ప్రియమగు ఆలయం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స్తుతియాగమునే చేసెద నిరతం (2)</a:t>
            </a:r>
          </a:p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బూరధ్వనులే నింగిలో మ్రోగగా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రాజధిరాజ నీవే వచ్చువేళ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సంసిద్ధతతో వెలిగే సిద్దెతో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పెండ్లి కుమరుడా నిన్నెదుర్కొందును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543B8-FE7D-4503-83F2-5B48C1D0F606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స్తుతియించెదా నీ నామం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దేవా అనుదినం 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స్తుతియించెదా నీ నామం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దేవా అనుక్షణం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దయతో కాపాడినావు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కృపనే చూపించినావు (2) 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నిను నే మరువనేసు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నిను నే విడువనేసు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పాపినై యుండగ నేను</a:t>
            </a:r>
            <a:endParaRPr lang="en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రక్షించి దరి చేర్చినావు (2)  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నిను నే మరువనేసు – నిను నే విడువనేసు</a:t>
            </a: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సిలువే నాకు శరణం నీవే నాకు మార్గం (2)  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నిను నే మరువనేసు – నిను నే విడువనేసు </a:t>
            </a:r>
          </a:p>
        </p:txBody>
      </p:sp>
    </p:spTree>
    <p:extLst>
      <p:ext uri="{BB962C8B-B14F-4D97-AF65-F5344CB8AC3E}">
        <p14:creationId xmlns:p14="http://schemas.microsoft.com/office/powerpoint/2010/main" val="193327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గడచిన కాలము కృపలో మమ్ము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దాచిన దేవా నీకే స్తోత్రము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పగలూ రేయి కనుపాపవలె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కాచిన దేవా నీకే స్తోత్రము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మము దాచిన దేవా నీకే స్తోత్రము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కాపాడిన దేవా నీకే స్తోత్రము (2)        ||గడచిన||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కలత చెందిన కష్టకాలమున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కన్న తండ్రివై నను ఆదరించిన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కలుషము నాలో కానవచ్చినా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కాదనక నను కరుణించిన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కరుణించిన దేవా నీకే స్తోత్రము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కాపాడిన దేవా నీకే స్తోత్రము (2)       ||గడచిన||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లోపములెన్నో దాగి ఉన్నను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ధాతృత్వముతో నను నడిపించినా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అవిధేయతలే ఆవరించినా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దీవెనలెన్నో దయచేసిన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దీవించిన దేవా నీకే స్తోత్రము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దయచూపిన తండ్రి నీకే స్తోత్రము (2)        ||గడచిన||</a:t>
            </a:r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వాక్యమే నన్ను బ్రతికించెను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బాధలలో నెమ్మదినిచ్చెను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కృపా శక్తి దయా సత్య సంపూర్ణుడా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వాక్యమై ఉన్న యేసు వందనమయ్యా (2)      ||నీ వాక్యమే||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జిగటగల ఊభినుండి లేవనెత్తెను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సమతలమగు భూమిపై నన్ను నిలిపెను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పాదములకు దీపమాయెను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సత్యమైన మార్గములో నడుపుచుండెను (2)       ||నీ వాక్యమే||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శత్రువులను ఎదుర్కొనే సర్వాంగ కవచమై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యుద్ధమునకు సిద్ధ మనసు ఇచ్చుచున్నది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అపవాది వేయుచున్న అగ్ని బాణములను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ఖడ్గము వలె అడ్డుకొని ఆర్పి వేయుచున్నది (2)       ||నీ వాక్యమే||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పాలవంటిది జుంటి తేనె వంటిది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జిహ్వకు మహా మధురమైనది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మేలిమి బంగారు కన్న మిన్న అయినది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రత్న రాసులకన్నా కోరతగినది (2)           ||నీ వాక్యమే||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నిను స్తుతించినా చాలు నా బ్రతుకు దినములో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నిను పొగిడినా చాలు నా గుండె గుడిలో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ఉన్నా లేకున్నా నా స్థితి గతులే మారినా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సన్నిధిలో…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సన్నిధిలో ఆనందించే భాగ్యమున్నా చాలు      ||నిను||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స్తుతులకు పాత్రుడవు నీవేనయ్యా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స్తోత్రార్హుడవు నీవేనయ్యా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నీవేనయ్యా నాకు నీవేనయ్యా (2)        ||నిను||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ప్రేమా స్వరూపుడవు నీవేనయ్యా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స్తోత్రార్హుడవు నీవేనయ్యా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నీవేనయ్యా నాకు నీవేనయ్యా (2)        ||నిను||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ఆరాధ్య దైవము నీవేనయ్యా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ఆశ్చర్యకరుడవు నీవేనయ్యా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నీవేనయ్యా నాకు నీవేనయ్యా (2)        ||నిను||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ఆదిసంభూతుడవు నీవేనయ్యా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ఆదరించు దేవుడవు నీవేనయ్యా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నీవేనయ్యా నాకు నీవేనయ్యా (2)        ||నిను||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మహోన్నతుడా మా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సహాయకుడా యెహోవా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ఉదయ కాలపు నైవేద్యము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హృదయపూర్వక అర్పణము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మా స్తుతి నీకేనయ్యా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ఆరాధింతునయ్యా (2)          ||మహోన్నతుడా||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అగ్నిని పోలిన నేత్రములు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అపరంజి వంటి పాదములు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అసమానమైన తేజో మహిమ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కలిగిన ఆ ప్రభువా (2)          ||మా స్తుతి||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జలముల ధ్వని వంటి కంట స్వరం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నోటను రెండంచుల ఖడ్గం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ఏడు నక్షత్రముల ఏడాత్మలను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కలిగిన ఆ ప్రభువా (2)          ||మా స్తుతి||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ఆదియు అంతము లేనివాడా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యుగయుగములు జీవించువాడా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పాతాళ లోకపు తాళపు చెవులు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కలిగిన ఆ ప్రభువా (2)          ||మా స్తుతి||</a:t>
            </a:r>
          </a:p>
        </p:txBody>
      </p:sp>
    </p:spTree>
    <p:extLst>
      <p:ext uri="{BB962C8B-B14F-4D97-AF65-F5344CB8AC3E}">
        <p14:creationId xmlns:p14="http://schemas.microsoft.com/office/powerpoint/2010/main" val="61461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బహు సౌందర్య సీయోనులో స్తుతిసింహాసనాసీనుడా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నాయేసయ్య నీ ప్రేమ పరిపూర్ణమై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హృదయాన కొలువాయెనే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ననుజీవింపజేసే నీవాక్యమే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నాకిలలోన సంతోషమే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పరిశుద్ధతలో మహనీయుడవు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నీవంటిదేవుడు జగమునలేడు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నాలోనిరీక్షణ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నీలో సంరక్షణ నీకే నాహృదయార్పణ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ఓటమినీడలో క్షేమములేక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వేదనకలిగిన వేళలయందు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నీవు చూపించిన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నీవాత్సల్యమే నాహృదయాన నవజ్ఞాపిక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ఒంటరిబ్రతుకులో కృంగిన మనసుకు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చల్లని నీచూపే ఔషధమే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ప్రతి అరుణోదయం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నీముఖదర్శనం నాలోనింపెను ఉల్లాసమే</a:t>
            </a:r>
            <a:endParaRPr lang="en-US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ఎడబాయని నీ కృప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నను విడువదు ఎన్నటికీ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 నీ ప్రేమానురాగం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నను కాయును అనుక్షణం (2)</a:t>
            </a:r>
            <a:endParaRPr lang="en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శోకపు లోయలలో – కష్టాల కడగండ్లలో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కడలేని కడలిలో – నిరాశ నిసృహలో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అర్ధమేకాని ఈ జీవితం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ఇక వ్యర్థమని నేననుకొనగ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కృపా కనికరముగల దేవా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కష్టాల కడలిని దాటించితివి (2)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విశ్వాస పోరాటంలో – ఎదురాయె శోధనలు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లోకాశల అలజడిలో – సడలితి విశ్వాసములో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దుష్టుల క్షేమమునే చూచి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ఇక నీతి వ్యర్థమని అనుకొనగ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దీర్ఘశాంతముగల దేవా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చేయి విడువక నడిపించితివి (2)</a:t>
            </a:r>
            <a:endParaRPr lang="en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సేవలో ఎదురైన – ఎన్నో సమస్యలలో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బలమును చూచుకొని – నిరాశ చెందితిని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భారమైన ఈ సేవను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ఇక చేయలేనని అనుకొనగ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ప్రధాన యాజకుడా యేసు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అనుభవాలతో బలపరిచితివి (2)</a:t>
            </a:r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వాక్యమే నన్ను బ్రతికించెను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బాధలలో నెమ్మదినిచ్చెను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కృపా శక్తి దయా సత్య సంపూర్ణుడా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వాక్యమై ఉన్న యేసు వందనమయ్యా (2)</a:t>
            </a:r>
            <a:endParaRPr lang="en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జిగటగల ఊభినుండి లేవనెత్తెను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సమతలమగు భూమిపై నన్ను నిలిపెను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పాదములకు దీపమాయెను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సత్యమైన మార్గములో నడుపుచుండెను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శత్రువులను ఎదుర్కొనే సర్వాంగ కవచమై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యుద్ధమునకు సిద్ధ మనసు ఇచ్చుచున్నది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అపవాది వేయుచున్న అగ్ని బాణములను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ఖడ్గము వలె అడ్డుకొని ఆర్పి వేయుచున్నది (2)</a:t>
            </a:r>
            <a:endParaRPr lang="en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పాలవంటిది జుంటి తేనె వంటిది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జిహ్వకు మహా మధురమైనది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మేలిమి బంగారు కన్న మిన్న అయినది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రత్న రాసులకన్నా కోరతగినది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యేసయ్యా.. యేసయ్యా.. యేసయ్యా.. యేసయ్యా..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నిన్నే నిన్నే నే కొలుతునయ్యా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 నీవే నా రాజువయ్యా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యేసయ్య యేసయ్యా…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కొండలలో లోయలలో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అడవులలో ఎడారులలో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గమనించినావా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నడిపించినావా (2)</a:t>
            </a:r>
            <a:endParaRPr lang="en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ఆత్మీయులే నన్ను అవమానించగా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అన్యులు నన్ను అపహసించగా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అండ నీవైతివయ్యా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నా.. కొండ నీవే యేసయ్యా (2)</a:t>
            </a:r>
            <a:endParaRPr lang="en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మరణ ఛాయలలో మెరిసిన నీ ప్రేమ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నలిగిన బ్రతుకున కురిసిన నీ కృప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బలపరచెనయ్యా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నిన్నే ఘనపరతునయ్యా (2)</a:t>
            </a:r>
            <a:endParaRPr lang="en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వంచెన వంతెన ఒదిగిన భారాన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ఒసగక విసిగిన విసిరె కెరటాన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కలలా కడతేర్చినావా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వలలో నను మోసినావా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ప్రేమించెదన్ అధికముగా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ఆరాధింతున్ ఆసక్తితో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నిన్ను పూర్ణ మనసుతో ఆరాధింతున్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పూర్ణ బలముతో ప్రేమించెదన్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ఆరాధన ఆరాధనా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ఆ.. ఆ.. ఆరాధన ఆరాధనా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ఎబినేజరే ఎబినేజరే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ఇంత వరకు ఆదుకొన్నావే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ఇంత వరకు ఆదుకొన్నావే</a:t>
            </a:r>
            <a:endParaRPr lang="en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ఎల్రోహి ఎల్రోహి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నన్ను చూచావే వందనమయ్యా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నన్ను చూచావే వందనమయ్యా</a:t>
            </a:r>
            <a:endParaRPr lang="en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యెహోవా రాఫా యెహోవా రాఫా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స్వస్థపరిచావే వందనమయ్యా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స్వస్థపరిచావే వందనమయ్యా</a:t>
            </a:r>
          </a:p>
        </p:txBody>
      </p:sp>
    </p:spTree>
    <p:extLst>
      <p:ext uri="{BB962C8B-B14F-4D97-AF65-F5344CB8AC3E}">
        <p14:creationId xmlns:p14="http://schemas.microsoft.com/office/powerpoint/2010/main" val="303494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పాడెద స్తుతి గానము - కొనియాడెద నీ నామము 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నీవే నా ప్రేమానురాగం - క్షణమైన విడువని స్నేహం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         అతిశ్రేష్టుడా నా యెస్సయ్యా  (2)  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ఇల నాకెవ్వరు లేరనుకొనగా - నా దరి చేరితివే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నే నమ్మినవారే నను మరచినను - మరువని దేవుడవు 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ఆశాలే నాలో చిగురించెను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వాక్యమే నన్ను బ్రతికించెను 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అనుబంధము నాకానందమే (2)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ప్రతి అణువును పరిశుద్ధపరచెను -  నీ రుధిదారాలే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దర్శనమే నను నిలిపినది - ధరణిలో నీ కొరకే</a:t>
            </a:r>
            <a:r>
              <a:rPr lang="en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నీ చేతులే నను నిర్మించెను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రూపమే నాలో కలిగెను</a:t>
            </a:r>
            <a:r>
              <a:rPr lang="en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అభిషేకము పరమానందమే (2)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బలహీనతలో నను బలపరచి - ధైర్యము నింపితివే 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కార్యములు సఫలముచేసి  - ఆత్మతో నడిపితివి 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యూదగోత్రపు కొదమ సింహమా</a:t>
            </a:r>
            <a:endParaRPr lang="en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నీతో నిత్యము విజయహసమే (2)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పరిచర్యలో మహిమానందమే   (2)</a:t>
            </a:r>
            <a:endParaRPr lang="en-US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1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ఆధారం నీవేనయ్యా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కాలం మారినా కష్టాలు తీరినా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కారణం నీవేనయ్యా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 కారణం నీవేనయ్యా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లోకంలో ఎన్నో జయాలు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చూసాను నేనింత కాలం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అయినను ఎందుకో నెమ్మది లేదు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సమాధానం కొదువైనది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 సమాధానం కొదువైనది</a:t>
            </a:r>
            <a:endParaRPr lang="en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ఐశ్వర్యం కొదువేమి లేదు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కుటుంబములో కలతేమి లేదు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అయినను ఎందుకో నెమ్మది లేదు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సమాధానం కొదువైనది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 సమాధానం కొదువైనది         </a:t>
            </a:r>
            <a:endParaRPr lang="en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సేవకునిగా జీవింప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హృదయంలో ఉన్నకోర్కెలను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హృదయము నిచ్చావు నెమ్మది నొందా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సాక్షిగా జీవింతును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హల్లేలూయ సాక్షిగా జీవింతును 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ఎడబాయని నీ కృప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నను విడువదు ఎన్నటికీ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యేసయ్యా నీ ప్రేమానురాగం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నను కాయును అనుక్షణం (2)</a:t>
            </a:r>
            <a:endParaRPr lang="en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శోకపు లోయలలో – కష్టాల కడగండ్లలో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కడలేని కడలిలో – నిరాశ నిసృహలో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అర్ధమేకాని ఈ జీవితం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ఇక వ్యర్థమని నేననుకొనగ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కృపా కనికరముగల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కష్టాల కడలిని దాటించితివి (2)</a:t>
            </a:r>
            <a:endParaRPr lang="en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విశ్వాస పోరాటంలో – ఎదురాయె శోధనలు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లోకాశల అలజడిలో – సడలితి విశ్వాసములో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దుష్టుల క్షేమమునే చూచి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ఇక నీతి వ్యర్థమని అనుకొనగ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దీర్ఘశాంతముగల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చేయి విడువక నడిపించితివి (2)</a:t>
            </a:r>
            <a:endParaRPr lang="en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సేవలో ఎదురైన – ఎన్నో సమస్యలలో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బలమును చూచుకొని – నిరాశ చెందితిని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భారమైన ఈ సేవను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ఇక చేయలేనని అనుకొనగ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ప్రధాన యాజకుడా యేసు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అనుభవాలతో బలపరిచితివి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నేనెల్లప్పుడు యెహోవను సన్నుతించెదన్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నిత్యము ఆయన కీర్తి నా నోట నుండున్ (2)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అంతా నా మేలుకే – ఆరాధన యేసుకే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అంతా నా మంచికే – తన చిత్తమునకు తల వంచితే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తన చిత్తమునకు తల వంచితే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ఆపను – స్తుతియించుట మానను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స్తుతియించుట మానను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కన్నీళ్లే పానములైనా – కఠిన దుఃఖ బాధలైనా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స్థితి గతులే మారినా – అవకాశం చేజారినా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మారదు యేసు ప్రేమ – నిత్యుడైన తండ్రి ప్రేమ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మారదు యేసు ప్రేమ – నిత్యుడైన తండ్రి ప్రేమ (2)</a:t>
            </a:r>
            <a:endParaRPr lang="en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en-IN" sz="1200" dirty="0">
              <a:solidFill>
                <a:srgbClr val="000000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ఆస్తులన్ని కోల్పోయినా – కన్నవారే కనుమరుగైనా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ఊపిరి భరువైనా – గుండెలే పగిలినా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యెహోవా ఇచ్చెను – యెహోవా తీసుకొనెను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ఆయన నామమునకే – స్తుతి కలుగు గాక (2)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అవమానం ఎంతైనా – నా వారే కాదన్నా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తప్ప ఎవరున్నారు ఆకాశమందున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నాకుండగా – ఏది నాకక్కర లేదు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నాకుండగా – ఏది నాకక్కర లేదు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పాడెద స్తుతి గానము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కొనియాడెద నీ నామము(2)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నా ప్రేమానురాగం క్షణమైనా విడువని స్నేహం అతి శ్రేష్టుడా నా యేసయ్య(2)</a:t>
            </a:r>
            <a:endParaRPr lang="en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ఇల నాకెవరు లేరనుకొనగా నా దరి చేరితేవే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నే నమ్మినవారే నను మరచినను మరువని దేవుడవు(2)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ఆశలే నాలో చిగురించెను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వాక్యమే నన్ను బ్రతికించెను(2)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అనుబంధము నాకు ఆనందమే(2)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ప్రతి అణువును పరిశుద్ధపరిచేను నీ రుదీర ధరలే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దర్శనమే నను నిలిపినది ధరణిలో నీ కొరకే(2)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చేతులే నను నిర్మించెను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రూపమే నాలో కలిగెను(2)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అభిషేకము పరమానందమే(2)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బలహీనతలో నను బలపరిచి ధైర్యము నింపితీవే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కార్యములు సఫలముచేసి ఆత్మతో నడిపితివి(2)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యూదా గోత్రపు కొదమ సింహమా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నీతో నిత్యము విజయహాసమే(2)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పరిచర్యలో మహిమానందమే(2)</a:t>
            </a:r>
          </a:p>
        </p:txBody>
      </p:sp>
    </p:spTree>
    <p:extLst>
      <p:ext uri="{BB962C8B-B14F-4D97-AF65-F5344CB8AC3E}">
        <p14:creationId xmlns:p14="http://schemas.microsoft.com/office/powerpoint/2010/main" val="285412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కృపామయుడా నీలోనా - నివసింప జేసినందునా -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ఇదిగో నా స్తుతుల సింహాసనం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నీలో నివసింప జేసినందునా - ఇదిగో నా స్తుతుల సింహాసనం - కృపామయుడా.... ఆ అ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ఏ అపాయము నా గుడారము - సమీపించనియ్యక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మార్గములన్నిటిలో - నీవే నా ఆశ్రయమైనందున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చీకటి నుండి వెలుగులోనికి</a:t>
            </a:r>
            <a:endParaRPr lang="en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పిలచిన తేజోమయా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రాజ వంశములో - యాజకత్వము చేసెదను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నీలో నిలచి ఆత్మ ఫలములు - ఫలియించుట కొరకు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నాపైనా నిండుగా - ఆత్మ వర్షము కుమ్మరించు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ఏ యోగ్యత లేని నాకు - జీవకిరీట మిచ్చుటకు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కృప నను వీడక - శాశ్వత కృపగా మారెను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6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యెహోవా నా కాపరి – యెహోవా నా ఊపిరి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నాకు లేమి లేదు –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లోయలలో లోతులలో యెహోవా నా కాపరి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సంద్రములో సమరములో యేసయ్య నా ఊపిరి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పచ్చికగల చోట్ల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పరుండజేయును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శాంతికరమగు జలముల కడకు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నడిపించును (2</a:t>
            </a:r>
            <a:r>
              <a:rPr lang="en-US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గాఢాంధకారపు లోయలలో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సంచరించినను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అపాయమేమియు కలుగదు నాకు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నీవు తోడుండగా (2)</a:t>
            </a:r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తన నామమున్ బట్టి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నీతి మార్గములో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త్రోవ చూపి నడిపించును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సేదదీర్చును (2)</a:t>
            </a:r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చిరకాలము నేను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యెహోవా సన్నిధిలో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నివాసమొందెదను నేను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నిత్యము స్తుతియింతును (2)</a:t>
            </a:r>
            <a:endParaRPr lang="en-US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అల్ఫా ఓమేగయైన మహిమాన్వితుడా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అద్వితీయ సత్యవంతుడా నిరంతరం స్తోత్రార్హుడా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రాత్రిలో కాంతి కిరణమా! పగటిలో కృపా నిలయమా!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ముదిమి వరకు నన్నాదరించే సత్య వాక్యమా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నాతో స్నేహమైనా సౌఖ్యమై నను నడిపించే నా యేసయ్యా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కనికర పూర్ణుడా! నీ కృప బాహుల్యమే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ఉన్నతముగ నిను ఆరాధించుటకు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అనుక్షణమున నీ ముఖ కాంతి లో నిలిపి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నూతన వసంతములో చేర్చును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జీవించెద నీ కొరకే – హర్షించెద నీ లోనే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తేజోమయుడా! నీ దివ్య సంకల్పమే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ఆశ్చర్యకరమైన వెలుగులో నడుపుటకు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ఆశా నిరాశల వలయాలు తప్పించి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అగ్ని జ్వాలగ నను చేసెను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స్తుతి కీర్తన నీవే – స్తుతి ఆరాధన నీకే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నిజ స్నేహితుడా! నీ స్నేహ మాధుర్యమే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శుభ సూచనగా నను నిలుపుటకు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అంతు లేని అగాధాలు దాటించి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అందని శిఖరాలు ఎక్కించెను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చెలిమి నీతోనే – నా కలిమి నీలోనే.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అత్యున్నత సింహాసనముపై ఆసీనుడా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దేవ దూతలు ఆరాధించు పరిశుద్ధుడా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యేసయ్యా నా నిలువెల్ల నిండియున్నావు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మనసార నీ సన్నిధిలో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సాగిలపడి నమస్కారము చేసేదా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సాగిలపడి నమస్కారము చేసేదా (2)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ప్రతి వసంతము నీ దయా కిరీటమే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ప్రకృతి కలలన్నియు నీ మహిమను వివరించునే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ప్రభువా నిన్నే ఆరాధించెద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కృతజ్ఞాతార్పణలతో – కృతజ్ఞాతార్పణలతో (2)</a:t>
            </a:r>
            <a:endParaRPr lang="en-US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పరిమలించునే నా సాక్ష్య జీవితమే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పరిశుద్ధాత్ముడు నన్ను నడిపించుచున్నందునే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పరిశుద్ధాత్మలో ఆనందించెద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హర్ష ధ్వనులతో – హర్ష ధ్వనులతో (2)</a:t>
            </a:r>
          </a:p>
          <a:p>
            <a:pPr algn="ctr"/>
            <a:endParaRPr lang="te-IN" sz="12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పక్షి రాజువై నీ రెక్కలపై మోసితివే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నీవే నా తండ్రివే నా బాధ్యతలు భరించితివే (2)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యెహోవ నిన్నే మహిమ పరచెద</a:t>
            </a:r>
          </a:p>
          <a:p>
            <a:pPr algn="ctr"/>
            <a:r>
              <a:rPr lang="te-IN" sz="12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స్తుతి గీతాలతో – స్తుతి గీతాలతో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రాజ జగమెరిగిన నా యేసు రాజా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రాగాలలో అనురాగాలు కురిపించిన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మనబంధము అనుబంధము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విడదీయగలరా ఎవరైనను మరి ఏదైనను?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(</a:t>
            </a: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దీన స్థితియందున సంపన్న స్థితియందున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నడచినను ఎగిరినను సంతృప్తి కలిగి యుందునే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నిత్యము ఆరాధనకు నా ఆధారమా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స్తోత్రబలులు నీకే అర్పించెద యేసయ్యా (2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)</a:t>
            </a: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బలహీనతలయందున అవమానములయందున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పడినను కృంగినను నీకృప కలిగియుందునే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నిత్యము ఆరాధనకు నా ఆధారమా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స్తోత్రబలులు నీకే అర్పించెద యేసయ్యా (2)</a:t>
            </a:r>
            <a:endParaRPr lang="en-US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2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సీయోను షాలేము మన నిత్య నివాసము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చేరుటయే నా ధ్యానము ఈ ఆశ కలిగి యుందునే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నిత్యము ఆరాధనకు నా ఆధారమా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2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స్తోత్రబలులు నీకే అర్పించెద యేసయ్యా (2)</a:t>
            </a:r>
          </a:p>
        </p:txBody>
      </p:sp>
    </p:spTree>
    <p:extLst>
      <p:ext uri="{BB962C8B-B14F-4D97-AF65-F5344CB8AC3E}">
        <p14:creationId xmlns:p14="http://schemas.microsoft.com/office/powerpoint/2010/main" val="247814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అతిపరిశుద్ధుడా స్తుతినైవేద్యము నీకే అర్పించి కీర్తింతును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నీవు నా పక్షమై నను దీవించగా నీవు నా తోడువై నను నడిపించగా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జీవింతును నీకోసమే ఆశ్రయమైన నా యేసయ్యా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సర్వోన్నతమైన స్థలములయందు నీ మహిమ వివరింపగా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ఉన్నతమైన నీ సంకల్పము ఎన్నడు ఆశ్చర్యమే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ముందెన్నడూ చవిచూడని సరిక్రొత్తదైన ప్రేమామృతం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నీలోనే దాచావు ఈనాటికై నీ ఋణం తీరదు ఏనాటికి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సద్గుణరాశి నీ జాడలను నా యెదుట నుంచుకొని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గడిచిన కాలం సాగిన పయనం నీ కృపకు సంకేతమే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కృపవెంబడి కృపపొందగా మారాను మధురముగా నే పొందగా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నాలోన ఏ మంచి చూసావయ్యా నీప్రేమ చూపితివి నా యేసయ్యా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సారెపైనున్న పాత్రగ నన్ను చేజారిపోనివ్వక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శోధనలెన్నో ఎదిరించినను నను సోలిపోనివ్వక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ఉన్నావులె ప్రతిక్షణమునా కలిసి ఉన్నావులె ప్రతిఅడుగున</a:t>
            </a:r>
          </a:p>
          <a:p>
            <a:pPr algn="ctr"/>
            <a:r>
              <a:rPr lang="te-IN" sz="135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నీవెగా యేసయ్యా నా ఊపిరి నీవెగా యేసయ్యా నా కాపరి</a:t>
            </a:r>
          </a:p>
          <a:p>
            <a:pPr algn="ctr"/>
            <a:endParaRPr lang="te-IN" sz="135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జీవితాన కురిసెనే నీ కృపామృతం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జిహ్వకు మధురాతి మధురం నీ నామగానామృతం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కృపతోనే అనుక్షణం తృప్తి పొందెదను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దయ నుండి దూరము కాగా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ప్రేమతో పిలిచి పలుకరించితివే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కృపయే నాకు ప్రాకారము గల - ఆశ్రయపురమాయెను</a:t>
            </a:r>
          </a:p>
          <a:p>
            <a:pPr algn="ctr"/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కృప వీడి క్షణమైనా నేనెలా మనగలను</a:t>
            </a:r>
            <a:r>
              <a:rPr lang="te-IN" sz="1400" dirty="0">
                <a:solidFill>
                  <a:srgbClr val="000000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యేసయ్యా - నీ నామమెంతో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ఘనమైనది - కొనియాడదగినది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కృపయేనా ఆత్మీయ అక్కరలు సమృద్ధిగా తీర్చెను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మహదైశ్వర్యము ఎన్నటికి తరగనిది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సన్నిధిని నివసించు నాకు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ఏ అపాయము దరిచేరనివ్వవు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కృపయేనా అడుగులు స్థిరపరచి బండపై నిలిపెను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ఔన్నత్యమును తలంచుచూ స్తుతించెదను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సర్వ యుగములలో సజీవుడవు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సరిపోల్చగలనా నీ సామర్ధ్యమును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కొనియాడదగినది నీ దివ్య తేజం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ధ్యానం నా ప్రాణం నీవే యేసయ్యా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ప్రేమతో ప్రాణమును అర్పించినావు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శ్రమల సంకెళ్ళైన శత్రువును కరుణించువాడవు నీవే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శూరులు నీ యెదుట వీరులు కారెన్నడు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జగతిని జయించిన జయశీలుడా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స్తుతులతో దుర్గమును స్థాపించువాడవు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శృంగ ధ్వనులతో సైన్యము నడిపించువాడవు నీవే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యందు ధైర్యమును నే పొందుకొనెదను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మరణము గెలిచిన బహు ధీరుడా (2)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కృపలతో రాజ్యమును స్థిరపరచు నీవు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బహు తరములకు శోభాతిశయముగా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చేసితివి నన్ను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నెమ్మది కలిగించే నీ బాహుబలముతో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శత్రువు నణచిన బహు శూరుడా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నీతో నా జీవితం సంతోషమే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నీతో నా అనుబంధం మాధుర్యమే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యేసయ్యా కృప చూపుచున్నావు – వాత్సల్యపూర్ణుడవై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యేసయ్యా నడిపించుచున్నావు – స్ఫూర్తిప్రదాతవై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ఆరాధ్యుడా యేసయ్యా</a:t>
            </a:r>
            <a:r>
              <a:rPr lang="en-US" sz="1400" dirty="0">
                <a:solidFill>
                  <a:srgbClr val="000000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...</a:t>
            </a: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నీతో నా అనుబంధం మాధుర్యమే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భీకర ధ్వనిగలా మార్గమునందు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నను స్నేహించిన నా ప్రియుడవు నీవు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కలనైన మరువను నీవు నడిపిన మార్గం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క్షణమైన విడువను నీతో సహవాసం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సంతోషమందైనా శ్రమలయందైనను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స్తుతి కీర్తనకు ఆధారము నీవే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నిత్యమైన మహిమలో నను నిలుపుటకు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శుద్ధ సువర్ణముగా నను మార్చుచున్నావు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4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ఆకాశమందుండి ఆశీర్వదించితివి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అభాగ్యుడనైన నేను కనికరింపబడితిని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నీలో నిలుచుటకు బహుగా ఫలించుటకు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4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నూతన కృపలతో నను నింపుచున్నావు (2) </a:t>
            </a:r>
            <a:endParaRPr lang="en-IN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12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ఎవరూ సమీపించలేని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తేజస్సుతో నివసించు నా యేసయ్యా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మహిమను ధరించిన పరిశుద్ధులు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కంటబడగానే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ఏమౌదునో నేనేమౌదునో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te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ఇహలోక బంధాలు మరచి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యెదుటే నేను నిలిచి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నీవిచ్చు బహుమతులు నే స్వీకరించి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నిత్యానందముతో పరవశించు వేళ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te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పరలోక మహిమను తలచి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పాద పద్మములపై ఒరిగి (2)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పరలోక సైన్య సమూహాలతో కలసి</a:t>
            </a:r>
          </a:p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నిత్యారాధన నే చేయు ప్రశాంత వేళ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55CCC-C265-417F-BC2F-ED69E16338ED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39781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యెహోవా నా కాపరి</a:t>
            </a:r>
            <a:endParaRPr lang="en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యెహోవా నా ఊపిరి నాకు లేమిలేదు</a:t>
            </a: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లోయలలో లోతులలో యెహోవా నా కాపరి</a:t>
            </a: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సంద్రములో సమరములో</a:t>
            </a:r>
            <a:endParaRPr lang="en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యెహోవా నా కాపరి</a:t>
            </a:r>
          </a:p>
          <a:p>
            <a:pPr algn="ctr"/>
            <a:endParaRPr lang="te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పచ్చిక గలచోట్ల నన్ను పరుండ జేయును</a:t>
            </a: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శాంతి కరమైన జలముల యొద్ద</a:t>
            </a:r>
            <a:endParaRPr lang="en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నడిపించును</a:t>
            </a:r>
          </a:p>
          <a:p>
            <a:pPr algn="ctr"/>
            <a:endParaRPr lang="te-IN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గాండాంధకారంలో నేను సంచరించినను</a:t>
            </a: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ఏ అపాయము రాకుండా</a:t>
            </a:r>
          </a:p>
          <a:p>
            <a:pPr algn="ctr"/>
            <a:r>
              <a:rPr lang="te-IN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కాచి కాపాడును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ఇదే అనుకూల సమయము</a:t>
            </a:r>
            <a:endParaRPr lang="en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నీకు</a:t>
            </a:r>
            <a:r>
              <a:rPr lang="en-IN" sz="2000" dirty="0">
                <a:solidFill>
                  <a:srgbClr val="000000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ఇదే రక్షణ దినము నీకు</a:t>
            </a: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ఈ సమయం మరల నీకు రాదేమో</a:t>
            </a:r>
          </a:p>
          <a:p>
            <a:pPr algn="ctr"/>
            <a:endParaRPr lang="te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కాలము వడివడిగా సాగుచున్నదిగా</a:t>
            </a: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పరుగు పరుగున</a:t>
            </a:r>
            <a:endParaRPr lang="en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దినములు తరుగుచున్నవిగా</a:t>
            </a: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తిరుగు యేసువైపు కలుగు వెలుగు నేకు</a:t>
            </a:r>
          </a:p>
          <a:p>
            <a:pPr algn="ctr"/>
            <a:endParaRPr lang="te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చెంతనున్న</a:t>
            </a:r>
            <a:endParaRPr lang="en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యేసు నాధుని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గమనించితివా</a:t>
            </a:r>
            <a:endParaRPr lang="en-IN" sz="20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గ్రహించితివా తన ప్రేమ</a:t>
            </a:r>
          </a:p>
          <a:p>
            <a:pPr algn="ctr"/>
            <a:r>
              <a:rPr lang="te-IN" sz="20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రక్తము చిందించే నీకై బలియాయె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55CCC-C265-417F-BC2F-ED69E16338ED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హల్లెలూయ పాటలు పాడి స్తుతించెదం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రారాజు యేసు రాజును నిరతం కీర్తించెదం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హల్లెలూయ యేసునికే హోసన్నా స్తుతి గీతం</a:t>
            </a:r>
          </a:p>
          <a:p>
            <a:pPr algn="ctr"/>
            <a:endParaRPr lang="te-IN" sz="17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నిన్న నేడు మారని వాడు</a:t>
            </a:r>
            <a:endParaRPr lang="en-IN" sz="17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ఎన్నడైన విడువని వాడు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మిన్నయైన ప్రేమను చూపి నన్ను కోరుకున్నాడు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ఎన్నతరం కాదునీ కున్న సుగుణములన్ని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కన్నతండ్రి వున్నవాడా ఇదిగో నా జీవితం</a:t>
            </a:r>
          </a:p>
          <a:p>
            <a:pPr algn="ctr"/>
            <a:endParaRPr lang="te-IN" sz="17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సర్వపాప పరిహారం రక్త ప్రోక్షణం అవశ్యం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తద్ రక్తం పరమాత్మేనా పుణ్యదాన బలియాగం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వేదాలలో దాగియున్న నిజ రక్షకుడేసయ్యా</a:t>
            </a:r>
          </a:p>
          <a:p>
            <a:pPr algn="ctr"/>
            <a:r>
              <a:rPr lang="te-IN" sz="17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నన్ను రక్షించి నాడు నేపాడేద స్తుతిగీతం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జీవించు చున్నవాడా - సజీవుడవైన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కొలుతుం నిరతం –</a:t>
            </a:r>
            <a:endParaRPr lang="en-IN" b="0" i="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మము జీవింప జేయుమయ్యా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b="0" i="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ఐగుప్తు దాస్యం నుండి విడుదలనిచ్చిన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ఎండిన బండనుండి జలముల నిచ్చిన దేవా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జీవ దాత నీవే ముక్తి దాత</a:t>
            </a:r>
            <a:endParaRPr lang="en-IN" b="0" i="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నీవేసు దేవుడవు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b="0" i="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సింహపు నోటినుండి అగ్ని గుండము నుండి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రక్షించిన దేవా రక్షణ కారకుడా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b="0" i="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జీవదాత నీవే దాత నీవేసు దేవుడవు</a:t>
            </a:r>
          </a:p>
        </p:txBody>
      </p:sp>
    </p:spTree>
    <p:extLst>
      <p:ext uri="{BB962C8B-B14F-4D97-AF65-F5344CB8AC3E}">
        <p14:creationId xmlns:p14="http://schemas.microsoft.com/office/powerpoint/2010/main" val="36781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(యేసు) రాజా నీ భవనములో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రేయి పగలు వేచియుందును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(నిన్ను) స్తుతించి ఆనందింతును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చింతలు మరచెదను (2)</a:t>
            </a:r>
            <a:endParaRPr lang="en-US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బలమా నా కోట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దుర్గమా ఆశ్రయమా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ఆరాధనా ఆరాధనా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అబ్బ తండ్రి నీకేనయ్యా</a:t>
            </a:r>
            <a:endParaRPr lang="en-US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అంతట నివసించు యెహోవా ఎలోహిం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మా యొక్క నీతి యెహోవా సిద్కేను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ఆరాధనా ఆరాధనా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అబ్బ తండ్రి నీకేనయ్యా</a:t>
            </a:r>
            <a:endParaRPr lang="en-US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2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పరిశుద్ధ పరచు యెహోవా మెక్కాదిస్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రూపించు దైవం యెహోవా హోషేను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 నీకే (2)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ఆరాధనా ఆరాధనా</a:t>
            </a:r>
          </a:p>
          <a:p>
            <a:pPr algn="ctr"/>
            <a:r>
              <a:rPr lang="te-IN" sz="12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అబ్బ తండ్రి నీకేనయ్యా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సుగుణాల సంపన్నుడా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స్తుతిగానాలవారసుడా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జీవింతును నిత్యము నీ నీడలో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ఆస్వాదింతును నీ మాటల మకరందము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నీతో జీవించగానే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బ్రతుకు బ్రతుకుగా మారేనులే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నాట్యమాడెను నా అంతరంగము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ఇది రక్షణానంద భాగ్యమే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నిన్ను వెన్నంటగానే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ఆజ్ఞల మార్గము కనిపించెనే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నన్ను నడిపించగలవు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నేను నడువ వలసిన త్రోవలో</a:t>
            </a:r>
            <a:endParaRPr lang="en-US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నీ కృప తలంచగానే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శ్రమలు శ్రమలుగా అనిపించలేదే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నీవు నాకిచ్చే మహిమయెదుట</a:t>
            </a:r>
            <a:b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ఇవి ఎన్న తగినవి కావే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55CCC-C265-417F-BC2F-ED69E16338ED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నేనెందుకని నీ సొత్తుగా మారితిని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యేసయ్యా నీ రక్తముచే – కడుగబడినందున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అనాది ప్రణాళికలో – హర్షించెను నా హృదయసీమ</a:t>
            </a:r>
          </a:p>
          <a:p>
            <a:pPr algn="l"/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పరిచర్యను తుదముట్టించుటే-నా నియమమాయెనే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సన్నిధిలో నీ పోందుకోరి – నీ స్నేహితుడనైతినే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అహా! నాధన్యత ఓహో! నాభాగ్యము -ఏమని వివరింతును            “నేనె”</a:t>
            </a:r>
            <a:endParaRPr lang="en-US" sz="14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l"/>
            <a:endParaRPr lang="te-IN" sz="14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l"/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శ్రమలలో – పాలొందుటయే – నా దర్శనమాయెనే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 తనువందున – శ్రమలుసహించి- నీ వారసుడనైతినే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అహా! నాధన్యత ఓహో! నాభాగ్యము -ఏమని వివరింతును              “నేనె”</a:t>
            </a:r>
            <a:endParaRPr lang="en-US" sz="14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l"/>
            <a:endParaRPr lang="te-IN" sz="1400" b="0" i="0" dirty="0">
              <a:solidFill>
                <a:schemeClr val="tx1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l"/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నీలో నేనుండుటే – నాలో నీవుండుటే – నా ఆత్మీయ అనుభవమే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పరిశుద్ధాత్ముని అభిషేకముతో – నే పరిపూర్ణత చేందెద</a:t>
            </a:r>
            <a:b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400" b="0" i="0" dirty="0">
                <a:solidFill>
                  <a:schemeClr val="tx1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అహా! నాధన్యత ఓహో! నాభాగ్యము -ఏమని వివరింతును               ” నేనె”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sz="17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స్తుతుల పైన నివసించువాడా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అంతరంగికుడా యేసయ్యా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నీవు నా పక్షమై యున్నావు గనుకే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జయమే జయమే ఎల్లవేళలా జయమే (2)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నన్ను నిర్మించిన రీతి తలచగా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ఎంతో ఆశ్చర్యమే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అది నా ఊహకే వింతైనది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ఎరుపెక్కిన శత్రువుల చూపు నుండి తప్పించి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ఎనలేని ప్రేమను నాపై కురిపించావు (2)        ||నా స్తుతుల||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ద్రాక్షావల్లి అయిన నీలోనే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బహుగా వేరు పారగా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నీతో మధురమైన ఫలములీయనా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ఉన్నత స్థలములపై నాకు స్థానమిచ్చితివే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విజయుడా నీ కృప చాలును నా జీవితాన (2)       ||నా స్తుతుల||</a:t>
            </a:r>
          </a:p>
          <a:p>
            <a:pPr algn="ctr"/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నీతో యాత్ర చేయు మార్గములు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ఎంతో రమ్యమైనవి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అవి నాకెంతో ప్రియమైనవి (2)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మహిమను కొనియాడు పరిశుద్ధులతో నిలిచి</a:t>
            </a:r>
          </a:p>
          <a:p>
            <a:pPr algn="ctr"/>
            <a:r>
              <a:rPr lang="te-IN" sz="12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పది తంతుల సితారతో నిన్నే కీర్తించెద (2)          ||నా స్తుతుల||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యేసయ్యా.. నిన్నుచూడాలనీ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మెస్సయ్యా.. నిన్ను చేరాలనీ </a:t>
            </a:r>
            <a:r>
              <a:rPr lang="en-US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</a:t>
            </a:r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ఎవరు ఉన్నారు నాకు - ఈ లోకంలో..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ఎవరు నాతోడు రారు - ఈ లోకంలో..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ఇమ్మానుయేలైన - నా దైవం నీవేగా (2)</a:t>
            </a:r>
          </a:p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అందరు ఉన్నారనీ - అందరు నావారనీ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తలచితినీ - భ్రమసితినీ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చివరీకి ఒంటరి నేనైతినీ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గానం నీవయ్యా - నా ధ్యానం నీవయ్యా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ప్రాణం నీవయ్యా - నా సర్వం నీవయ్యా</a:t>
            </a:r>
          </a:p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అంధకారంలో.. అంధురాలు నేనైతెనీ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నినుచూసే - నేత్రములు -2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నాకొసగుమా నజరేయుడా (2)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ఆశ నీవయ్యా - నా ధ్యాస నీవయ్యా</a:t>
            </a:r>
          </a:p>
          <a:p>
            <a:pPr algn="ctr"/>
            <a:r>
              <a:rPr lang="te-IN" sz="16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శ్వాస నీవయ్యా - నా భాష నీవయ్యా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55CCC-C265-417F-BC2F-ED69E16338ED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పాడెద నేనొక నూతన గీతం - పాడెద మనసారా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యేసయ్యా నీ నామమేగాగ వేరొక నామము లేదాయే</a:t>
            </a:r>
            <a:r>
              <a:rPr lang="en-US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(2)</a:t>
            </a:r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కలుషితమైన నదియై నేను - కడలియైన నీలో </a:t>
            </a:r>
            <a:r>
              <a:rPr lang="en-US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కలిసిపోతినే కలువరి ధారిలో కనబడదే ఇక పాపాలరాశి </a:t>
            </a:r>
            <a:r>
              <a:rPr lang="en-US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పోరు తరగని సిగ సెగలన్నియు - అణచి కృపాతిశయము </a:t>
            </a:r>
            <a:r>
              <a:rPr lang="en-US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కొదువైన నానా హృదయములోన పొంగెనే అభిషేకతైలం </a:t>
            </a:r>
            <a:r>
              <a:rPr lang="en-US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(2)</a:t>
            </a:r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నమ్మదగిన వాడవు సహయుడవు యెసయ్యా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ఆపత్కలములో ఆశ్రయమైనది నీవేనయ్యా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చెర నుండి విడిపించి చెలిమితో మంధించి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నడిపించినావే మందవలె నీ స్వాస్ధ్యమును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1 నీ జనులకు నీవు న్యయాధిపతివైతివే శత్రువుల కోటలన్ని  కూలిపొయెను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 సంకెళ్ళ్ సంబరాలు మూగబోయెను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నీరిక్షణ కర్తవైన నిన్నే నమ్మిన ప్రజలు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నిత్యనంద భరితులై సీయోను కు తిరిగి వచ్చెను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2 నీ ప్రియులను నీవు కాపాడే మంచి కాపరి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జఠిలమైన త్రోవలన్ని దాటించితివి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సమృద్ధి జీవముతో పోషించితివి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ఆలోచన కర్తవైన నీ స్వరమే వినగా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నిత్యాదరణను పొంది నీ క్రియలను వివరించెను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3 నా బలహీనతయందు శ్రేష్టమైన కృప నిచ్చితివి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యోగ్యమైన దాసునిగ మలచుకొంటివి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అర్హమైన పాత్రగనను నిలుపుకొంతివి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ఆదరణ కర్తవై విడువక తోడైనిలిచి</a:t>
            </a:r>
            <a:br>
              <a:rPr lang="te-IN" sz="1200" dirty="0">
                <a:latin typeface="Ramabhadra" panose="02000600000000000000" pitchFamily="2" charset="0"/>
                <a:cs typeface="Ramabhadra" panose="02000600000000000000" pitchFamily="2" charset="0"/>
              </a:rPr>
            </a:br>
            <a:r>
              <a:rPr lang="te-IN" sz="1200" b="0" i="0" dirty="0">
                <a:solidFill>
                  <a:srgbClr val="1D1F25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సర్వోత్తమమైన మార్గములో నడిపించుము </a:t>
            </a:r>
            <a:endParaRPr lang="te-IN" sz="12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91DD97-2F45-459B-B58B-E67033410700}"/>
              </a:ext>
            </a:extLst>
          </p:cNvPr>
          <p:cNvSpPr/>
          <p:nvPr/>
        </p:nvSpPr>
        <p:spPr>
          <a:xfrm>
            <a:off x="3429000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sz="16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55CCC-C265-417F-BC2F-ED69E16338ED}"/>
              </a:ext>
            </a:extLst>
          </p:cNvPr>
          <p:cNvSpPr/>
          <p:nvPr/>
        </p:nvSpPr>
        <p:spPr>
          <a:xfrm>
            <a:off x="51132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1B4E-F899-4AA1-B554-B078DFCD42B8}"/>
              </a:ext>
            </a:extLst>
          </p:cNvPr>
          <p:cNvSpPr/>
          <p:nvPr/>
        </p:nvSpPr>
        <p:spPr>
          <a:xfrm>
            <a:off x="3429000" y="4878137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2"/>
            <a:ext cx="3377868" cy="4752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 పాడుటకే బ్రతికించిన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జీవనదాతవు నీవేనయ్యా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ఇన్నాళ్ళుగా నన్ను పోషించినా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తల్లివలె నన్ను ఓదార్చినా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ప్రేమ నాపై ఎన్నడు మారదు యేసయ్యా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జీవితకాలమంతా ఆధారం నీవెనయ్య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జీవిత కాలమంత ఆరాధించి ఘనపరతును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ప్రాణభయమును తొలగించినావు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ప్రాకారములను స్థాపించినావు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సర్వజనులలో నీ మహిమ వివరింప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దీర్ఘాయువుతో నను నింపినావు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కృపా బాహుళ్యమే - వీడని అనుబంధమై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తలచిన ప్రతిక్షణమున - నూతన బలమిచ్చెను</a:t>
            </a: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నాపై ఉదయించె నీ మహిమ కిరణాలు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కనుమరుగాయెను నా దుఃఖదినములు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కృపలనుపొంది నీ కాడి మోయుటకు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లోకములోనుండి ఏర్పరచినావు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దివ్య సంకల్పమే - అవనిలో శుభప్రదమై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నిత్య రాజ్యమునకై - నిరీక్షణ కలిగించెను</a:t>
            </a:r>
          </a:p>
        </p:txBody>
      </p:sp>
    </p:spTree>
    <p:extLst>
      <p:ext uri="{BB962C8B-B14F-4D97-AF65-F5344CB8AC3E}">
        <p14:creationId xmlns:p14="http://schemas.microsoft.com/office/powerpoint/2010/main" val="21493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స్తుతిపాత్రుడా స్తోత్రార్హుడా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స్తుతులందుకో పూజార్హుడా (2)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ఆకాశమందు నీవు తప్ప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నాకెవరున్నారు నా ప్రభు (2</a:t>
            </a:r>
            <a:r>
              <a:rPr lang="en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శత్రువులు నను తరుముచుండగా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యాత్మ నాలో కృంగెనే ప్రభు (2)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మనస్సు నీవైపు – త్రిప్పిన వెంటనే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శత్రువుల చేతినుండి</a:t>
            </a:r>
            <a:endParaRPr lang="en-US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విడిపించినావు</a:t>
            </a:r>
            <a:r>
              <a:rPr lang="en-US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 </a:t>
            </a:r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కాపాడినావు (2</a:t>
            </a:r>
            <a:r>
              <a:rPr lang="en-US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</a:p>
          <a:p>
            <a:pPr algn="ctr"/>
            <a:endParaRPr lang="te-IN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ప్రాణ స్నేహితులు నన్ను చూచి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దూరాన నిలిచేరు నా ప్రభూ (2)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వాక్య ధ్యానమే – నా త్రోవకు వెలుగై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నను నిల్పెను నీ సన్నిధిలో</a:t>
            </a:r>
          </a:p>
          <a:p>
            <a:pPr algn="ctr"/>
            <a:r>
              <a:rPr lang="te-IN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సంఘములో (2</a:t>
            </a:r>
            <a:r>
              <a:rPr lang="en-US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ప్రేమించెదన్ అధికముగా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ఆరాధింతున్ ఆసక్తితో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20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నిన్ను పూర్ణ మనసుతో ఆరాధింతున్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పూర్ణ బలముతో ప్రేమించెదన్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ఆరాధన ఆరాధనా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ఆ.. ఆ.. ఆరాధన ఆరాధనా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20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ఎబినేజరే ఎబినేజరే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ఇంత వరకు ఆదుకొన్నావే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ఇంత వరకు ఆదుకొన్నావే</a:t>
            </a:r>
            <a:endParaRPr lang="en-US" sz="20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20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ఎల్రోహి ఎల్రోహి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నన్ను చూచావే వందనమయ్యా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20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నన్ను చూచావే వందనమయ్యా </a:t>
            </a:r>
            <a:endParaRPr lang="en-US" sz="20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 నాకు చాలును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 లేనిదే నే బ్రతుకలేను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 లేనిదే నే బ్రతుకలేను</a:t>
            </a:r>
          </a:p>
          <a:p>
            <a:pPr algn="ctr"/>
            <a:endParaRPr lang="te-IN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జల రాసులన్ని ఏక రాసిగా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నిలిచిపోయెనే నీ జనుల ఎదుట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అవి భూకంపాలే అయినా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పెను తుఫానులే అయినా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కృపయే శాశించునా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అవి అణగిపోవునా (2</a:t>
            </a:r>
            <a:r>
              <a:rPr lang="en-US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)</a:t>
            </a:r>
          </a:p>
          <a:p>
            <a:pPr algn="ctr"/>
            <a:endParaRPr lang="te-IN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జగదుద్పత్తికి ముందుగానే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ఏర్పరచుకొని నన్ను పిలచితివా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పిలుపే స్థిరపరచెనే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కృపయే బలపరచెనే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నీ కృపయే ఈ పరిచర్యను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నాకు అనుగ్రహించెను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కృపా క్షేమము నీ శాశ్వత జీవము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జీవిత కాలమంతయు నీవు దయచేయువాడవు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మహోన్నతమైన నీ ఉపకారములు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తలంచుచు అనుక్షణము పరవశించనా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కృపలోనే పరవశించనా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35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ప్రతి ప్రార్ధనకు నీవిచ్చిన ఈవులే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లెక్కకు మించిన దీవెనలైనాయి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అడుగులు తడబడక నడిపినది నీ దివ్య వాక్యమే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కడలిని మించిన విశ్వాసమునిచ్చి</a:t>
            </a:r>
            <a:endParaRPr lang="en-US" sz="135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విజయము చేకూర్చెను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వాక్యమే మకరంధమై బలపరిచెను నన్ను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యేసయ్య స్తుతిపాత్రుడ ఆరాధన నీకే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ఆరాధన నీకే</a:t>
            </a:r>
            <a:endParaRPr lang="en-US" sz="135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35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సత్య మార్గములో ఫలించిన అనుభవమే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పరిమళింపచేసి సాక్షిగ నిలిపాయి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కలతచెందక నిలిపినది నీ దివ్య దర్శనమే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గమ్యము చేరే శక్తితో నను నింపి నూతన కృపనిచ్చెను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ఆరాధ్యుడా అభిషిక్తుడా ఆరాధన నీకే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యేసయ్య స్తుతిపాత్రుడ ఆరాధన నీకే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35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ఆరాధన నీకే</a:t>
            </a:r>
          </a:p>
        </p:txBody>
      </p:sp>
    </p:spTree>
    <p:extLst>
      <p:ext uri="{BB962C8B-B14F-4D97-AF65-F5344CB8AC3E}">
        <p14:creationId xmlns:p14="http://schemas.microsoft.com/office/powerpoint/2010/main" val="127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సుమధుర స్వరముల గానాలతో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వేలాది దూతల గళములతో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కొనియాడబడుచున్న నా యేసయ్యా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నీకే నా ఆరాధన (2)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మహదానందమే నాలో పరవశమే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నిన్ను స్తుతించిన ప్రతీక్షణం (2)</a:t>
            </a:r>
          </a:p>
          <a:p>
            <a:pPr algn="ctr"/>
            <a:endParaRPr lang="te-IN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ఎడారి త్రోవలో నే నడిచినా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ఎరుగని మార్గములో నను నడిపినా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ముందు నడచిన జయవీరుడా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విజయ సంకేతమా (2)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నీవే నీవే – నా ఆనందము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నీవే నీవే – నా ఆధారము (2)</a:t>
            </a:r>
          </a:p>
          <a:p>
            <a:pPr algn="ctr"/>
            <a:endParaRPr lang="te-IN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సంపూర్ణమైన నీ చిత్తమే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అనుకూలమైన సంకల్పమే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జరిగించుచున్నావు నను విడువక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నా ధైర్యము నీవేగా (2)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నీవే నీవే – నా జయగీతము</a:t>
            </a:r>
          </a:p>
          <a:p>
            <a:pPr algn="ctr"/>
            <a:r>
              <a:rPr lang="te-IN" sz="15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నీవే నీవే – నా స్తుతిగీతము (2)</a:t>
            </a:r>
            <a:endParaRPr lang="en-US" sz="15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స్తుతియించెదా నీ నామం – దేవా అనుదినం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స్తుతియించెదా నీ నామం – దేవా అనుక్షణం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పాపినై యుండగ నేను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రక్షించి దరి చేర్చినావు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మరువనేసు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విడువనేసు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దయతో కాపాడినావు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కృపనే చూపించినావు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మరువనేసు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విడువనేసు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సిలువే నాకు శరణం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నాకు మార్గం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మరువనేసు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నిను నే విడువనేసు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జుంటె తేనె ధారలకన్న యేసు నామమే మధురం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యేసయ్యా సన్నిధినే మరువజాలను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జీవిత కాలమంతా ఆనదించెదా</a:t>
            </a:r>
            <a:endParaRPr lang="en-US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యేసయ్యనే ఆరాధించెదా</a:t>
            </a: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నామమే బహు పూజ్యనీయము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నాపై దృష్టి నిలిపి సంతుష్టిగ నను ఉంచి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నన్నెంతగానో దీవించి</a:t>
            </a:r>
            <a:endParaRPr lang="en-US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జీవజలపు ఊటలతో ఉజ్జీవింపజేసెనే</a:t>
            </a: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నామమే బలమైన ధుర్గము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నాతోడై నిలచి క్షేమముగా నను దాచి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నన్నెంతగానో కరుణించి</a:t>
            </a:r>
            <a:endParaRPr lang="en-US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పవిత్ర లేఖనాలతో ఉత్తేజింపజేసెనే</a:t>
            </a:r>
          </a:p>
          <a:p>
            <a:pPr algn="ctr"/>
            <a:endParaRPr lang="te-IN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యేసయ్య నామమే పరిమళ తైలము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నాలో నివసించె సువాసనగా నను మార్చె</a:t>
            </a: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నన్నెంతగానో ప్రేమించి</a:t>
            </a:r>
            <a:endParaRPr lang="en-US" sz="1600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600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విజయోత్సవాలతో ఊరేగింపజేసెనే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నాలోని ప్రేమ నీదై యున్నది దేవా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ఆ ప్రేమలో నన్ను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 </a:t>
            </a: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బలపరచుదేవా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 ప్రేమ లేనిదే నే బ్రతుకలేను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యేసయ్యా నీ ప్రేమ వర్ణింప నా తరమా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నేను వెదుకక ముందే నన్ను వెదకిన ప్రేమ ఇది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నేను ప్రేమించక ముందే నను ప్రేమించినది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సిలువలో నీ దివ్యప్రేమ విలువకు అందనిది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బాధ్యతయైన ప్రేమ నీది నన్ను భరించినది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భద్రత నిచ్చిన ప్రేమ నీది భారము బాపినది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బాధలో ఓదార్పునిచ్చి బలము చేకూర్చెను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పరిపూర్ణ ప్రేమలో భయముండదు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నిండైన నీ ప్రేమ భీతిని తొలగించు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ఎరిగితి నీ ప్రేమను నమ్మితి ఆ ప్రేమను</a:t>
            </a:r>
          </a:p>
        </p:txBody>
      </p:sp>
    </p:spTree>
    <p:extLst>
      <p:ext uri="{BB962C8B-B14F-4D97-AF65-F5344CB8AC3E}">
        <p14:creationId xmlns:p14="http://schemas.microsoft.com/office/powerpoint/2010/main" val="24701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14CF1-1236-46D5-9846-2222D8891EB8}"/>
              </a:ext>
            </a:extLst>
          </p:cNvPr>
          <p:cNvSpPr/>
          <p:nvPr/>
        </p:nvSpPr>
        <p:spPr>
          <a:xfrm>
            <a:off x="51132" y="125663"/>
            <a:ext cx="3377868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ప్రేమే శాశ్వతమైన - పరిశుద్ధమైన పొదరిల్లు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మనసే మందిరమాయే - నా మదిలో దీపము నీవే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నిన్ను ఆశ్రయించిన వారిని - ఉదయించు సూర్యుని వలె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నిరంతరం నీమాటతో – ప్రకాశింపజేయుదువు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అమరమైన నీ చరితం - విమలమైన నీ రుదిరం -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ఆత్మీయముగా ఉత్తేజపరిచిన పరివర్తన క్షేత్రము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ఇన్నాళ్లుగా నను స్నేహించి - ఇంతగా ఫలింపచేసితివి 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ఈ స్వరసంపదనంతటితో- అభినయించి నేపాడెదను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ఉండలేను బ్రతకలేను - నీ తోడు లేకుండా –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నీ నీడ లేకుండా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endParaRPr lang="te-IN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కమ్మనైన నీ ఉపదేశము - విజయమిచ్చే శోధనలో 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ఖడ్గముకంటే బలమైన వాక్యము –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ధైర్యమిచ్చే నా శ్రమలో (2)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కరువు సీమలో సిరులొలికించెను - నీ వాక్య ప్రవాహము 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గగనముచీల్చి మొపైన - దీవెన వర్షము కురిపించితివి</a:t>
            </a: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ఘనమైన నీకార్యములు –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sz="1400" dirty="0">
                <a:solidFill>
                  <a:schemeClr val="tx1"/>
                </a:solidFill>
                <a:latin typeface="Ramabhadra" panose="02000600000000000000" pitchFamily="2" charset="0"/>
                <a:cs typeface="Ramabhadra" panose="02000600000000000000" pitchFamily="2" charset="0"/>
              </a:rPr>
              <a:t>వివరింప నాతరమా వర్ణింప నాతరమా</a:t>
            </a:r>
            <a:endParaRPr lang="en-US" sz="1400" dirty="0">
              <a:solidFill>
                <a:schemeClr val="tx1"/>
              </a:solidFill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02DE7-2DE8-44DD-886C-9AE74DB9C33F}"/>
              </a:ext>
            </a:extLst>
          </p:cNvPr>
          <p:cNvSpPr/>
          <p:nvPr/>
        </p:nvSpPr>
        <p:spPr>
          <a:xfrm>
            <a:off x="3429000" y="125663"/>
            <a:ext cx="3359816" cy="4752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నా దాగు చోటు నా ఆశ్రయము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నీవే నా యేసయ్యా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నా ఆధారము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 నా ఆనందము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7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ఎండిన ఎడారిలో వేదన శోధనలో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కడతేరి పోవు నన్ను కాపాడినావే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దీవెన వర్షంతో నన్ను దర్శించి</a:t>
            </a:r>
            <a:endParaRPr lang="en-US" sz="17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పచ్చని పచ్చికగ నన్ను మార్చినావే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7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హెర్మోను పర్వతాన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కృపా క్షేమ సన్నిధాన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నివసింప కోరెనే  నా హృదయమెంతో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మహిమాత్మ  ప్రోక్షణతో మధురానుబంధముతో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7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నన్ను నిలిపితివే నీ సత్య కృపలో (2)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79062-FAFB-45A4-A78C-8E0093EF2387}"/>
              </a:ext>
            </a:extLst>
          </p:cNvPr>
          <p:cNvSpPr/>
          <p:nvPr/>
        </p:nvSpPr>
        <p:spPr>
          <a:xfrm>
            <a:off x="51132" y="4878137"/>
            <a:ext cx="3377868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మహోన్నతుడా మా దేవా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సహాయకుడా యెహోవా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ఉదయ కాలపు నైవేద్యము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హృదయపూర్వక అర్పణము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మా స్తుతి నీకేనయ్యా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ఆరాధింతునయ్యా (2)</a:t>
            </a:r>
          </a:p>
          <a:p>
            <a:pPr algn="ctr"/>
            <a:endParaRPr lang="te-IN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అగ్నిని పోలిన నేత్రములు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అపరంజి వంటి పాదములు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అసమానమైన తేజో మహిమ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కలిగిన ఆ ప్రభువా (2)</a:t>
            </a:r>
          </a:p>
          <a:p>
            <a:pPr algn="ctr"/>
            <a:endParaRPr lang="te-IN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జలముల ధ్వని వంటి కంట స్వరం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నోటను రెండంచుల ఖడ్గం (2)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ఏడు నక్షత్రముల ఏడాత్మలను</a:t>
            </a:r>
          </a:p>
          <a:p>
            <a:pPr algn="ctr"/>
            <a:r>
              <a:rPr lang="te-IN" b="0" i="0" dirty="0">
                <a:solidFill>
                  <a:srgbClr val="000000"/>
                </a:solidFill>
                <a:effectLst/>
                <a:latin typeface="Ramabhadra" panose="02000600000000000000" pitchFamily="2" charset="0"/>
                <a:cs typeface="Ramabhadra" panose="02000600000000000000" pitchFamily="2" charset="0"/>
              </a:rPr>
              <a:t>కలిగిన ఆ ప్రభువా (2)</a:t>
            </a:r>
            <a:endParaRPr lang="en-US" b="0" i="0" dirty="0">
              <a:solidFill>
                <a:srgbClr val="000000"/>
              </a:solidFill>
              <a:effectLst/>
              <a:latin typeface="Ramabhadra" panose="02000600000000000000" pitchFamily="2" charset="0"/>
              <a:cs typeface="Ramabhadra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00F43-5512-6C37-ED6E-98A113CDA89D}"/>
              </a:ext>
            </a:extLst>
          </p:cNvPr>
          <p:cNvSpPr/>
          <p:nvPr/>
        </p:nvSpPr>
        <p:spPr>
          <a:xfrm>
            <a:off x="3429000" y="4878137"/>
            <a:ext cx="3359816" cy="4844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నీతో సమమెవరు – నీలా ప్రేమించేదవరు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నీలా క్షమియించేదెవరు – యేసయ్యా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నీలా పాపికై ప్రాణం పెట్టిన – వారెవరు (2)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లోక బంగారము – ధన ధాన్యాదులు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ఒక పోగేసినా – నీతో సరితూగునా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జీవ నదులన్నియు – సర్వ సంద్రములు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ఒకటై ఎగసినా – నిన్ను తాకగలవా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లోక సౌఖ్యాలన్నీ ఒక చోట కుమ్మరించిన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నీవేగా చాలిన దేవుడవు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te-IN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పలు వేదాలలో – మత గ్రంథాలలో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పాపమే సోకని – పరిశుద్దుడేడి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పాప పరిహారార్థం – సిలువ మరణమొంది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తిరిగి లేచినట్టి – దైవ నరుడెవ్వరు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నీలా పరిశుద్ధ దేవుడెవరున్నారయ్యా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e-IN" sz="1600" kern="1200" dirty="0">
                <a:solidFill>
                  <a:srgbClr val="000000"/>
                </a:solidFill>
                <a:effectLst/>
                <a:latin typeface="Ramabhadra" panose="02000600000000000000" pitchFamily="2" charset="0"/>
                <a:ea typeface="+mn-ea"/>
                <a:cs typeface="Ramabhadra" panose="02000600000000000000" pitchFamily="2" charset="0"/>
              </a:rPr>
              <a:t>నీవేగా మంచి దేవుడవు</a:t>
            </a:r>
            <a:endParaRPr lang="en-US" sz="1600" kern="1200" dirty="0">
              <a:solidFill>
                <a:srgbClr val="000000"/>
              </a:solidFill>
              <a:effectLst/>
              <a:latin typeface="Ramabhadra" panose="02000600000000000000" pitchFamily="2" charset="0"/>
              <a:ea typeface="+mn-ea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6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4242</TotalTime>
  <Words>4563</Words>
  <Application>Microsoft Office PowerPoint</Application>
  <PresentationFormat>A4 Paper (210x297 mm)</PresentationFormat>
  <Paragraphs>988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Ramabhadra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john</cp:lastModifiedBy>
  <cp:revision>223</cp:revision>
  <cp:lastPrinted>2023-01-08T02:54:40Z</cp:lastPrinted>
  <dcterms:created xsi:type="dcterms:W3CDTF">2022-02-17T17:00:55Z</dcterms:created>
  <dcterms:modified xsi:type="dcterms:W3CDTF">2023-11-26T14:22:16Z</dcterms:modified>
</cp:coreProperties>
</file>