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524D2-CAC1-46AB-BB0F-E751B14F2017}" v="97" dt="2020-01-07T15:07:36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cile Gallioz" userId="99c9fda8f03d07f8" providerId="LiveId" clId="{AFB524D2-CAC1-46AB-BB0F-E751B14F2017}"/>
    <pc:docChg chg="undo custSel mod addSld modSld sldOrd">
      <pc:chgData name="Cécile Gallioz" userId="99c9fda8f03d07f8" providerId="LiveId" clId="{AFB524D2-CAC1-46AB-BB0F-E751B14F2017}" dt="2020-01-07T15:08:20.034" v="1288" actId="1582"/>
      <pc:docMkLst>
        <pc:docMk/>
      </pc:docMkLst>
      <pc:sldChg chg="addSp delSp modSp mod setClrOvrMap">
        <pc:chgData name="Cécile Gallioz" userId="99c9fda8f03d07f8" providerId="LiveId" clId="{AFB524D2-CAC1-46AB-BB0F-E751B14F2017}" dt="2020-01-07T13:15:06.882" v="1095" actId="20577"/>
        <pc:sldMkLst>
          <pc:docMk/>
          <pc:sldMk cId="593907059" sldId="256"/>
        </pc:sldMkLst>
        <pc:spChg chg="mod">
          <ac:chgData name="Cécile Gallioz" userId="99c9fda8f03d07f8" providerId="LiveId" clId="{AFB524D2-CAC1-46AB-BB0F-E751B14F2017}" dt="2020-01-07T13:15:06.882" v="1095" actId="20577"/>
          <ac:spMkLst>
            <pc:docMk/>
            <pc:sldMk cId="593907059" sldId="256"/>
            <ac:spMk id="3" creationId="{9859EDBA-4C55-40A6-90F6-1013BAECB7E7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9" creationId="{6CCA5F87-1D1E-45CB-8D83-FC7EEFAD9935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11" creationId="{7CCFC2C6-6238-4A2F-93DE-2ADF74AF635E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13" creationId="{AF2F604E-43BE-4DC3-B983-E071523364F8}"/>
          </ac:spMkLst>
        </pc:spChg>
        <pc:spChg chg="add del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15" creationId="{08C9B587-E65E-4B52-B37C-ABEBB6E87928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0" creationId="{526E0BFB-CDF1-4990-8C11-AC849311E0A8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2" creationId="{6069A1F8-9BEB-4786-9694-FC48B2D75D21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4" creationId="{AF2F604E-43BE-4DC3-B983-E071523364F8}"/>
          </ac:spMkLst>
        </pc:spChg>
        <pc:spChg chg="add del">
          <ac:chgData name="Cécile Gallioz" userId="99c9fda8f03d07f8" providerId="LiveId" clId="{AFB524D2-CAC1-46AB-BB0F-E751B14F2017}" dt="2020-01-07T13:11:41.613" v="1090" actId="26606"/>
          <ac:spMkLst>
            <pc:docMk/>
            <pc:sldMk cId="593907059" sldId="256"/>
            <ac:spMk id="26" creationId="{08C9B587-E65E-4B52-B37C-ABEBB6E87928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28" creationId="{6CCA5F87-1D1E-45CB-8D83-FC7EEFAD9935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29" creationId="{7CCFC2C6-6238-4A2F-93DE-2ADF74AF635E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30" creationId="{AF2F604E-43BE-4DC3-B983-E071523364F8}"/>
          </ac:spMkLst>
        </pc:spChg>
        <pc:spChg chg="add">
          <ac:chgData name="Cécile Gallioz" userId="99c9fda8f03d07f8" providerId="LiveId" clId="{AFB524D2-CAC1-46AB-BB0F-E751B14F2017}" dt="2020-01-07T13:11:41.636" v="1091" actId="26606"/>
          <ac:spMkLst>
            <pc:docMk/>
            <pc:sldMk cId="593907059" sldId="256"/>
            <ac:spMk id="31" creationId="{08C9B587-E65E-4B52-B37C-ABEBB6E87928}"/>
          </ac:spMkLst>
        </pc:spChg>
        <pc:picChg chg="mod">
          <ac:chgData name="Cécile Gallioz" userId="99c9fda8f03d07f8" providerId="LiveId" clId="{AFB524D2-CAC1-46AB-BB0F-E751B14F2017}" dt="2020-01-07T13:11:46.605" v="1092" actId="27614"/>
          <ac:picMkLst>
            <pc:docMk/>
            <pc:sldMk cId="593907059" sldId="256"/>
            <ac:picMk id="4" creationId="{0535398A-E632-4948-A05C-A6531F560F88}"/>
          </ac:picMkLst>
        </pc:picChg>
      </pc:sldChg>
      <pc:sldChg chg="addSp modSp">
        <pc:chgData name="Cécile Gallioz" userId="99c9fda8f03d07f8" providerId="LiveId" clId="{AFB524D2-CAC1-46AB-BB0F-E751B14F2017}" dt="2020-01-07T15:08:20.034" v="1288" actId="1582"/>
        <pc:sldMkLst>
          <pc:docMk/>
          <pc:sldMk cId="4046984274" sldId="257"/>
        </pc:sldMkLst>
        <pc:spChg chg="mod">
          <ac:chgData name="Cécile Gallioz" userId="99c9fda8f03d07f8" providerId="LiveId" clId="{AFB524D2-CAC1-46AB-BB0F-E751B14F2017}" dt="2020-01-07T12:30:57.985" v="516" actId="20577"/>
          <ac:spMkLst>
            <pc:docMk/>
            <pc:sldMk cId="4046984274" sldId="257"/>
            <ac:spMk id="2" creationId="{D1C29D7B-F846-443C-9863-138E0F0BB29E}"/>
          </ac:spMkLst>
        </pc:spChg>
        <pc:spChg chg="mod">
          <ac:chgData name="Cécile Gallioz" userId="99c9fda8f03d07f8" providerId="LiveId" clId="{AFB524D2-CAC1-46AB-BB0F-E751B14F2017}" dt="2020-01-07T13:16:25.099" v="1106" actId="20577"/>
          <ac:spMkLst>
            <pc:docMk/>
            <pc:sldMk cId="4046984274" sldId="257"/>
            <ac:spMk id="3" creationId="{3EEDE890-6FC5-4BFB-A04C-3DF575D4A1EA}"/>
          </ac:spMkLst>
        </pc:spChg>
        <pc:cxnChg chg="add mod">
          <ac:chgData name="Cécile Gallioz" userId="99c9fda8f03d07f8" providerId="LiveId" clId="{AFB524D2-CAC1-46AB-BB0F-E751B14F2017}" dt="2020-01-07T15:08:20.034" v="1288" actId="1582"/>
          <ac:cxnSpMkLst>
            <pc:docMk/>
            <pc:sldMk cId="4046984274" sldId="257"/>
            <ac:cxnSpMk id="5" creationId="{CB2DAD05-8C07-43D3-862B-68305A43D34A}"/>
          </ac:cxnSpMkLst>
        </pc:cxnChg>
      </pc:sldChg>
      <pc:sldChg chg="addSp delSp modSp add">
        <pc:chgData name="Cécile Gallioz" userId="99c9fda8f03d07f8" providerId="LiveId" clId="{AFB524D2-CAC1-46AB-BB0F-E751B14F2017}" dt="2020-01-07T14:21:53.087" v="1281" actId="20577"/>
        <pc:sldMkLst>
          <pc:docMk/>
          <pc:sldMk cId="3056811372" sldId="258"/>
        </pc:sldMkLst>
        <pc:spChg chg="mod">
          <ac:chgData name="Cécile Gallioz" userId="99c9fda8f03d07f8" providerId="LiveId" clId="{AFB524D2-CAC1-46AB-BB0F-E751B14F2017}" dt="2020-01-07T12:31:31.992" v="533" actId="20577"/>
          <ac:spMkLst>
            <pc:docMk/>
            <pc:sldMk cId="3056811372" sldId="258"/>
            <ac:spMk id="2" creationId="{CA414080-62D6-499C-89D7-245EE033DFFA}"/>
          </ac:spMkLst>
        </pc:spChg>
        <pc:spChg chg="del">
          <ac:chgData name="Cécile Gallioz" userId="99c9fda8f03d07f8" providerId="LiveId" clId="{AFB524D2-CAC1-46AB-BB0F-E751B14F2017}" dt="2020-01-07T12:31:35.311" v="534" actId="3680"/>
          <ac:spMkLst>
            <pc:docMk/>
            <pc:sldMk cId="3056811372" sldId="258"/>
            <ac:spMk id="3" creationId="{09542BFE-BF46-40B3-AF26-C26BC083B727}"/>
          </ac:spMkLst>
        </pc:spChg>
        <pc:graphicFrameChg chg="add mod ord modGraphic">
          <ac:chgData name="Cécile Gallioz" userId="99c9fda8f03d07f8" providerId="LiveId" clId="{AFB524D2-CAC1-46AB-BB0F-E751B14F2017}" dt="2020-01-07T14:21:53.087" v="1281" actId="20577"/>
          <ac:graphicFrameMkLst>
            <pc:docMk/>
            <pc:sldMk cId="3056811372" sldId="258"/>
            <ac:graphicFrameMk id="4" creationId="{C1388F18-70E7-4216-9596-C0E8D8AA034C}"/>
          </ac:graphicFrameMkLst>
        </pc:graphicFrameChg>
        <pc:graphicFrameChg chg="add mod modGraphic">
          <ac:chgData name="Cécile Gallioz" userId="99c9fda8f03d07f8" providerId="LiveId" clId="{AFB524D2-CAC1-46AB-BB0F-E751B14F2017}" dt="2020-01-07T13:26:07.988" v="1209" actId="14100"/>
          <ac:graphicFrameMkLst>
            <pc:docMk/>
            <pc:sldMk cId="3056811372" sldId="258"/>
            <ac:graphicFrameMk id="6" creationId="{6EFEBAF2-2F95-46D9-8EFE-21AD9703DC6C}"/>
          </ac:graphicFrameMkLst>
        </pc:graphicFrameChg>
      </pc:sldChg>
      <pc:sldChg chg="modSp add ord">
        <pc:chgData name="Cécile Gallioz" userId="99c9fda8f03d07f8" providerId="LiveId" clId="{AFB524D2-CAC1-46AB-BB0F-E751B14F2017}" dt="2020-01-07T13:17:55.452" v="1139" actId="20577"/>
        <pc:sldMkLst>
          <pc:docMk/>
          <pc:sldMk cId="2875741027" sldId="259"/>
        </pc:sldMkLst>
        <pc:spChg chg="mod">
          <ac:chgData name="Cécile Gallioz" userId="99c9fda8f03d07f8" providerId="LiveId" clId="{AFB524D2-CAC1-46AB-BB0F-E751B14F2017}" dt="2020-01-07T13:02:15.172" v="889" actId="20577"/>
          <ac:spMkLst>
            <pc:docMk/>
            <pc:sldMk cId="2875741027" sldId="259"/>
            <ac:spMk id="2" creationId="{6EC749F3-857A-4407-AB91-980E4338ADC1}"/>
          </ac:spMkLst>
        </pc:spChg>
        <pc:spChg chg="mod">
          <ac:chgData name="Cécile Gallioz" userId="99c9fda8f03d07f8" providerId="LiveId" clId="{AFB524D2-CAC1-46AB-BB0F-E751B14F2017}" dt="2020-01-07T13:17:55.452" v="1139" actId="20577"/>
          <ac:spMkLst>
            <pc:docMk/>
            <pc:sldMk cId="2875741027" sldId="259"/>
            <ac:spMk id="3" creationId="{5670250E-DBDF-4D95-AFAA-48A8559DDB79}"/>
          </ac:spMkLst>
        </pc:spChg>
      </pc:sldChg>
      <pc:sldChg chg="modSp add modTransition">
        <pc:chgData name="Cécile Gallioz" userId="99c9fda8f03d07f8" providerId="LiveId" clId="{AFB524D2-CAC1-46AB-BB0F-E751B14F2017}" dt="2020-01-07T13:04:33.133" v="963"/>
        <pc:sldMkLst>
          <pc:docMk/>
          <pc:sldMk cId="30320242" sldId="260"/>
        </pc:sldMkLst>
        <pc:spChg chg="mod">
          <ac:chgData name="Cécile Gallioz" userId="99c9fda8f03d07f8" providerId="LiveId" clId="{AFB524D2-CAC1-46AB-BB0F-E751B14F2017}" dt="2020-01-07T13:03:25.438" v="962" actId="6549"/>
          <ac:spMkLst>
            <pc:docMk/>
            <pc:sldMk cId="30320242" sldId="260"/>
            <ac:spMk id="2" creationId="{FA189584-5259-46DA-B734-1A5F9749383F}"/>
          </ac:spMkLst>
        </pc:spChg>
      </pc:sldChg>
      <pc:sldChg chg="addSp delSp modSp add">
        <pc:chgData name="Cécile Gallioz" userId="99c9fda8f03d07f8" providerId="LiveId" clId="{AFB524D2-CAC1-46AB-BB0F-E751B14F2017}" dt="2020-01-07T14:53:01.220" v="1286" actId="1076"/>
        <pc:sldMkLst>
          <pc:docMk/>
          <pc:sldMk cId="3035442355" sldId="261"/>
        </pc:sldMkLst>
        <pc:spChg chg="mod">
          <ac:chgData name="Cécile Gallioz" userId="99c9fda8f03d07f8" providerId="LiveId" clId="{AFB524D2-CAC1-46AB-BB0F-E751B14F2017}" dt="2020-01-07T13:04:46.624" v="992" actId="20577"/>
          <ac:spMkLst>
            <pc:docMk/>
            <pc:sldMk cId="3035442355" sldId="261"/>
            <ac:spMk id="2" creationId="{8309128F-E19B-44B5-A338-C45ADA5988E3}"/>
          </ac:spMkLst>
        </pc:spChg>
        <pc:spChg chg="del">
          <ac:chgData name="Cécile Gallioz" userId="99c9fda8f03d07f8" providerId="LiveId" clId="{AFB524D2-CAC1-46AB-BB0F-E751B14F2017}" dt="2020-01-07T13:05:40.439" v="993" actId="931"/>
          <ac:spMkLst>
            <pc:docMk/>
            <pc:sldMk cId="3035442355" sldId="261"/>
            <ac:spMk id="3" creationId="{F1A66AA7-9E18-4FD8-A193-674A41DFFAD4}"/>
          </ac:spMkLst>
        </pc:spChg>
        <pc:picChg chg="add mod modCrop">
          <ac:chgData name="Cécile Gallioz" userId="99c9fda8f03d07f8" providerId="LiveId" clId="{AFB524D2-CAC1-46AB-BB0F-E751B14F2017}" dt="2020-01-07T14:53:01.220" v="1286" actId="1076"/>
          <ac:picMkLst>
            <pc:docMk/>
            <pc:sldMk cId="3035442355" sldId="261"/>
            <ac:picMk id="5" creationId="{B18A015E-C46D-4F70-A5E9-44211FBF3E0F}"/>
          </ac:picMkLst>
        </pc:picChg>
      </pc:sldChg>
      <pc:sldChg chg="addSp delSp modSp add mod setBg delDesignElem">
        <pc:chgData name="Cécile Gallioz" userId="99c9fda8f03d07f8" providerId="LiveId" clId="{AFB524D2-CAC1-46AB-BB0F-E751B14F2017}" dt="2020-01-07T15:07:36.981" v="1287" actId="14826"/>
        <pc:sldMkLst>
          <pc:docMk/>
          <pc:sldMk cId="831023358" sldId="262"/>
        </pc:sldMkLst>
        <pc:spChg chg="mod">
          <ac:chgData name="Cécile Gallioz" userId="99c9fda8f03d07f8" providerId="LiveId" clId="{AFB524D2-CAC1-46AB-BB0F-E751B14F2017}" dt="2020-01-07T13:10:40.589" v="1087" actId="790"/>
          <ac:spMkLst>
            <pc:docMk/>
            <pc:sldMk cId="831023358" sldId="262"/>
            <ac:spMk id="2" creationId="{907D51EF-A188-49E0-BD8F-5C5EA5C39E33}"/>
          </ac:spMkLst>
        </pc:spChg>
        <pc:spChg chg="del">
          <ac:chgData name="Cécile Gallioz" userId="99c9fda8f03d07f8" providerId="LiveId" clId="{AFB524D2-CAC1-46AB-BB0F-E751B14F2017}" dt="2020-01-07T13:08:14.855" v="1075" actId="931"/>
          <ac:spMkLst>
            <pc:docMk/>
            <pc:sldMk cId="831023358" sldId="262"/>
            <ac:spMk id="3" creationId="{BAC153F8-6573-4F5B-B1A2-277A78B75AED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0" creationId="{8D06CE56-3881-4ADA-8CEF-D18B02C242A3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2" creationId="{79F3C543-62EC-4433-9C93-A2CD8764E9B4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4" creationId="{017517EF-BD4D-4055-BDB4-A322C53568AD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6" creationId="{0ADDB668-2CA4-4D2B-9C34-3487CA330BA8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18" creationId="{2568BC19-F052-4108-93E1-6A3D1DEC072F}"/>
          </ac:spMkLst>
        </pc:spChg>
        <pc:spChg chg="add del">
          <ac:chgData name="Cécile Gallioz" userId="99c9fda8f03d07f8" providerId="LiveId" clId="{AFB524D2-CAC1-46AB-BB0F-E751B14F2017}" dt="2020-01-07T13:08:35.561" v="1077" actId="26606"/>
          <ac:spMkLst>
            <pc:docMk/>
            <pc:sldMk cId="831023358" sldId="262"/>
            <ac:spMk id="20" creationId="{D5FD337D-4D6B-4C8B-B6F5-121097E09881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2" creationId="{8D06CE56-3881-4ADA-8CEF-D18B02C242A3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3" creationId="{79F3C543-62EC-4433-9C93-A2CD8764E9B4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4" creationId="{C1A1C5D3-C053-4EE9-BE1A-419B6E27CCAE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5" creationId="{A3473CF9-37EB-43E7-89EF-D2D1C53D1DAC}"/>
          </ac:spMkLst>
        </pc:spChg>
        <pc:spChg chg="add del">
          <ac:chgData name="Cécile Gallioz" userId="99c9fda8f03d07f8" providerId="LiveId" clId="{AFB524D2-CAC1-46AB-BB0F-E751B14F2017}" dt="2020-01-07T13:08:36.523" v="1079" actId="26606"/>
          <ac:spMkLst>
            <pc:docMk/>
            <pc:sldMk cId="831023358" sldId="262"/>
            <ac:spMk id="26" creationId="{586B4EF9-43BA-4655-A6FF-1D8E21574C95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28" creationId="{8D06CE56-3881-4ADA-8CEF-D18B02C242A3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29" creationId="{79F3C543-62EC-4433-9C93-A2CD8764E9B4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0" creationId="{017517EF-BD4D-4055-BDB4-A322C53568AD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1" creationId="{0ADDB668-2CA4-4D2B-9C34-3487CA330BA8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2" creationId="{2568BC19-F052-4108-93E1-6A3D1DEC072F}"/>
          </ac:spMkLst>
        </pc:spChg>
        <pc:spChg chg="add del">
          <ac:chgData name="Cécile Gallioz" userId="99c9fda8f03d07f8" providerId="LiveId" clId="{AFB524D2-CAC1-46AB-BB0F-E751B14F2017}" dt="2020-01-07T13:08:53.396" v="1082"/>
          <ac:spMkLst>
            <pc:docMk/>
            <pc:sldMk cId="831023358" sldId="262"/>
            <ac:spMk id="33" creationId="{D5FD337D-4D6B-4C8B-B6F5-121097E09881}"/>
          </ac:spMkLst>
        </pc:spChg>
        <pc:picChg chg="add mod">
          <ac:chgData name="Cécile Gallioz" userId="99c9fda8f03d07f8" providerId="LiveId" clId="{AFB524D2-CAC1-46AB-BB0F-E751B14F2017}" dt="2020-01-07T15:07:36.981" v="1287" actId="14826"/>
          <ac:picMkLst>
            <pc:docMk/>
            <pc:sldMk cId="831023358" sldId="262"/>
            <ac:picMk id="5" creationId="{C8A0B986-D156-4084-B610-5DC0064FF6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18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8" r:id="rId5"/>
    <p:sldLayoutId id="2147483672" r:id="rId6"/>
    <p:sldLayoutId id="2147483673" r:id="rId7"/>
    <p:sldLayoutId id="2147483674" r:id="rId8"/>
    <p:sldLayoutId id="2147483677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intérieur, table, assis, plancher&#10;&#10;Description générée automatiquement">
            <a:extLst>
              <a:ext uri="{FF2B5EF4-FFF2-40B4-BE49-F238E27FC236}">
                <a16:creationId xmlns:a16="http://schemas.microsoft.com/office/drawing/2014/main" id="{0535398A-E632-4948-A05C-A6531F560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B218DA-28F9-4312-AAD7-F9BAF3CA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Site web association handball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59EDBA-4C55-40A6-90F6-1013BAEC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/>
              <a:t>ZeNumerix</a:t>
            </a:r>
            <a:endParaRPr lang="fr-FR" sz="2000" dirty="0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29D7B-F846-443C-9863-138E0F0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avons-nous procédé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DE890-6FC5-4BFB-A04C-3DF575D4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Rédaction de notre compréhension du besoin du client</a:t>
            </a:r>
          </a:p>
          <a:p>
            <a:r>
              <a:rPr lang="fr-FR" dirty="0"/>
              <a:t>Décision concernant les outils et langages à utiliser</a:t>
            </a:r>
          </a:p>
          <a:p>
            <a:r>
              <a:rPr lang="fr-FR" dirty="0"/>
              <a:t>Rédaction des use case</a:t>
            </a:r>
          </a:p>
          <a:p>
            <a:r>
              <a:rPr lang="fr-FR" dirty="0"/>
              <a:t>Création du diagramme de la navigation sur le site</a:t>
            </a:r>
          </a:p>
          <a:p>
            <a:r>
              <a:rPr lang="fr-FR" dirty="0"/>
              <a:t>Conception du modèle de la base de données</a:t>
            </a:r>
          </a:p>
          <a:p>
            <a:r>
              <a:rPr lang="fr-FR" dirty="0"/>
              <a:t>Réalisation d’un suivi des tâches du projet</a:t>
            </a:r>
          </a:p>
          <a:p>
            <a:r>
              <a:rPr lang="fr-FR" dirty="0"/>
              <a:t>Développement et recette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B2DAD05-8C07-43D3-862B-68305A43D34A}"/>
              </a:ext>
            </a:extLst>
          </p:cNvPr>
          <p:cNvCxnSpPr/>
          <p:nvPr/>
        </p:nvCxnSpPr>
        <p:spPr>
          <a:xfrm>
            <a:off x="553918" y="2478024"/>
            <a:ext cx="0" cy="369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8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749F3-857A-4407-AB91-980E4338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0250E-DBDF-4D95-AFAA-48A8559D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  <a:p>
            <a:r>
              <a:rPr lang="fr-FR" dirty="0"/>
              <a:t>CSS</a:t>
            </a:r>
          </a:p>
          <a:p>
            <a:r>
              <a:rPr lang="fr-FR" dirty="0"/>
              <a:t>Bootstrap</a:t>
            </a:r>
          </a:p>
          <a:p>
            <a:r>
              <a:rPr lang="fr-FR" dirty="0"/>
              <a:t>SQL</a:t>
            </a:r>
          </a:p>
          <a:p>
            <a:r>
              <a:rPr lang="fr-FR" dirty="0"/>
              <a:t>GitHub</a:t>
            </a:r>
          </a:p>
          <a:p>
            <a:r>
              <a:rPr lang="fr-FR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87574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14080-62D6-499C-89D7-245EE033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Use Case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1388F18-70E7-4216-9596-C0E8D8AA0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875130"/>
              </p:ext>
            </p:extLst>
          </p:nvPr>
        </p:nvGraphicFramePr>
        <p:xfrm>
          <a:off x="1116013" y="2478088"/>
          <a:ext cx="10167935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587">
                  <a:extLst>
                    <a:ext uri="{9D8B030D-6E8A-4147-A177-3AD203B41FA5}">
                      <a16:colId xmlns:a16="http://schemas.microsoft.com/office/drawing/2014/main" val="3950572211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358351373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954412472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3602027334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41286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Visiter la page d'accueil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Contacter le club via le formulaire de contact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Visiter la page Club (historique)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la composition de chaque équipe ainsi que leur classement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le calendrier des matchs pour chaque équipe avec résultats des matchs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1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Mettre les résultats à jour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Inscrire des demandes d'arbitres et d'accompagnateurs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Ajouter des photos à la galerie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les résultats pour le tout le club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22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Administrer les rédacteurs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Modifier les équipes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Modifier l'organigramme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Voir les demandes d'accompagnateurs avec formulaire de contact pour postuler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Accéder à l'organigramme du club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Accéder à la page de login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Consulter la liste des partenaires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Consulter la galerie photo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160968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EFEBAF2-2F95-46D9-8EFE-21AD9703D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72966"/>
              </p:ext>
            </p:extLst>
          </p:nvPr>
        </p:nvGraphicFramePr>
        <p:xfrm>
          <a:off x="1115572" y="6306440"/>
          <a:ext cx="389604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81">
                  <a:extLst>
                    <a:ext uri="{9D8B030D-6E8A-4147-A177-3AD203B41FA5}">
                      <a16:colId xmlns:a16="http://schemas.microsoft.com/office/drawing/2014/main" val="3260965298"/>
                    </a:ext>
                  </a:extLst>
                </a:gridCol>
                <a:gridCol w="1298681">
                  <a:extLst>
                    <a:ext uri="{9D8B030D-6E8A-4147-A177-3AD203B41FA5}">
                      <a16:colId xmlns:a16="http://schemas.microsoft.com/office/drawing/2014/main" val="1562411204"/>
                    </a:ext>
                  </a:extLst>
                </a:gridCol>
                <a:gridCol w="1298681">
                  <a:extLst>
                    <a:ext uri="{9D8B030D-6E8A-4147-A177-3AD203B41FA5}">
                      <a16:colId xmlns:a16="http://schemas.microsoft.com/office/drawing/2014/main" val="193062686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Administrateur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Rédacteur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Visiteur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35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81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89584-5259-46DA-B734-1A5F9749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navigation sur le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F1A401-25F3-4D8D-895A-034191AC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9128F-E19B-44B5-A338-C45ADA59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base de données</a:t>
            </a:r>
          </a:p>
        </p:txBody>
      </p:sp>
      <p:pic>
        <p:nvPicPr>
          <p:cNvPr id="5" name="Espace réservé du contenu 4" descr="MCD de la base de données">
            <a:extLst>
              <a:ext uri="{FF2B5EF4-FFF2-40B4-BE49-F238E27FC236}">
                <a16:creationId xmlns:a16="http://schemas.microsoft.com/office/drawing/2014/main" id="{B18A015E-C46D-4F70-A5E9-44211FBF3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"/>
          <a:stretch/>
        </p:blipFill>
        <p:spPr>
          <a:xfrm>
            <a:off x="1315122" y="2083777"/>
            <a:ext cx="9561755" cy="4225583"/>
          </a:xfrm>
        </p:spPr>
      </p:pic>
    </p:spTree>
    <p:extLst>
      <p:ext uri="{BB962C8B-B14F-4D97-AF65-F5344CB8AC3E}">
        <p14:creationId xmlns:p14="http://schemas.microsoft.com/office/powerpoint/2010/main" val="303544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D51EF-A188-49E0-BD8F-5C5EA5C3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Suivi</a:t>
            </a:r>
            <a:r>
              <a:rPr lang="en-US" dirty="0"/>
              <a:t> des </a:t>
            </a:r>
            <a:r>
              <a:rPr lang="fr-FR" dirty="0"/>
              <a:t>tâches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A0B986-D156-4084-B610-5DC0064FF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046" y="2088933"/>
            <a:ext cx="9931907" cy="42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33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426"/>
      </a:dk2>
      <a:lt2>
        <a:srgbClr val="E8E3E2"/>
      </a:lt2>
      <a:accent1>
        <a:srgbClr val="34B392"/>
      </a:accent1>
      <a:accent2>
        <a:srgbClr val="29B1CA"/>
      </a:accent2>
      <a:accent3>
        <a:srgbClr val="69A2EE"/>
      </a:accent3>
      <a:accent4>
        <a:srgbClr val="EB4E98"/>
      </a:accent4>
      <a:accent5>
        <a:srgbClr val="EE6E75"/>
      </a:accent5>
      <a:accent6>
        <a:srgbClr val="EB874E"/>
      </a:accent6>
      <a:hlink>
        <a:srgbClr val="AC716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187</Words>
  <Application>Microsoft Office PowerPoint</Application>
  <PresentationFormat>Grand écran</PresentationFormat>
  <Paragraphs>41</Paragraphs>
  <Slides>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Site web association handball</vt:lpstr>
      <vt:lpstr>Comment avons-nous procédé ?</vt:lpstr>
      <vt:lpstr>Choix techniques</vt:lpstr>
      <vt:lpstr>Les Use Case</vt:lpstr>
      <vt:lpstr>Diagramme de navigation sur le site</vt:lpstr>
      <vt:lpstr>Conception base de données</vt:lpstr>
      <vt:lpstr>Suivi des tâches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web association handball</dc:title>
  <dc:creator>Cécile Gallioz</dc:creator>
  <cp:lastModifiedBy>Cécile Gallioz</cp:lastModifiedBy>
  <cp:revision>1</cp:revision>
  <dcterms:created xsi:type="dcterms:W3CDTF">2020-01-07T13:11:41Z</dcterms:created>
  <dcterms:modified xsi:type="dcterms:W3CDTF">2020-01-07T15:08:28Z</dcterms:modified>
</cp:coreProperties>
</file>