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jpeg" ContentType="image/jpe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1523880" y="1122480"/>
            <a:ext cx="9142200" cy="1037160"/>
          </a:xfrm>
          <a:prstGeom prst="rect">
            <a:avLst/>
          </a:prstGeom>
          <a:solidFill>
            <a:srgbClr val="2f5597"/>
          </a:solidFill>
          <a:ln>
            <a:noFill/>
          </a:ln>
        </p:spPr>
        <p:style>
          <a:lnRef idx="0"/>
          <a:fillRef idx="0"/>
          <a:effectRef idx="0"/>
          <a:fontRef idx="minor"/>
        </p:style>
        <p:txBody>
          <a:bodyPr lIns="90000" rIns="90000" tIns="45000" bIns="45000" anchor="b"/>
          <a:p>
            <a:pPr algn="ctr">
              <a:lnSpc>
                <a:spcPct val="90000"/>
              </a:lnSpc>
            </a:pPr>
            <a:r>
              <a:rPr b="0" lang="en-GB" sz="6000" spc="-1" strike="noStrike">
                <a:solidFill>
                  <a:srgbClr val="ffffff"/>
                </a:solidFill>
                <a:latin typeface="Calibri Light"/>
                <a:ea typeface="DejaVu Sans"/>
              </a:rPr>
              <a:t>GROUP 15</a:t>
            </a:r>
            <a:endParaRPr b="0" lang="en-GB" sz="6000" spc="-1" strike="noStrike">
              <a:latin typeface="Arial"/>
            </a:endParaRPr>
          </a:p>
        </p:txBody>
      </p:sp>
      <p:sp>
        <p:nvSpPr>
          <p:cNvPr id="39" name="CustomShape 2"/>
          <p:cNvSpPr/>
          <p:nvPr/>
        </p:nvSpPr>
        <p:spPr>
          <a:xfrm>
            <a:off x="1523880" y="2560320"/>
            <a:ext cx="9142200" cy="2695680"/>
          </a:xfrm>
          <a:prstGeom prst="rect">
            <a:avLst/>
          </a:prstGeom>
          <a:noFill/>
          <a:ln>
            <a:noFill/>
          </a:ln>
        </p:spPr>
        <p:style>
          <a:lnRef idx="0"/>
          <a:fillRef idx="0"/>
          <a:effectRef idx="0"/>
          <a:fontRef idx="minor"/>
        </p:style>
        <p:txBody>
          <a:bodyPr lIns="90000" rIns="90000" tIns="45000" bIns="45000"/>
          <a:p>
            <a:pPr marL="457200" indent="-455400">
              <a:lnSpc>
                <a:spcPct val="90000"/>
              </a:lnSpc>
              <a:spcBef>
                <a:spcPts val="1001"/>
              </a:spcBef>
              <a:buClr>
                <a:srgbClr val="000000"/>
              </a:buClr>
              <a:buFont typeface="Arial"/>
              <a:buAutoNum type="arabicPeriod"/>
            </a:pPr>
            <a:r>
              <a:rPr b="0" lang="en-GB" sz="2400" spc="-1" strike="noStrike">
                <a:solidFill>
                  <a:srgbClr val="000000"/>
                </a:solidFill>
                <a:latin typeface="Calibri"/>
                <a:ea typeface="DejaVu Sans"/>
              </a:rPr>
              <a:t>Akrofi Nana Kwaku</a:t>
            </a:r>
            <a:endParaRPr b="0" lang="en-GB" sz="2400" spc="-1" strike="noStrike">
              <a:latin typeface="Arial"/>
            </a:endParaRPr>
          </a:p>
          <a:p>
            <a:pPr marL="457200" indent="-455400">
              <a:lnSpc>
                <a:spcPct val="90000"/>
              </a:lnSpc>
              <a:spcBef>
                <a:spcPts val="1001"/>
              </a:spcBef>
              <a:buClr>
                <a:srgbClr val="000000"/>
              </a:buClr>
              <a:buFont typeface="Arial"/>
              <a:buAutoNum type="arabicPeriod"/>
            </a:pPr>
            <a:r>
              <a:rPr b="0" lang="en-GB" sz="2400" spc="-1" strike="noStrike">
                <a:solidFill>
                  <a:srgbClr val="000000"/>
                </a:solidFill>
                <a:latin typeface="Calibri"/>
                <a:ea typeface="DejaVu Sans"/>
              </a:rPr>
              <a:t>Achaab Deborah</a:t>
            </a:r>
            <a:endParaRPr b="0" lang="en-GB" sz="2400" spc="-1" strike="noStrike">
              <a:latin typeface="Arial"/>
            </a:endParaRPr>
          </a:p>
          <a:p>
            <a:pPr marL="457200" indent="-455400">
              <a:lnSpc>
                <a:spcPct val="90000"/>
              </a:lnSpc>
              <a:spcBef>
                <a:spcPts val="1001"/>
              </a:spcBef>
              <a:buClr>
                <a:srgbClr val="000000"/>
              </a:buClr>
              <a:buFont typeface="Arial"/>
              <a:buAutoNum type="arabicPeriod"/>
            </a:pPr>
            <a:r>
              <a:rPr b="0" lang="en-GB" sz="2400" spc="-1" strike="noStrike">
                <a:solidFill>
                  <a:srgbClr val="000000"/>
                </a:solidFill>
                <a:latin typeface="Calibri"/>
                <a:ea typeface="DejaVu Sans"/>
              </a:rPr>
              <a:t>Ansah Emmanuel</a:t>
            </a:r>
            <a:endParaRPr b="0" lang="en-GB" sz="2400" spc="-1" strike="noStrike">
              <a:latin typeface="Arial"/>
            </a:endParaRPr>
          </a:p>
          <a:p>
            <a:pPr marL="457200" indent="-455400">
              <a:lnSpc>
                <a:spcPct val="90000"/>
              </a:lnSpc>
              <a:spcBef>
                <a:spcPts val="1001"/>
              </a:spcBef>
              <a:buClr>
                <a:srgbClr val="000000"/>
              </a:buClr>
              <a:buFont typeface="Arial"/>
              <a:buAutoNum type="arabicPeriod"/>
            </a:pPr>
            <a:r>
              <a:rPr b="0" lang="en-GB" sz="2400" spc="-1" strike="noStrike">
                <a:solidFill>
                  <a:srgbClr val="000000"/>
                </a:solidFill>
                <a:latin typeface="Calibri"/>
                <a:ea typeface="DejaVu Sans"/>
              </a:rPr>
              <a:t>Asare Sannaritta</a:t>
            </a:r>
            <a:endParaRPr b="0" lang="en-GB" sz="2400" spc="-1" strike="noStrike">
              <a:latin typeface="Arial"/>
            </a:endParaRPr>
          </a:p>
          <a:p>
            <a:pPr marL="457200" indent="-455400">
              <a:lnSpc>
                <a:spcPct val="90000"/>
              </a:lnSpc>
              <a:spcBef>
                <a:spcPts val="1001"/>
              </a:spcBef>
              <a:buClr>
                <a:srgbClr val="000000"/>
              </a:buClr>
              <a:buFont typeface="Arial"/>
              <a:buAutoNum type="arabicPeriod"/>
            </a:pPr>
            <a:r>
              <a:rPr b="0" lang="en-GB" sz="2400" spc="-1" strike="noStrike">
                <a:solidFill>
                  <a:srgbClr val="000000"/>
                </a:solidFill>
                <a:latin typeface="Calibri"/>
                <a:ea typeface="DejaVu Sans"/>
              </a:rPr>
              <a:t>Idrisu Gibril Issaka</a:t>
            </a:r>
            <a:endParaRPr b="0" lang="en-GB"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1523880" y="1122480"/>
            <a:ext cx="9142200" cy="1037160"/>
          </a:xfrm>
          <a:prstGeom prst="rect">
            <a:avLst/>
          </a:prstGeom>
          <a:solidFill>
            <a:srgbClr val="2f5597"/>
          </a:solidFill>
          <a:ln>
            <a:noFill/>
          </a:ln>
        </p:spPr>
        <p:style>
          <a:lnRef idx="0"/>
          <a:fillRef idx="0"/>
          <a:effectRef idx="0"/>
          <a:fontRef idx="minor"/>
        </p:style>
        <p:txBody>
          <a:bodyPr lIns="90000" rIns="90000" tIns="45000" bIns="45000" anchor="b"/>
          <a:p>
            <a:pPr algn="ctr">
              <a:lnSpc>
                <a:spcPct val="90000"/>
              </a:lnSpc>
            </a:pPr>
            <a:r>
              <a:rPr b="0" lang="en-GB" sz="6000" spc="-1" strike="noStrike">
                <a:solidFill>
                  <a:srgbClr val="ffffff"/>
                </a:solidFill>
                <a:latin typeface="Calibri Light"/>
                <a:ea typeface="DejaVu Sans"/>
              </a:rPr>
              <a:t>PROBLEM</a:t>
            </a:r>
            <a:endParaRPr b="0" lang="en-GB" sz="6000" spc="-1" strike="noStrike">
              <a:latin typeface="Arial"/>
            </a:endParaRPr>
          </a:p>
        </p:txBody>
      </p:sp>
      <p:sp>
        <p:nvSpPr>
          <p:cNvPr id="41" name="CustomShape 2"/>
          <p:cNvSpPr/>
          <p:nvPr/>
        </p:nvSpPr>
        <p:spPr>
          <a:xfrm>
            <a:off x="1523880" y="2560320"/>
            <a:ext cx="9142200" cy="3198960"/>
          </a:xfrm>
          <a:prstGeom prst="rect">
            <a:avLst/>
          </a:prstGeom>
          <a:solidFill>
            <a:srgbClr val="203864"/>
          </a:solidFill>
          <a:ln>
            <a:noFill/>
          </a:ln>
        </p:spPr>
        <p:style>
          <a:lnRef idx="0"/>
          <a:fillRef idx="0"/>
          <a:effectRef idx="0"/>
          <a:fontRef idx="minor"/>
        </p:style>
        <p:txBody>
          <a:bodyPr lIns="90000" rIns="90000" tIns="45000" bIns="45000">
            <a:normAutofit/>
          </a:bodyPr>
          <a:p>
            <a:pPr algn="ctr">
              <a:lnSpc>
                <a:spcPct val="90000"/>
              </a:lnSpc>
              <a:spcBef>
                <a:spcPts val="1001"/>
              </a:spcBef>
            </a:pPr>
            <a:endParaRPr b="0" lang="en-GB" sz="1800" spc="-1" strike="noStrike">
              <a:latin typeface="Arial"/>
            </a:endParaRPr>
          </a:p>
          <a:p>
            <a:pPr algn="ctr">
              <a:lnSpc>
                <a:spcPct val="90000"/>
              </a:lnSpc>
              <a:spcBef>
                <a:spcPts val="1001"/>
              </a:spcBef>
            </a:pPr>
            <a:r>
              <a:rPr b="0" lang="en-GB" sz="3200" spc="-1" strike="noStrike">
                <a:solidFill>
                  <a:srgbClr val="ffffff"/>
                </a:solidFill>
                <a:latin typeface="Calibri"/>
                <a:ea typeface="DejaVu Sans"/>
              </a:rPr>
              <a:t>We all find it boring to be in a queue to be Identitied against our ID Card before entering a building. Wouldn’t It be nicer if our face is rather used as an identification process?</a:t>
            </a:r>
            <a:endParaRPr b="0" lang="en-GB"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1523880" y="1122480"/>
            <a:ext cx="9142200" cy="1037160"/>
          </a:xfrm>
          <a:prstGeom prst="rect">
            <a:avLst/>
          </a:prstGeom>
          <a:solidFill>
            <a:srgbClr val="2f5597"/>
          </a:solidFill>
          <a:ln>
            <a:noFill/>
          </a:ln>
        </p:spPr>
        <p:style>
          <a:lnRef idx="0"/>
          <a:fillRef idx="0"/>
          <a:effectRef idx="0"/>
          <a:fontRef idx="minor"/>
        </p:style>
        <p:txBody>
          <a:bodyPr lIns="90000" rIns="90000" tIns="45000" bIns="45000" anchor="b"/>
          <a:p>
            <a:pPr algn="ctr">
              <a:lnSpc>
                <a:spcPct val="90000"/>
              </a:lnSpc>
            </a:pPr>
            <a:r>
              <a:rPr b="0" lang="en-GB" sz="6000" spc="-1" strike="noStrike">
                <a:solidFill>
                  <a:srgbClr val="ffffff"/>
                </a:solidFill>
                <a:latin typeface="Calibri Light"/>
                <a:ea typeface="DejaVu Sans"/>
              </a:rPr>
              <a:t>SOLUTION</a:t>
            </a:r>
            <a:endParaRPr b="0" lang="en-GB" sz="6000" spc="-1" strike="noStrike">
              <a:latin typeface="Arial"/>
            </a:endParaRPr>
          </a:p>
        </p:txBody>
      </p:sp>
      <p:sp>
        <p:nvSpPr>
          <p:cNvPr id="43" name="CustomShape 2"/>
          <p:cNvSpPr/>
          <p:nvPr/>
        </p:nvSpPr>
        <p:spPr>
          <a:xfrm>
            <a:off x="1523880" y="2560320"/>
            <a:ext cx="9142200" cy="3991320"/>
          </a:xfrm>
          <a:prstGeom prst="rect">
            <a:avLst/>
          </a:prstGeom>
          <a:solidFill>
            <a:srgbClr val="203864"/>
          </a:solidFill>
          <a:ln>
            <a:noFill/>
          </a:ln>
        </p:spPr>
        <p:style>
          <a:lnRef idx="0"/>
          <a:fillRef idx="0"/>
          <a:effectRef idx="0"/>
          <a:fontRef idx="minor"/>
        </p:style>
        <p:txBody>
          <a:bodyPr lIns="90000" rIns="90000" tIns="45000" bIns="45000">
            <a:normAutofit/>
          </a:bodyPr>
          <a:p>
            <a:pPr algn="ctr">
              <a:lnSpc>
                <a:spcPct val="90000"/>
              </a:lnSpc>
              <a:spcBef>
                <a:spcPts val="1001"/>
              </a:spcBef>
            </a:pPr>
            <a:endParaRPr b="0" lang="en-GB" sz="1800" spc="-1" strike="noStrike">
              <a:latin typeface="Arial"/>
            </a:endParaRPr>
          </a:p>
          <a:p>
            <a:pPr algn="ctr">
              <a:lnSpc>
                <a:spcPct val="90000"/>
              </a:lnSpc>
              <a:spcBef>
                <a:spcPts val="1001"/>
              </a:spcBef>
            </a:pPr>
            <a:r>
              <a:rPr b="0" lang="en-GB" sz="3200" spc="-1" strike="noStrike">
                <a:solidFill>
                  <a:srgbClr val="ffffff"/>
                </a:solidFill>
                <a:latin typeface="Calibri"/>
                <a:ea typeface="DejaVu Sans"/>
              </a:rPr>
              <a:t>Facial recognition is a biometric software application capable of identifying a person by comparing and analyzing patterns based on the person's facial contours. Facial recognition is mostly used for security purposes.</a:t>
            </a:r>
            <a:endParaRPr b="0" lang="en-GB"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1523880" y="1122480"/>
            <a:ext cx="9142200" cy="1037160"/>
          </a:xfrm>
          <a:prstGeom prst="rect">
            <a:avLst/>
          </a:prstGeom>
          <a:solidFill>
            <a:srgbClr val="2f5597"/>
          </a:solidFill>
          <a:ln>
            <a:noFill/>
          </a:ln>
        </p:spPr>
        <p:style>
          <a:lnRef idx="0"/>
          <a:fillRef idx="0"/>
          <a:effectRef idx="0"/>
          <a:fontRef idx="minor"/>
        </p:style>
        <p:txBody>
          <a:bodyPr lIns="90000" rIns="90000" tIns="45000" bIns="45000" anchor="b"/>
          <a:p>
            <a:pPr algn="ctr">
              <a:lnSpc>
                <a:spcPct val="90000"/>
              </a:lnSpc>
            </a:pPr>
            <a:r>
              <a:rPr b="0" lang="en-GB" sz="6000" spc="-1" strike="noStrike">
                <a:solidFill>
                  <a:srgbClr val="ffffff"/>
                </a:solidFill>
                <a:latin typeface="Calibri Light"/>
                <a:ea typeface="DejaVu Sans"/>
              </a:rPr>
              <a:t>VISUAL </a:t>
            </a:r>
            <a:endParaRPr b="0" lang="en-GB" sz="6000" spc="-1" strike="noStrike">
              <a:latin typeface="Arial"/>
            </a:endParaRPr>
          </a:p>
        </p:txBody>
      </p:sp>
      <p:sp>
        <p:nvSpPr>
          <p:cNvPr id="45" name="CustomShape 2"/>
          <p:cNvSpPr/>
          <p:nvPr/>
        </p:nvSpPr>
        <p:spPr>
          <a:xfrm>
            <a:off x="1523880" y="2452320"/>
            <a:ext cx="9142200" cy="399096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pPr>
            <a:endParaRPr b="0" lang="en-GB" sz="1800" spc="-1" strike="noStrike">
              <a:latin typeface="Arial"/>
            </a:endParaRPr>
          </a:p>
          <a:p>
            <a:pPr algn="ctr">
              <a:lnSpc>
                <a:spcPct val="90000"/>
              </a:lnSpc>
              <a:spcBef>
                <a:spcPts val="1001"/>
              </a:spcBef>
            </a:pPr>
            <a:endParaRPr b="0" lang="en-GB" sz="1800" spc="-1" strike="noStrike">
              <a:latin typeface="Arial"/>
            </a:endParaRPr>
          </a:p>
        </p:txBody>
      </p:sp>
      <p:pic>
        <p:nvPicPr>
          <p:cNvPr id="46" name="" descr=""/>
          <p:cNvPicPr/>
          <p:nvPr/>
        </p:nvPicPr>
        <p:blipFill>
          <a:blip r:embed="rId1"/>
          <a:stretch/>
        </p:blipFill>
        <p:spPr>
          <a:xfrm>
            <a:off x="3070080" y="2560680"/>
            <a:ext cx="5904000" cy="370296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1523880" y="1122480"/>
            <a:ext cx="9142200" cy="1037160"/>
          </a:xfrm>
          <a:prstGeom prst="rect">
            <a:avLst/>
          </a:prstGeom>
          <a:solidFill>
            <a:srgbClr val="2f5597"/>
          </a:solidFill>
          <a:ln>
            <a:noFill/>
          </a:ln>
        </p:spPr>
        <p:style>
          <a:lnRef idx="0"/>
          <a:fillRef idx="0"/>
          <a:effectRef idx="0"/>
          <a:fontRef idx="minor"/>
        </p:style>
        <p:txBody>
          <a:bodyPr lIns="90000" rIns="90000" tIns="45000" bIns="45000" anchor="b"/>
          <a:p>
            <a:pPr algn="ctr">
              <a:lnSpc>
                <a:spcPct val="90000"/>
              </a:lnSpc>
            </a:pPr>
            <a:r>
              <a:rPr b="0" lang="en-GB" sz="6000" spc="-1" strike="noStrike">
                <a:solidFill>
                  <a:srgbClr val="ffffff"/>
                </a:solidFill>
                <a:latin typeface="Calibri Light"/>
                <a:ea typeface="DejaVu Sans"/>
              </a:rPr>
              <a:t>INNOVATION</a:t>
            </a:r>
            <a:endParaRPr b="0" lang="en-GB" sz="6000" spc="-1" strike="noStrike">
              <a:latin typeface="Arial"/>
            </a:endParaRPr>
          </a:p>
        </p:txBody>
      </p:sp>
      <p:sp>
        <p:nvSpPr>
          <p:cNvPr id="48" name="CustomShape 2"/>
          <p:cNvSpPr/>
          <p:nvPr/>
        </p:nvSpPr>
        <p:spPr>
          <a:xfrm>
            <a:off x="1523880" y="2560320"/>
            <a:ext cx="9142200" cy="3702960"/>
          </a:xfrm>
          <a:prstGeom prst="rect">
            <a:avLst/>
          </a:prstGeom>
          <a:solidFill>
            <a:srgbClr val="203864"/>
          </a:solidFill>
          <a:ln>
            <a:noFill/>
          </a:ln>
        </p:spPr>
        <p:style>
          <a:lnRef idx="0"/>
          <a:fillRef idx="0"/>
          <a:effectRef idx="0"/>
          <a:fontRef idx="minor"/>
        </p:style>
        <p:txBody>
          <a:bodyPr lIns="90000" rIns="90000" tIns="45000" bIns="45000">
            <a:normAutofit/>
          </a:bodyPr>
          <a:p>
            <a:pPr algn="ctr">
              <a:lnSpc>
                <a:spcPct val="90000"/>
              </a:lnSpc>
              <a:spcBef>
                <a:spcPts val="1001"/>
              </a:spcBef>
            </a:pPr>
            <a:endParaRPr b="0" lang="en-GB" sz="1800" spc="-1" strike="noStrike">
              <a:latin typeface="Arial"/>
            </a:endParaRPr>
          </a:p>
          <a:p>
            <a:pPr algn="ctr">
              <a:lnSpc>
                <a:spcPct val="90000"/>
              </a:lnSpc>
              <a:spcBef>
                <a:spcPts val="1001"/>
              </a:spcBef>
            </a:pPr>
            <a:r>
              <a:rPr b="0" lang="en-GB" sz="3200" spc="-1" strike="noStrike">
                <a:solidFill>
                  <a:srgbClr val="ffffff"/>
                </a:solidFill>
                <a:latin typeface="Calibri"/>
                <a:ea typeface="DejaVu Sans"/>
              </a:rPr>
              <a:t>As there are more solutions available on the internet on how to implement facial recognition program, we will source the best and efficient method to tackle this issue. We will also tap some of our solutions from the SRC TECHNOLOGY CHALLENGE</a:t>
            </a:r>
            <a:endParaRPr b="0" lang="en-GB" sz="3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1523880" y="1122480"/>
            <a:ext cx="9142200" cy="1037160"/>
          </a:xfrm>
          <a:prstGeom prst="rect">
            <a:avLst/>
          </a:prstGeom>
          <a:solidFill>
            <a:srgbClr val="2f5597"/>
          </a:solidFill>
          <a:ln>
            <a:noFill/>
          </a:ln>
        </p:spPr>
        <p:style>
          <a:lnRef idx="0"/>
          <a:fillRef idx="0"/>
          <a:effectRef idx="0"/>
          <a:fontRef idx="minor"/>
        </p:style>
        <p:txBody>
          <a:bodyPr lIns="90000" rIns="90000" tIns="45000" bIns="45000" anchor="b"/>
          <a:p>
            <a:pPr algn="ctr">
              <a:lnSpc>
                <a:spcPct val="90000"/>
              </a:lnSpc>
            </a:pPr>
            <a:r>
              <a:rPr b="0" lang="en-GB" sz="6000" spc="-1" strike="noStrike">
                <a:solidFill>
                  <a:srgbClr val="ffffff"/>
                </a:solidFill>
                <a:latin typeface="Calibri Light"/>
                <a:ea typeface="DejaVu Sans"/>
              </a:rPr>
              <a:t>TECHNICAL</a:t>
            </a:r>
            <a:endParaRPr b="0" lang="en-GB" sz="6000" spc="-1" strike="noStrike">
              <a:latin typeface="Arial"/>
            </a:endParaRPr>
          </a:p>
        </p:txBody>
      </p:sp>
      <p:sp>
        <p:nvSpPr>
          <p:cNvPr id="50" name="CustomShape 2"/>
          <p:cNvSpPr/>
          <p:nvPr/>
        </p:nvSpPr>
        <p:spPr>
          <a:xfrm>
            <a:off x="1523880" y="2560320"/>
            <a:ext cx="9142200" cy="3486960"/>
          </a:xfrm>
          <a:prstGeom prst="rect">
            <a:avLst/>
          </a:prstGeom>
          <a:solidFill>
            <a:srgbClr val="203864"/>
          </a:solidFill>
          <a:ln>
            <a:noFill/>
          </a:ln>
        </p:spPr>
        <p:style>
          <a:lnRef idx="0"/>
          <a:fillRef idx="0"/>
          <a:effectRef idx="0"/>
          <a:fontRef idx="minor"/>
        </p:style>
        <p:txBody>
          <a:bodyPr lIns="90000" rIns="90000" tIns="45000" bIns="45000">
            <a:normAutofit/>
          </a:bodyPr>
          <a:p>
            <a:pPr algn="ctr">
              <a:lnSpc>
                <a:spcPct val="90000"/>
              </a:lnSpc>
              <a:spcBef>
                <a:spcPts val="1001"/>
              </a:spcBef>
            </a:pPr>
            <a:endParaRPr b="0" lang="en-GB" sz="1800" spc="-1" strike="noStrike">
              <a:latin typeface="Arial"/>
            </a:endParaRPr>
          </a:p>
          <a:p>
            <a:pPr algn="ctr">
              <a:lnSpc>
                <a:spcPct val="90000"/>
              </a:lnSpc>
              <a:spcBef>
                <a:spcPts val="1001"/>
              </a:spcBef>
            </a:pPr>
            <a:r>
              <a:rPr b="0" lang="en-GB" sz="3200" spc="-1" strike="noStrike">
                <a:solidFill>
                  <a:srgbClr val="ffffff"/>
                </a:solidFill>
                <a:latin typeface="Calibri"/>
                <a:ea typeface="DejaVu Sans"/>
              </a:rPr>
              <a:t>We will use a simple camera (like cctv camera) to detect face and compare it to some images in a database (this can be achieved using the program we will developed). </a:t>
            </a:r>
            <a:endParaRPr b="0" lang="en-GB" sz="3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1523880" y="1122480"/>
            <a:ext cx="9142200" cy="1037160"/>
          </a:xfrm>
          <a:prstGeom prst="rect">
            <a:avLst/>
          </a:prstGeom>
          <a:solidFill>
            <a:srgbClr val="2f5597"/>
          </a:solidFill>
          <a:ln>
            <a:noFill/>
          </a:ln>
        </p:spPr>
        <p:style>
          <a:lnRef idx="0"/>
          <a:fillRef idx="0"/>
          <a:effectRef idx="0"/>
          <a:fontRef idx="minor"/>
        </p:style>
        <p:txBody>
          <a:bodyPr lIns="90000" rIns="90000" tIns="45000" bIns="45000" anchor="b"/>
          <a:p>
            <a:pPr algn="ctr">
              <a:lnSpc>
                <a:spcPct val="90000"/>
              </a:lnSpc>
            </a:pPr>
            <a:r>
              <a:rPr b="0" lang="en-GB" sz="6000" spc="-1" strike="noStrike">
                <a:solidFill>
                  <a:srgbClr val="ffffff"/>
                </a:solidFill>
                <a:latin typeface="Calibri Light"/>
                <a:ea typeface="DejaVu Sans"/>
              </a:rPr>
              <a:t>FEASIBILITY</a:t>
            </a:r>
            <a:endParaRPr b="0" lang="en-GB" sz="6000" spc="-1" strike="noStrike">
              <a:latin typeface="Arial"/>
            </a:endParaRPr>
          </a:p>
        </p:txBody>
      </p:sp>
      <p:sp>
        <p:nvSpPr>
          <p:cNvPr id="52" name="CustomShape 2"/>
          <p:cNvSpPr/>
          <p:nvPr/>
        </p:nvSpPr>
        <p:spPr>
          <a:xfrm>
            <a:off x="1523880" y="2452320"/>
            <a:ext cx="9142200" cy="3990960"/>
          </a:xfrm>
          <a:prstGeom prst="rect">
            <a:avLst/>
          </a:prstGeom>
          <a:solidFill>
            <a:srgbClr val="203864"/>
          </a:solidFill>
          <a:ln>
            <a:noFill/>
          </a:ln>
        </p:spPr>
        <p:style>
          <a:lnRef idx="0"/>
          <a:fillRef idx="0"/>
          <a:effectRef idx="0"/>
          <a:fontRef idx="minor"/>
        </p:style>
        <p:txBody>
          <a:bodyPr lIns="90000" rIns="90000" tIns="45000" bIns="45000">
            <a:normAutofit/>
          </a:bodyPr>
          <a:p>
            <a:pPr algn="ctr">
              <a:lnSpc>
                <a:spcPct val="90000"/>
              </a:lnSpc>
              <a:spcBef>
                <a:spcPts val="1001"/>
              </a:spcBef>
            </a:pPr>
            <a:endParaRPr b="0" lang="en-GB" sz="1800" spc="-1" strike="noStrike">
              <a:latin typeface="Arial"/>
            </a:endParaRPr>
          </a:p>
          <a:p>
            <a:pPr algn="ctr">
              <a:lnSpc>
                <a:spcPct val="90000"/>
              </a:lnSpc>
              <a:spcBef>
                <a:spcPts val="1001"/>
              </a:spcBef>
            </a:pPr>
            <a:r>
              <a:rPr b="0" lang="en-GB" sz="3200" spc="-1" strike="noStrike">
                <a:solidFill>
                  <a:srgbClr val="ffffff"/>
                </a:solidFill>
                <a:latin typeface="Calibri"/>
                <a:ea typeface="DejaVu Sans"/>
              </a:rPr>
              <a:t>We will be using minimal tools like a camera and a computer program to develop it. This makes our project affordable and implementable. It will also be viable since every building would like to have a facial recognition as a form of security measure.</a:t>
            </a:r>
            <a:endParaRPr b="0" lang="en-GB" sz="3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47</TotalTime>
  <Application>LibreOffice/6.0.7.3$Linux_X86_64 LibreOffice_project/00m0$Build-3</Application>
  <Words>183</Words>
  <Paragraphs>16</Paragraphs>
  <Company>HP Inc.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2019-11-27T20:45:49Z</dcterms:created>
  <dc:creator>HP</dc:creator>
  <dc:description/>
  <dc:language>en-GB</dc:language>
  <cp:lastModifiedBy/>
  <dcterms:modified xsi:type="dcterms:W3CDTF">2019-11-28T11:20:57Z</dcterms:modified>
  <cp:revision>14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HP Inc.</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6</vt:i4>
  </property>
</Properties>
</file>