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8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56C-7D32-4145-BD4F-18A384E8F3F5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F329-3732-4FFD-8024-AF71D9A2AA4D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56C-7D32-4145-BD4F-18A384E8F3F5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F329-3732-4FFD-8024-AF71D9A2A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56C-7D32-4145-BD4F-18A384E8F3F5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F329-3732-4FFD-8024-AF71D9A2A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56C-7D32-4145-BD4F-18A384E8F3F5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F329-3732-4FFD-8024-AF71D9A2A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56C-7D32-4145-BD4F-18A384E8F3F5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F329-3732-4FFD-8024-AF71D9A2AA4D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56C-7D32-4145-BD4F-18A384E8F3F5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F329-3732-4FFD-8024-AF71D9A2A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56C-7D32-4145-BD4F-18A384E8F3F5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F329-3732-4FFD-8024-AF71D9A2AA4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56C-7D32-4145-BD4F-18A384E8F3F5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F329-3732-4FFD-8024-AF71D9A2A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56C-7D32-4145-BD4F-18A384E8F3F5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F329-3732-4FFD-8024-AF71D9A2A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56C-7D32-4145-BD4F-18A384E8F3F5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F329-3732-4FFD-8024-AF71D9A2AA4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156C-7D32-4145-BD4F-18A384E8F3F5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F329-3732-4FFD-8024-AF71D9A2A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F48156C-7D32-4145-BD4F-18A384E8F3F5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4F4F329-3732-4FFD-8024-AF71D9A2AA4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PIE 12: WP3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err="1" smtClean="0"/>
              <a:t>Aerodynamic</a:t>
            </a:r>
            <a:r>
              <a:rPr lang="fr-FR" dirty="0" smtClean="0"/>
              <a:t> coefficient identification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23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48816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Original state: </a:t>
            </a:r>
            <a:r>
              <a:rPr lang="fr-FR" i="1" dirty="0" err="1" smtClean="0"/>
              <a:t>model_plane_identification_script.slx</a:t>
            </a:r>
            <a:endParaRPr lang="fr-FR" i="1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u="sng" dirty="0" smtClean="0"/>
              <a:t>Modifications: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Design of a </a:t>
            </a:r>
            <a:r>
              <a:rPr lang="fr-FR" dirty="0" err="1" smtClean="0"/>
              <a:t>sequence</a:t>
            </a:r>
            <a:r>
              <a:rPr lang="fr-FR" dirty="0" smtClean="0"/>
              <a:t> of inputs on surfaces of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 smtClean="0"/>
              <a:t>Selection</a:t>
            </a:r>
            <a:r>
              <a:rPr lang="fr-FR" dirty="0" smtClean="0"/>
              <a:t> of the </a:t>
            </a:r>
            <a:r>
              <a:rPr lang="fr-FR" dirty="0" err="1" smtClean="0"/>
              <a:t>useful</a:t>
            </a:r>
            <a:r>
              <a:rPr lang="fr-FR" dirty="0" smtClean="0"/>
              <a:t> datas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state: </a:t>
            </a:r>
            <a:r>
              <a:rPr lang="fr-FR" i="1" dirty="0" smtClean="0"/>
              <a:t>model_plane_identification_script_v1.slx</a:t>
            </a:r>
            <a:endParaRPr lang="fr-FR" i="1" dirty="0"/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Flèche vers le bas 6"/>
          <p:cNvSpPr/>
          <p:nvPr/>
        </p:nvSpPr>
        <p:spPr>
          <a:xfrm>
            <a:off x="2996208" y="1988840"/>
            <a:ext cx="288032" cy="7200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>
            <a:off x="2996208" y="4229472"/>
            <a:ext cx="288032" cy="7200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86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1840" y="548680"/>
            <a:ext cx="267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u="sng" dirty="0" smtClean="0"/>
              <a:t>MATLAB Scripts </a:t>
            </a:r>
            <a:endParaRPr lang="fr-FR" sz="2400" b="1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179512" y="1261784"/>
            <a:ext cx="874846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 err="1" smtClean="0"/>
              <a:t>Datas.m</a:t>
            </a:r>
            <a:r>
              <a:rPr lang="fr-FR" sz="1400" dirty="0" smtClean="0"/>
              <a:t> script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smtClean="0"/>
              <a:t>Aircraft constants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err="1" smtClean="0"/>
              <a:t>True</a:t>
            </a:r>
            <a:r>
              <a:rPr lang="fr-FR" sz="1400" dirty="0" smtClean="0"/>
              <a:t> </a:t>
            </a:r>
            <a:r>
              <a:rPr lang="fr-FR" sz="1400" dirty="0" err="1" smtClean="0"/>
              <a:t>aircraft</a:t>
            </a:r>
            <a:r>
              <a:rPr lang="fr-FR" sz="1400" dirty="0" smtClean="0"/>
              <a:t> coefficients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smtClean="0"/>
              <a:t>State noise </a:t>
            </a:r>
            <a:r>
              <a:rPr lang="fr-FR" sz="1400" dirty="0" err="1" smtClean="0"/>
              <a:t>parameters</a:t>
            </a:r>
            <a:r>
              <a:rPr lang="fr-FR" sz="1400" dirty="0" smtClean="0"/>
              <a:t> and </a:t>
            </a:r>
            <a:r>
              <a:rPr lang="fr-FR" sz="1400" dirty="0" err="1" smtClean="0"/>
              <a:t>external</a:t>
            </a:r>
            <a:r>
              <a:rPr lang="fr-FR" sz="1400" dirty="0" smtClean="0"/>
              <a:t> perturbations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smtClean="0"/>
              <a:t>Nature of inputs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 err="1" smtClean="0"/>
              <a:t>Confidence_interval.m</a:t>
            </a:r>
            <a:r>
              <a:rPr lang="fr-FR" sz="1400" i="1" dirty="0" smtClean="0"/>
              <a:t> </a:t>
            </a:r>
            <a:r>
              <a:rPr lang="fr-FR" sz="1400" dirty="0" smtClean="0"/>
              <a:t>script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u="sng" dirty="0" smtClean="0"/>
              <a:t>Input :</a:t>
            </a:r>
            <a:r>
              <a:rPr lang="fr-FR" sz="1400" dirty="0" smtClean="0"/>
              <a:t> coefficient of </a:t>
            </a:r>
            <a:r>
              <a:rPr lang="fr-FR" sz="1400" dirty="0" err="1" smtClean="0"/>
              <a:t>interest</a:t>
            </a:r>
            <a:r>
              <a:rPr lang="fr-FR" sz="1400" dirty="0" smtClean="0"/>
              <a:t> (ex: ‘</a:t>
            </a:r>
            <a:r>
              <a:rPr lang="fr-FR" sz="1400" dirty="0" err="1" smtClean="0"/>
              <a:t>Cn</a:t>
            </a:r>
            <a:r>
              <a:rPr lang="fr-FR" sz="1400" dirty="0" smtClean="0"/>
              <a:t>’)</a:t>
            </a: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u="sng" dirty="0" smtClean="0"/>
              <a:t>Outputs:</a:t>
            </a:r>
            <a:r>
              <a:rPr lang="fr-FR" sz="1400" dirty="0" smtClean="0"/>
              <a:t> figure of the </a:t>
            </a:r>
            <a:r>
              <a:rPr lang="fr-FR" sz="1400" dirty="0" err="1" smtClean="0"/>
              <a:t>confidence_interval</a:t>
            </a:r>
            <a:r>
              <a:rPr lang="fr-FR" sz="1400" dirty="0" smtClean="0"/>
              <a:t>, </a:t>
            </a:r>
            <a:r>
              <a:rPr lang="fr-FR" sz="1400" dirty="0" err="1" smtClean="0"/>
              <a:t>summary</a:t>
            </a:r>
            <a:r>
              <a:rPr lang="fr-FR" sz="1400" dirty="0" smtClean="0"/>
              <a:t> table of the performance </a:t>
            </a:r>
            <a:r>
              <a:rPr lang="fr-FR" sz="1400" dirty="0" err="1" smtClean="0"/>
              <a:t>indicator</a:t>
            </a: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u="sng" dirty="0" smtClean="0"/>
              <a:t>Comment:</a:t>
            </a:r>
            <a:r>
              <a:rPr lang="fr-FR" sz="1400" dirty="0" smtClean="0"/>
              <a:t> control of the </a:t>
            </a:r>
            <a:r>
              <a:rPr lang="fr-FR" sz="1400" dirty="0" err="1" smtClean="0"/>
              <a:t>deflection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</a:t>
            </a:r>
            <a:r>
              <a:rPr lang="fr-FR" sz="1400" i="1" dirty="0" err="1" smtClean="0"/>
              <a:t>datas.m</a:t>
            </a:r>
            <a:r>
              <a:rPr lang="fr-FR" sz="1400" dirty="0" smtClean="0"/>
              <a:t> script</a:t>
            </a:r>
          </a:p>
          <a:p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 err="1" smtClean="0"/>
              <a:t>Amplitude_influence.m</a:t>
            </a:r>
            <a:r>
              <a:rPr lang="fr-FR" sz="1400" dirty="0" smtClean="0"/>
              <a:t> script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u="sng" dirty="0" smtClean="0"/>
              <a:t>Inputs: </a:t>
            </a:r>
            <a:r>
              <a:rPr lang="fr-FR" sz="1400" dirty="0"/>
              <a:t>coefficient of </a:t>
            </a:r>
            <a:r>
              <a:rPr lang="fr-FR" sz="1400" dirty="0" err="1" smtClean="0"/>
              <a:t>interest</a:t>
            </a:r>
            <a:r>
              <a:rPr lang="fr-FR" sz="1400" dirty="0" smtClean="0"/>
              <a:t>, </a:t>
            </a:r>
            <a:r>
              <a:rPr lang="fr-FR" sz="1400" dirty="0" err="1" smtClean="0"/>
              <a:t>list</a:t>
            </a:r>
            <a:r>
              <a:rPr lang="fr-FR" sz="1400" dirty="0" smtClean="0"/>
              <a:t> of the amplitude of the </a:t>
            </a:r>
            <a:r>
              <a:rPr lang="fr-FR" sz="1400" dirty="0" err="1" smtClean="0"/>
              <a:t>deflections</a:t>
            </a:r>
            <a:endParaRPr lang="fr-FR" sz="1400" u="sng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u="sng" dirty="0"/>
              <a:t>Outputs</a:t>
            </a:r>
            <a:r>
              <a:rPr lang="fr-FR" sz="1400" u="sng" dirty="0" smtClean="0"/>
              <a:t>: </a:t>
            </a:r>
            <a:r>
              <a:rPr lang="fr-FR" sz="1400" dirty="0" smtClean="0"/>
              <a:t>figure relative </a:t>
            </a:r>
            <a:r>
              <a:rPr lang="fr-FR" sz="1400" dirty="0" err="1" smtClean="0"/>
              <a:t>error</a:t>
            </a:r>
            <a:r>
              <a:rPr lang="fr-FR" sz="1400" dirty="0" smtClean="0"/>
              <a:t> = </a:t>
            </a:r>
            <a:r>
              <a:rPr lang="fr-FR" sz="1400" dirty="0" err="1" smtClean="0"/>
              <a:t>fn</a:t>
            </a:r>
            <a:r>
              <a:rPr lang="fr-FR" sz="1400" dirty="0" smtClean="0"/>
              <a:t>(amplitude)</a:t>
            </a:r>
            <a:endParaRPr lang="fr-FR" sz="1400" u="sng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u="sng" dirty="0"/>
              <a:t>Comment:</a:t>
            </a:r>
            <a:r>
              <a:rPr lang="fr-FR" sz="1400" dirty="0"/>
              <a:t> control of the </a:t>
            </a:r>
            <a:r>
              <a:rPr lang="fr-FR" sz="1400" dirty="0" err="1"/>
              <a:t>deflection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i="1" dirty="0" err="1"/>
              <a:t>datas.m</a:t>
            </a:r>
            <a:r>
              <a:rPr lang="fr-FR" sz="1400" dirty="0"/>
              <a:t> </a:t>
            </a:r>
            <a:r>
              <a:rPr lang="fr-FR" sz="1400" dirty="0" smtClean="0"/>
              <a:t>script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 err="1"/>
              <a:t>Model_validation.m</a:t>
            </a:r>
            <a:r>
              <a:rPr lang="fr-FR" sz="1400" dirty="0"/>
              <a:t> </a:t>
            </a:r>
            <a:r>
              <a:rPr lang="fr-FR" sz="1400" dirty="0" smtClean="0"/>
              <a:t>script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u="sng" dirty="0"/>
              <a:t>Inputs: </a:t>
            </a:r>
            <a:r>
              <a:rPr lang="fr-FR" sz="1400" dirty="0"/>
              <a:t>coefficient of </a:t>
            </a:r>
            <a:r>
              <a:rPr lang="fr-FR" sz="1400" dirty="0" err="1"/>
              <a:t>interest</a:t>
            </a:r>
            <a:r>
              <a:rPr lang="fr-FR" sz="1400" dirty="0"/>
              <a:t>, </a:t>
            </a:r>
            <a:r>
              <a:rPr lang="fr-FR" sz="1400" dirty="0" smtClean="0"/>
              <a:t>type of </a:t>
            </a:r>
            <a:r>
              <a:rPr lang="fr-FR" sz="1400" dirty="0" err="1" smtClean="0"/>
              <a:t>manoeuver</a:t>
            </a:r>
            <a:r>
              <a:rPr lang="fr-FR" sz="1400" dirty="0" smtClean="0"/>
              <a:t> for </a:t>
            </a:r>
            <a:r>
              <a:rPr lang="fr-FR" sz="1400" dirty="0" err="1" smtClean="0"/>
              <a:t>both</a:t>
            </a:r>
            <a:r>
              <a:rPr lang="fr-FR" sz="1400" dirty="0" smtClean="0"/>
              <a:t> simulation</a:t>
            </a:r>
            <a:endParaRPr lang="fr-FR" sz="1400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u="sng" dirty="0"/>
              <a:t>Outputs: </a:t>
            </a:r>
            <a:r>
              <a:rPr lang="fr-FR" sz="1400" dirty="0" smtClean="0"/>
              <a:t>figure of </a:t>
            </a:r>
            <a:r>
              <a:rPr lang="fr-FR" sz="1400" dirty="0" err="1" smtClean="0"/>
              <a:t>comparison</a:t>
            </a:r>
            <a:r>
              <a:rPr lang="fr-FR" sz="1400" dirty="0" smtClean="0"/>
              <a:t> </a:t>
            </a:r>
            <a:r>
              <a:rPr lang="fr-FR" sz="1400" dirty="0" err="1" smtClean="0"/>
              <a:t>between</a:t>
            </a:r>
            <a:r>
              <a:rPr lang="fr-FR" sz="1400" dirty="0" smtClean="0"/>
              <a:t> model and datas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 err="1" smtClean="0"/>
              <a:t>Run.m</a:t>
            </a:r>
            <a:r>
              <a:rPr lang="fr-FR" sz="1400" i="1" dirty="0" smtClean="0"/>
              <a:t> </a:t>
            </a:r>
            <a:r>
              <a:rPr lang="fr-FR" sz="1400" dirty="0" smtClean="0"/>
              <a:t>script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err="1" smtClean="0"/>
              <a:t>Example</a:t>
            </a:r>
            <a:r>
              <a:rPr lang="fr-FR" sz="1400" dirty="0" smtClean="0"/>
              <a:t> of simulation for </a:t>
            </a:r>
            <a:r>
              <a:rPr lang="fr-FR" sz="1400" dirty="0" err="1" smtClean="0"/>
              <a:t>each</a:t>
            </a:r>
            <a:r>
              <a:rPr lang="fr-FR" sz="1400" dirty="0" smtClean="0"/>
              <a:t> script </a:t>
            </a:r>
            <a:r>
              <a:rPr lang="fr-FR" sz="1400" dirty="0" err="1" smtClean="0"/>
              <a:t>previously</a:t>
            </a:r>
            <a:r>
              <a:rPr lang="fr-FR" sz="1400" dirty="0" smtClean="0"/>
              <a:t> </a:t>
            </a:r>
            <a:r>
              <a:rPr lang="fr-FR" sz="1400" dirty="0" err="1" smtClean="0"/>
              <a:t>descripted</a:t>
            </a:r>
            <a:endParaRPr lang="fr-FR" sz="1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u="sng" dirty="0" smtClean="0"/>
              <a:t>Comment:</a:t>
            </a:r>
            <a:r>
              <a:rPr lang="fr-FR" sz="1400" dirty="0" smtClean="0"/>
              <a:t> </a:t>
            </a:r>
            <a:r>
              <a:rPr lang="fr-FR" sz="1400" dirty="0" err="1" smtClean="0"/>
              <a:t>play</a:t>
            </a:r>
            <a:r>
              <a:rPr lang="fr-FR" sz="1400" dirty="0" smtClean="0"/>
              <a:t> ‘</a:t>
            </a:r>
            <a:r>
              <a:rPr lang="fr-FR" sz="1400" dirty="0" err="1" smtClean="0"/>
              <a:t>run</a:t>
            </a:r>
            <a:r>
              <a:rPr lang="fr-FR" sz="1400" dirty="0" smtClean="0"/>
              <a:t>’ for </a:t>
            </a:r>
            <a:r>
              <a:rPr lang="fr-FR" sz="1400" dirty="0" err="1" smtClean="0"/>
              <a:t>demonstration</a:t>
            </a:r>
            <a:r>
              <a:rPr lang="fr-FR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292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915816" y="548680"/>
            <a:ext cx="280237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>
              <a:defRPr sz="2400" b="1" u="sng"/>
            </a:lvl1pPr>
          </a:lstStyle>
          <a:p>
            <a:r>
              <a:rPr lang="fr-FR" dirty="0" err="1"/>
              <a:t>Development</a:t>
            </a:r>
            <a:r>
              <a:rPr lang="fr-FR" dirty="0"/>
              <a:t> axis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71600" y="2204864"/>
            <a:ext cx="680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Identify</a:t>
            </a:r>
            <a:r>
              <a:rPr lang="fr-FR" dirty="0" smtClean="0"/>
              <a:t> the influence of the state noises on the estimation</a:t>
            </a:r>
          </a:p>
          <a:p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Determine</a:t>
            </a:r>
            <a:r>
              <a:rPr lang="fr-FR" dirty="0" smtClean="0"/>
              <a:t> the </a:t>
            </a:r>
            <a:r>
              <a:rPr lang="fr-FR" dirty="0" err="1" smtClean="0"/>
              <a:t>required</a:t>
            </a:r>
            <a:r>
              <a:rPr lang="fr-FR" dirty="0" smtClean="0"/>
              <a:t> </a:t>
            </a:r>
            <a:r>
              <a:rPr lang="fr-FR" dirty="0" err="1" smtClean="0"/>
              <a:t>precision</a:t>
            </a:r>
            <a:r>
              <a:rPr lang="fr-FR" dirty="0" smtClean="0"/>
              <a:t> of the </a:t>
            </a:r>
            <a:r>
              <a:rPr lang="fr-FR" dirty="0" err="1" smtClean="0"/>
              <a:t>sensors</a:t>
            </a:r>
            <a:r>
              <a:rPr lang="fr-FR" dirty="0" smtClean="0"/>
              <a:t> </a:t>
            </a:r>
            <a:r>
              <a:rPr lang="fr-FR" dirty="0" err="1" smtClean="0"/>
              <a:t>according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</a:t>
            </a:r>
            <a:r>
              <a:rPr lang="fr-FR" dirty="0" err="1" smtClean="0"/>
              <a:t>specifications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0660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86</TotalTime>
  <Words>182</Words>
  <Application>Microsoft Office PowerPoint</Application>
  <PresentationFormat>Affichage à l'écran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Clarté</vt:lpstr>
      <vt:lpstr>PIE 12: WP3</vt:lpstr>
      <vt:lpstr>Présentation PowerPoint</vt:lpstr>
      <vt:lpstr>Présentation PowerPoint</vt:lpstr>
      <vt:lpstr>Présentation PowerPoint</vt:lpstr>
    </vt:vector>
  </TitlesOfParts>
  <Company>ISAE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 12: WP3</dc:title>
  <dc:creator>p.besnier</dc:creator>
  <cp:lastModifiedBy>c.mathis</cp:lastModifiedBy>
  <cp:revision>11</cp:revision>
  <dcterms:created xsi:type="dcterms:W3CDTF">2018-03-22T13:29:05Z</dcterms:created>
  <dcterms:modified xsi:type="dcterms:W3CDTF">2018-03-23T11:34:18Z</dcterms:modified>
</cp:coreProperties>
</file>