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E0009-B3B9-47B9-9A45-BC437E533B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910A12-EF66-4BF0-ABFC-97E089289452}">
      <dgm:prSet phldrT="[Texto]" custT="1"/>
      <dgm:spPr/>
      <dgm:t>
        <a:bodyPr/>
        <a:lstStyle/>
        <a:p>
          <a:pPr algn="l"/>
          <a:r>
            <a:rPr lang="es-MX" sz="2000" b="1" dirty="0">
              <a:solidFill>
                <a:schemeClr val="bg1"/>
              </a:solidFill>
            </a:rPr>
            <a:t>RACINE</a:t>
          </a:r>
          <a:r>
            <a:rPr lang="es-MX" sz="1400" b="1" dirty="0">
              <a:solidFill>
                <a:schemeClr val="bg1"/>
              </a:solidFill>
            </a:rPr>
            <a:t> </a:t>
          </a:r>
          <a:br>
            <a:rPr lang="es-MX" sz="1400" b="1" dirty="0">
              <a:solidFill>
                <a:schemeClr val="bg1"/>
              </a:solidFill>
            </a:rPr>
          </a:br>
          <a:br>
            <a:rPr lang="es-MX" sz="1400" b="1" dirty="0">
              <a:solidFill>
                <a:schemeClr val="bg1"/>
              </a:solidFill>
            </a:rPr>
          </a:br>
          <a:r>
            <a:rPr lang="es-MX" sz="1600" b="0" dirty="0" err="1">
              <a:solidFill>
                <a:schemeClr val="bg1"/>
              </a:solidFill>
            </a:rPr>
            <a:t>Fast</a:t>
          </a:r>
          <a:endParaRPr lang="es-MX" sz="1600" b="0" dirty="0">
            <a:solidFill>
              <a:schemeClr val="bg1"/>
            </a:solidFill>
          </a:endParaRPr>
        </a:p>
        <a:p>
          <a:pPr algn="l"/>
          <a:r>
            <a:rPr lang="es-MX" sz="1600" b="0" dirty="0" err="1">
              <a:solidFill>
                <a:schemeClr val="bg1"/>
              </a:solidFill>
            </a:rPr>
            <a:t>Legacy</a:t>
          </a:r>
          <a:endParaRPr lang="es-MX" sz="1600" b="0" dirty="0">
            <a:solidFill>
              <a:schemeClr val="bg1"/>
            </a:solidFill>
          </a:endParaRPr>
        </a:p>
        <a:p>
          <a:pPr algn="l"/>
          <a:r>
            <a:rPr lang="es-MX" sz="1600" b="0" dirty="0">
              <a:solidFill>
                <a:schemeClr val="bg1"/>
              </a:solidFill>
            </a:rPr>
            <a:t>OpenVSP-3.5.1-win32</a:t>
          </a:r>
        </a:p>
        <a:p>
          <a:pPr algn="l"/>
          <a:r>
            <a:rPr lang="es-MX" sz="1600" b="0" dirty="0" err="1">
              <a:solidFill>
                <a:schemeClr val="bg1"/>
              </a:solidFill>
            </a:rPr>
            <a:t>polarFiles</a:t>
          </a:r>
          <a:endParaRPr lang="es-MX" sz="1600" b="0" dirty="0">
            <a:solidFill>
              <a:schemeClr val="bg1"/>
            </a:solidFill>
          </a:endParaRPr>
        </a:p>
        <a:p>
          <a:pPr algn="l"/>
          <a:r>
            <a:rPr lang="es-MX" sz="1600" b="0" dirty="0" err="1">
              <a:solidFill>
                <a:schemeClr val="bg1"/>
              </a:solidFill>
            </a:rPr>
            <a:t>Result</a:t>
          </a:r>
          <a:endParaRPr lang="es-MX" sz="1600" b="0" dirty="0">
            <a:solidFill>
              <a:schemeClr val="bg1"/>
            </a:solidFill>
          </a:endParaRPr>
        </a:p>
        <a:p>
          <a:pPr algn="l"/>
          <a:r>
            <a:rPr lang="es-MX" sz="1600" b="0" dirty="0" err="1">
              <a:solidFill>
                <a:schemeClr val="bg1"/>
              </a:solidFill>
            </a:rPr>
            <a:t>Tmp</a:t>
          </a:r>
          <a:endParaRPr lang="es-MX" sz="1600" b="0" dirty="0">
            <a:solidFill>
              <a:schemeClr val="bg1"/>
            </a:solidFill>
          </a:endParaRPr>
        </a:p>
        <a:p>
          <a:pPr algn="l"/>
          <a:r>
            <a:rPr lang="es-MX" sz="1600" b="0" dirty="0">
              <a:solidFill>
                <a:schemeClr val="bg1"/>
              </a:solidFill>
            </a:rPr>
            <a:t>VEGA</a:t>
          </a:r>
        </a:p>
        <a:p>
          <a:pPr algn="l"/>
          <a:r>
            <a:rPr lang="es-MX" sz="1600" b="0" dirty="0">
              <a:solidFill>
                <a:schemeClr val="bg1"/>
              </a:solidFill>
            </a:rPr>
            <a:t>XFOIL</a:t>
          </a:r>
        </a:p>
        <a:p>
          <a:pPr algn="l"/>
          <a:r>
            <a:rPr lang="es-MX" sz="1600" b="0" dirty="0" err="1">
              <a:solidFill>
                <a:schemeClr val="bg1"/>
              </a:solidFill>
            </a:rPr>
            <a:t>xml</a:t>
          </a:r>
          <a:r>
            <a:rPr lang="es-MX" sz="1600" b="0" dirty="0">
              <a:solidFill>
                <a:schemeClr val="bg1"/>
              </a:solidFill>
            </a:rPr>
            <a:t> </a:t>
          </a:r>
          <a:endParaRPr lang="es-ES" sz="1600" b="0" dirty="0">
            <a:solidFill>
              <a:schemeClr val="bg1"/>
            </a:solidFill>
          </a:endParaRPr>
        </a:p>
      </dgm:t>
    </dgm:pt>
    <dgm:pt modelId="{A8E3F730-07A4-4156-8294-76B678EB1F61}" type="parTrans" cxnId="{AC5988CB-DC96-48EB-8176-750F91D07D64}">
      <dgm:prSet/>
      <dgm:spPr/>
      <dgm:t>
        <a:bodyPr/>
        <a:lstStyle/>
        <a:p>
          <a:endParaRPr lang="es-ES"/>
        </a:p>
      </dgm:t>
    </dgm:pt>
    <dgm:pt modelId="{38604AD0-FC21-4F9C-8803-E4C2ED844C6C}" type="sibTrans" cxnId="{AC5988CB-DC96-48EB-8176-750F91D07D64}">
      <dgm:prSet/>
      <dgm:spPr/>
      <dgm:t>
        <a:bodyPr/>
        <a:lstStyle/>
        <a:p>
          <a:endParaRPr lang="es-ES"/>
        </a:p>
      </dgm:t>
    </dgm:pt>
    <dgm:pt modelId="{232FE972-FCE3-4CD3-BF3F-1BFFDB159253}">
      <dgm:prSet phldrT="[Texto]" custT="1"/>
      <dgm:spPr/>
      <dgm:t>
        <a:bodyPr/>
        <a:lstStyle/>
        <a:p>
          <a:pPr algn="ctr"/>
          <a:r>
            <a:rPr lang="es-MX" sz="1800" b="1" dirty="0"/>
            <a:t>DOSSIERS IMPORTANTS</a:t>
          </a:r>
        </a:p>
        <a:p>
          <a:pPr algn="ctr"/>
          <a:endParaRPr lang="es-MX" sz="1800" b="1" dirty="0"/>
        </a:p>
        <a:p>
          <a:pPr algn="l"/>
          <a:r>
            <a:rPr lang="es-MX" sz="1600" b="0" dirty="0" err="1"/>
            <a:t>Fast</a:t>
          </a:r>
          <a:r>
            <a:rPr lang="es-MX" sz="1600" b="0" dirty="0"/>
            <a:t>: Tous les </a:t>
          </a:r>
          <a:r>
            <a:rPr lang="es-MX" sz="1600" b="0" dirty="0" err="1"/>
            <a:t>fichiers</a:t>
          </a:r>
          <a:r>
            <a:rPr lang="es-MX" sz="1600" b="0" dirty="0"/>
            <a:t> Python </a:t>
          </a:r>
          <a:r>
            <a:rPr lang="es-MX" sz="1600" b="0" dirty="0" err="1"/>
            <a:t>hors</a:t>
          </a:r>
          <a:r>
            <a:rPr lang="es-MX" sz="1600" b="0" dirty="0"/>
            <a:t> main.py et simple_main.py</a:t>
          </a:r>
        </a:p>
        <a:p>
          <a:pPr algn="l"/>
          <a:br>
            <a:rPr lang="es-MX" sz="1600" b="0" dirty="0"/>
          </a:br>
          <a:r>
            <a:rPr lang="es-MX" sz="1600" b="0" dirty="0" err="1"/>
            <a:t>polarFiles</a:t>
          </a:r>
          <a:r>
            <a:rPr lang="es-MX" sz="1600" b="0" dirty="0"/>
            <a:t>: Fichiers avec les </a:t>
          </a:r>
          <a:r>
            <a:rPr lang="es-MX" sz="1600" b="0" dirty="0" err="1"/>
            <a:t>polaires</a:t>
          </a:r>
          <a:r>
            <a:rPr lang="es-MX" sz="1600" b="0" dirty="0"/>
            <a:t> du </a:t>
          </a:r>
          <a:r>
            <a:rPr lang="es-MX" sz="1600" b="0" dirty="0" err="1"/>
            <a:t>profil</a:t>
          </a:r>
          <a:r>
            <a:rPr lang="es-MX" sz="1600" b="0" dirty="0"/>
            <a:t> de </a:t>
          </a:r>
          <a:r>
            <a:rPr lang="es-MX" sz="1600" b="0" dirty="0" err="1"/>
            <a:t>l’aile</a:t>
          </a:r>
          <a:endParaRPr lang="es-MX" sz="1600" b="0" dirty="0"/>
        </a:p>
        <a:p>
          <a:pPr algn="l"/>
          <a:br>
            <a:rPr lang="es-MX" sz="1600" b="0" dirty="0"/>
          </a:br>
          <a:r>
            <a:rPr lang="es-MX" sz="1600" b="0" dirty="0" err="1"/>
            <a:t>result</a:t>
          </a:r>
          <a:r>
            <a:rPr lang="es-MX" sz="1600" b="0" dirty="0"/>
            <a:t>: figures du </a:t>
          </a:r>
          <a:r>
            <a:rPr lang="es-MX" sz="1600" b="0" dirty="0" err="1"/>
            <a:t>profil</a:t>
          </a:r>
          <a:r>
            <a:rPr lang="es-MX" sz="1600" b="0" dirty="0"/>
            <a:t> de la misión, de la </a:t>
          </a:r>
          <a:r>
            <a:rPr lang="es-MX" sz="1600" b="0" dirty="0" err="1"/>
            <a:t>montée</a:t>
          </a:r>
          <a:r>
            <a:rPr lang="es-MX" sz="1600" b="0" dirty="0"/>
            <a:t>, de la descente et </a:t>
          </a:r>
          <a:r>
            <a:rPr lang="es-MX" sz="1600" b="0" dirty="0" err="1"/>
            <a:t>mass_breakdown</a:t>
          </a:r>
          <a:endParaRPr lang="es-MX" sz="1600" b="0" dirty="0"/>
        </a:p>
        <a:p>
          <a:pPr algn="l"/>
          <a:br>
            <a:rPr lang="es-MX" sz="1600" b="0" dirty="0"/>
          </a:br>
          <a:r>
            <a:rPr lang="es-MX" sz="1600" b="0" dirty="0" err="1"/>
            <a:t>xml</a:t>
          </a:r>
          <a:r>
            <a:rPr lang="es-MX" sz="1600" b="0" dirty="0"/>
            <a:t>: </a:t>
          </a:r>
          <a:r>
            <a:rPr lang="es-MX" sz="1600" b="0" dirty="0" err="1"/>
            <a:t>fichiers</a:t>
          </a:r>
          <a:r>
            <a:rPr lang="es-MX" sz="1600" b="0" dirty="0"/>
            <a:t> input de FAST</a:t>
          </a:r>
          <a:endParaRPr lang="es-ES" sz="1600" b="0" dirty="0"/>
        </a:p>
      </dgm:t>
    </dgm:pt>
    <dgm:pt modelId="{6DFB1E34-9C6B-412A-9029-34A5932D8B36}" type="parTrans" cxnId="{F43AD026-FB99-4E9E-B0F2-1EECA168C419}">
      <dgm:prSet/>
      <dgm:spPr/>
      <dgm:t>
        <a:bodyPr/>
        <a:lstStyle/>
        <a:p>
          <a:endParaRPr lang="es-ES"/>
        </a:p>
      </dgm:t>
    </dgm:pt>
    <dgm:pt modelId="{51E91C2A-0BD7-47F8-9C94-857B518806B3}" type="sibTrans" cxnId="{F43AD026-FB99-4E9E-B0F2-1EECA168C419}">
      <dgm:prSet/>
      <dgm:spPr/>
      <dgm:t>
        <a:bodyPr/>
        <a:lstStyle/>
        <a:p>
          <a:endParaRPr lang="es-ES"/>
        </a:p>
      </dgm:t>
    </dgm:pt>
    <dgm:pt modelId="{DE9927A0-DCC8-4D29-9B63-124613E1CE40}" type="pres">
      <dgm:prSet presAssocID="{831E0009-B3B9-47B9-9A45-BC437E533BF8}" presName="CompostProcess" presStyleCnt="0">
        <dgm:presLayoutVars>
          <dgm:dir/>
          <dgm:resizeHandles val="exact"/>
        </dgm:presLayoutVars>
      </dgm:prSet>
      <dgm:spPr/>
    </dgm:pt>
    <dgm:pt modelId="{4EE3EB9A-3BCF-4705-8545-CDCD5AB31651}" type="pres">
      <dgm:prSet presAssocID="{831E0009-B3B9-47B9-9A45-BC437E533BF8}" presName="arrow" presStyleLbl="bgShp" presStyleIdx="0" presStyleCnt="1" custScaleX="117647" custLinFactNeighborY="266"/>
      <dgm:spPr/>
    </dgm:pt>
    <dgm:pt modelId="{AB61CA76-EE88-409E-B06B-FD7A354C60AD}" type="pres">
      <dgm:prSet presAssocID="{831E0009-B3B9-47B9-9A45-BC437E533BF8}" presName="linearProcess" presStyleCnt="0"/>
      <dgm:spPr/>
    </dgm:pt>
    <dgm:pt modelId="{2C2AFCD1-0370-4C76-BD07-B286259ACA21}" type="pres">
      <dgm:prSet presAssocID="{9B910A12-EF66-4BF0-ABFC-97E089289452}" presName="textNode" presStyleLbl="node1" presStyleIdx="0" presStyleCnt="2" custScaleX="46987" custScaleY="189425">
        <dgm:presLayoutVars>
          <dgm:bulletEnabled val="1"/>
        </dgm:presLayoutVars>
      </dgm:prSet>
      <dgm:spPr/>
    </dgm:pt>
    <dgm:pt modelId="{6A441747-41F8-4CD2-B7B8-979DF332E238}" type="pres">
      <dgm:prSet presAssocID="{38604AD0-FC21-4F9C-8803-E4C2ED844C6C}" presName="sibTrans" presStyleCnt="0"/>
      <dgm:spPr/>
    </dgm:pt>
    <dgm:pt modelId="{F04AF23F-2B72-48F5-A2B8-CA8D50365FFC}" type="pres">
      <dgm:prSet presAssocID="{232FE972-FCE3-4CD3-BF3F-1BFFDB159253}" presName="textNode" presStyleLbl="node1" presStyleIdx="1" presStyleCnt="2" custScaleX="99200" custScaleY="184104">
        <dgm:presLayoutVars>
          <dgm:bulletEnabled val="1"/>
        </dgm:presLayoutVars>
      </dgm:prSet>
      <dgm:spPr/>
    </dgm:pt>
  </dgm:ptLst>
  <dgm:cxnLst>
    <dgm:cxn modelId="{F43AD026-FB99-4E9E-B0F2-1EECA168C419}" srcId="{831E0009-B3B9-47B9-9A45-BC437E533BF8}" destId="{232FE972-FCE3-4CD3-BF3F-1BFFDB159253}" srcOrd="1" destOrd="0" parTransId="{6DFB1E34-9C6B-412A-9029-34A5932D8B36}" sibTransId="{51E91C2A-0BD7-47F8-9C94-857B518806B3}"/>
    <dgm:cxn modelId="{B494BB90-6055-4121-84A9-2183E3662A37}" type="presOf" srcId="{232FE972-FCE3-4CD3-BF3F-1BFFDB159253}" destId="{F04AF23F-2B72-48F5-A2B8-CA8D50365FFC}" srcOrd="0" destOrd="0" presId="urn:microsoft.com/office/officeart/2005/8/layout/hProcess9"/>
    <dgm:cxn modelId="{981DDEA2-5DED-48DB-B31F-16853AB10ABB}" type="presOf" srcId="{831E0009-B3B9-47B9-9A45-BC437E533BF8}" destId="{DE9927A0-DCC8-4D29-9B63-124613E1CE40}" srcOrd="0" destOrd="0" presId="urn:microsoft.com/office/officeart/2005/8/layout/hProcess9"/>
    <dgm:cxn modelId="{1C57A1A9-08CA-433D-B259-FCDFFFD5F59D}" type="presOf" srcId="{9B910A12-EF66-4BF0-ABFC-97E089289452}" destId="{2C2AFCD1-0370-4C76-BD07-B286259ACA21}" srcOrd="0" destOrd="0" presId="urn:microsoft.com/office/officeart/2005/8/layout/hProcess9"/>
    <dgm:cxn modelId="{AC5988CB-DC96-48EB-8176-750F91D07D64}" srcId="{831E0009-B3B9-47B9-9A45-BC437E533BF8}" destId="{9B910A12-EF66-4BF0-ABFC-97E089289452}" srcOrd="0" destOrd="0" parTransId="{A8E3F730-07A4-4156-8294-76B678EB1F61}" sibTransId="{38604AD0-FC21-4F9C-8803-E4C2ED844C6C}"/>
    <dgm:cxn modelId="{79B033F9-376D-4974-86B5-2989E1709F64}" type="presParOf" srcId="{DE9927A0-DCC8-4D29-9B63-124613E1CE40}" destId="{4EE3EB9A-3BCF-4705-8545-CDCD5AB31651}" srcOrd="0" destOrd="0" presId="urn:microsoft.com/office/officeart/2005/8/layout/hProcess9"/>
    <dgm:cxn modelId="{0297A181-F370-43BC-9FED-6AF7D7098E93}" type="presParOf" srcId="{DE9927A0-DCC8-4D29-9B63-124613E1CE40}" destId="{AB61CA76-EE88-409E-B06B-FD7A354C60AD}" srcOrd="1" destOrd="0" presId="urn:microsoft.com/office/officeart/2005/8/layout/hProcess9"/>
    <dgm:cxn modelId="{43DB071B-409F-4CE7-B362-5155BAC0A5A0}" type="presParOf" srcId="{AB61CA76-EE88-409E-B06B-FD7A354C60AD}" destId="{2C2AFCD1-0370-4C76-BD07-B286259ACA21}" srcOrd="0" destOrd="0" presId="urn:microsoft.com/office/officeart/2005/8/layout/hProcess9"/>
    <dgm:cxn modelId="{E14D2FEE-344D-4106-9B44-C6C3F24B8A2F}" type="presParOf" srcId="{AB61CA76-EE88-409E-B06B-FD7A354C60AD}" destId="{6A441747-41F8-4CD2-B7B8-979DF332E238}" srcOrd="1" destOrd="0" presId="urn:microsoft.com/office/officeart/2005/8/layout/hProcess9"/>
    <dgm:cxn modelId="{7F36B7E1-5150-4CB8-B7C0-4F225DF6A936}" type="presParOf" srcId="{AB61CA76-EE88-409E-B06B-FD7A354C60AD}" destId="{F04AF23F-2B72-48F5-A2B8-CA8D50365FF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E0009-B3B9-47B9-9A45-BC437E533B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910A12-EF66-4BF0-ABFC-97E089289452}">
      <dgm:prSet phldrT="[Texto]" custT="1"/>
      <dgm:spPr/>
      <dgm:t>
        <a:bodyPr/>
        <a:lstStyle/>
        <a:p>
          <a:pPr algn="l"/>
          <a:r>
            <a:rPr lang="es-MX" sz="1400" b="1" dirty="0" err="1">
              <a:solidFill>
                <a:schemeClr val="bg1"/>
              </a:solidFill>
            </a:rPr>
            <a:t>Aerodynamics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Aircraft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Atmosphere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Ceras_engine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Consumption_Breakdown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>
              <a:solidFill>
                <a:schemeClr val="bg1"/>
              </a:solidFill>
            </a:rPr>
            <a:t>cs25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fast_sizing_tool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geometry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initiator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mass_brakdown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400" b="1" dirty="0" err="1">
              <a:solidFill>
                <a:schemeClr val="bg1"/>
              </a:solidFill>
            </a:rPr>
            <a:t>open_vsp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propulsion_sfc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result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rubber_engine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takeoff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vega_converter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wing_sizing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xfoil</a:t>
          </a:r>
          <a:endParaRPr lang="es-ES" sz="1400" b="1" dirty="0">
            <a:solidFill>
              <a:schemeClr val="bg1"/>
            </a:solidFill>
          </a:endParaRPr>
        </a:p>
      </dgm:t>
    </dgm:pt>
    <dgm:pt modelId="{A8E3F730-07A4-4156-8294-76B678EB1F61}" type="parTrans" cxnId="{AC5988CB-DC96-48EB-8176-750F91D07D64}">
      <dgm:prSet/>
      <dgm:spPr/>
      <dgm:t>
        <a:bodyPr/>
        <a:lstStyle/>
        <a:p>
          <a:endParaRPr lang="es-ES"/>
        </a:p>
      </dgm:t>
    </dgm:pt>
    <dgm:pt modelId="{38604AD0-FC21-4F9C-8803-E4C2ED844C6C}" type="sibTrans" cxnId="{AC5988CB-DC96-48EB-8176-750F91D07D64}">
      <dgm:prSet/>
      <dgm:spPr/>
      <dgm:t>
        <a:bodyPr/>
        <a:lstStyle/>
        <a:p>
          <a:endParaRPr lang="es-ES"/>
        </a:p>
      </dgm:t>
    </dgm:pt>
    <dgm:pt modelId="{777FB57F-E883-496F-8C32-E247BA2271E3}">
      <dgm:prSet phldrT="[Texto]" custT="1"/>
      <dgm:spPr/>
      <dgm:t>
        <a:bodyPr/>
        <a:lstStyle/>
        <a:p>
          <a:pPr algn="l"/>
          <a:r>
            <a:rPr lang="es-MX" sz="1200" dirty="0" err="1">
              <a:effectLst/>
            </a:rPr>
            <a:t>Options_manager</a:t>
          </a:r>
          <a:endParaRPr lang="es-MX" sz="1200" dirty="0">
            <a:effectLst/>
          </a:endParaRPr>
        </a:p>
        <a:p>
          <a:pPr algn="l"/>
          <a:r>
            <a:rPr lang="es-MX" sz="1200" dirty="0" err="1">
              <a:effectLst/>
            </a:rPr>
            <a:t>fast_main</a:t>
          </a:r>
          <a:endParaRPr lang="es-MX" sz="1200" dirty="0">
            <a:effectLst/>
          </a:endParaRPr>
        </a:p>
        <a:p>
          <a:pPr algn="l"/>
          <a:r>
            <a:rPr lang="es-MX" sz="1200" dirty="0" err="1">
              <a:effectLst/>
            </a:rPr>
            <a:t>fast_simple</a:t>
          </a:r>
          <a:endParaRPr lang="es-MX" sz="1200" dirty="0">
            <a:effectLst/>
          </a:endParaRPr>
        </a:p>
        <a:p>
          <a:pPr algn="ctr"/>
          <a:endParaRPr lang="es-ES" sz="1200" dirty="0">
            <a:effectLst/>
          </a:endParaRPr>
        </a:p>
      </dgm:t>
    </dgm:pt>
    <dgm:pt modelId="{3541E01B-5BC1-4FB7-9FE2-98C9ABD0B756}" type="parTrans" cxnId="{EE6CD95D-7093-49CA-98EE-31BDFF0E1D46}">
      <dgm:prSet/>
      <dgm:spPr/>
      <dgm:t>
        <a:bodyPr/>
        <a:lstStyle/>
        <a:p>
          <a:endParaRPr lang="es-ES"/>
        </a:p>
      </dgm:t>
    </dgm:pt>
    <dgm:pt modelId="{ED9C994F-2162-40D8-9F33-A6FC0D97CE5E}" type="sibTrans" cxnId="{EE6CD95D-7093-49CA-98EE-31BDFF0E1D46}">
      <dgm:prSet/>
      <dgm:spPr/>
      <dgm:t>
        <a:bodyPr/>
        <a:lstStyle/>
        <a:p>
          <a:endParaRPr lang="es-ES"/>
        </a:p>
      </dgm:t>
    </dgm:pt>
    <dgm:pt modelId="{232FE972-FCE3-4CD3-BF3F-1BFFDB159253}">
      <dgm:prSet phldrT="[Texto]" custT="1"/>
      <dgm:spPr/>
      <dgm:t>
        <a:bodyPr/>
        <a:lstStyle/>
        <a:p>
          <a:r>
            <a:rPr lang="es-MX" sz="1200" dirty="0" err="1"/>
            <a:t>propeller_engine_new</a:t>
          </a:r>
          <a:br>
            <a:rPr lang="es-MX" sz="1300" dirty="0"/>
          </a:br>
          <a:endParaRPr lang="es-ES" sz="1300" dirty="0"/>
        </a:p>
      </dgm:t>
    </dgm:pt>
    <dgm:pt modelId="{6DFB1E34-9C6B-412A-9029-34A5932D8B36}" type="parTrans" cxnId="{F43AD026-FB99-4E9E-B0F2-1EECA168C419}">
      <dgm:prSet/>
      <dgm:spPr/>
      <dgm:t>
        <a:bodyPr/>
        <a:lstStyle/>
        <a:p>
          <a:endParaRPr lang="es-ES"/>
        </a:p>
      </dgm:t>
    </dgm:pt>
    <dgm:pt modelId="{51E91C2A-0BD7-47F8-9C94-857B518806B3}" type="sibTrans" cxnId="{F43AD026-FB99-4E9E-B0F2-1EECA168C419}">
      <dgm:prSet/>
      <dgm:spPr/>
      <dgm:t>
        <a:bodyPr/>
        <a:lstStyle/>
        <a:p>
          <a:endParaRPr lang="es-ES"/>
        </a:p>
      </dgm:t>
    </dgm:pt>
    <dgm:pt modelId="{DE9927A0-DCC8-4D29-9B63-124613E1CE40}" type="pres">
      <dgm:prSet presAssocID="{831E0009-B3B9-47B9-9A45-BC437E533BF8}" presName="CompostProcess" presStyleCnt="0">
        <dgm:presLayoutVars>
          <dgm:dir/>
          <dgm:resizeHandles val="exact"/>
        </dgm:presLayoutVars>
      </dgm:prSet>
      <dgm:spPr/>
    </dgm:pt>
    <dgm:pt modelId="{4EE3EB9A-3BCF-4705-8545-CDCD5AB31651}" type="pres">
      <dgm:prSet presAssocID="{831E0009-B3B9-47B9-9A45-BC437E533BF8}" presName="arrow" presStyleLbl="bgShp" presStyleIdx="0" presStyleCnt="1" custLinFactNeighborY="266"/>
      <dgm:spPr/>
    </dgm:pt>
    <dgm:pt modelId="{AB61CA76-EE88-409E-B06B-FD7A354C60AD}" type="pres">
      <dgm:prSet presAssocID="{831E0009-B3B9-47B9-9A45-BC437E533BF8}" presName="linearProcess" presStyleCnt="0"/>
      <dgm:spPr/>
    </dgm:pt>
    <dgm:pt modelId="{2C2AFCD1-0370-4C76-BD07-B286259ACA21}" type="pres">
      <dgm:prSet presAssocID="{9B910A12-EF66-4BF0-ABFC-97E089289452}" presName="textNode" presStyleLbl="node1" presStyleIdx="0" presStyleCnt="3" custScaleX="73898" custScaleY="228328">
        <dgm:presLayoutVars>
          <dgm:bulletEnabled val="1"/>
        </dgm:presLayoutVars>
      </dgm:prSet>
      <dgm:spPr/>
    </dgm:pt>
    <dgm:pt modelId="{6A441747-41F8-4CD2-B7B8-979DF332E238}" type="pres">
      <dgm:prSet presAssocID="{38604AD0-FC21-4F9C-8803-E4C2ED844C6C}" presName="sibTrans" presStyleCnt="0"/>
      <dgm:spPr/>
    </dgm:pt>
    <dgm:pt modelId="{F04AF23F-2B72-48F5-A2B8-CA8D50365FFC}" type="pres">
      <dgm:prSet presAssocID="{232FE972-FCE3-4CD3-BF3F-1BFFDB159253}" presName="textNode" presStyleLbl="node1" presStyleIdx="1" presStyleCnt="3" custScaleX="53233" custScaleY="72249">
        <dgm:presLayoutVars>
          <dgm:bulletEnabled val="1"/>
        </dgm:presLayoutVars>
      </dgm:prSet>
      <dgm:spPr/>
    </dgm:pt>
    <dgm:pt modelId="{81A5928E-A84F-468E-AE60-B4E721ED44E8}" type="pres">
      <dgm:prSet presAssocID="{51E91C2A-0BD7-47F8-9C94-857B518806B3}" presName="sibTrans" presStyleCnt="0"/>
      <dgm:spPr/>
    </dgm:pt>
    <dgm:pt modelId="{70D5C3A4-8F79-40C5-A1C4-B67BC8D49D35}" type="pres">
      <dgm:prSet presAssocID="{777FB57F-E883-496F-8C32-E247BA2271E3}" presName="textNode" presStyleLbl="node1" presStyleIdx="2" presStyleCnt="3" custScaleX="53839" custScaleY="72249">
        <dgm:presLayoutVars>
          <dgm:bulletEnabled val="1"/>
        </dgm:presLayoutVars>
      </dgm:prSet>
      <dgm:spPr/>
    </dgm:pt>
  </dgm:ptLst>
  <dgm:cxnLst>
    <dgm:cxn modelId="{F43AD026-FB99-4E9E-B0F2-1EECA168C419}" srcId="{831E0009-B3B9-47B9-9A45-BC437E533BF8}" destId="{232FE972-FCE3-4CD3-BF3F-1BFFDB159253}" srcOrd="1" destOrd="0" parTransId="{6DFB1E34-9C6B-412A-9029-34A5932D8B36}" sibTransId="{51E91C2A-0BD7-47F8-9C94-857B518806B3}"/>
    <dgm:cxn modelId="{EE6CD95D-7093-49CA-98EE-31BDFF0E1D46}" srcId="{831E0009-B3B9-47B9-9A45-BC437E533BF8}" destId="{777FB57F-E883-496F-8C32-E247BA2271E3}" srcOrd="2" destOrd="0" parTransId="{3541E01B-5BC1-4FB7-9FE2-98C9ABD0B756}" sibTransId="{ED9C994F-2162-40D8-9F33-A6FC0D97CE5E}"/>
    <dgm:cxn modelId="{B494BB90-6055-4121-84A9-2183E3662A37}" type="presOf" srcId="{232FE972-FCE3-4CD3-BF3F-1BFFDB159253}" destId="{F04AF23F-2B72-48F5-A2B8-CA8D50365FFC}" srcOrd="0" destOrd="0" presId="urn:microsoft.com/office/officeart/2005/8/layout/hProcess9"/>
    <dgm:cxn modelId="{03C1E79E-5A47-48AA-B7DC-ACC5E07BC0E3}" type="presOf" srcId="{777FB57F-E883-496F-8C32-E247BA2271E3}" destId="{70D5C3A4-8F79-40C5-A1C4-B67BC8D49D35}" srcOrd="0" destOrd="0" presId="urn:microsoft.com/office/officeart/2005/8/layout/hProcess9"/>
    <dgm:cxn modelId="{981DDEA2-5DED-48DB-B31F-16853AB10ABB}" type="presOf" srcId="{831E0009-B3B9-47B9-9A45-BC437E533BF8}" destId="{DE9927A0-DCC8-4D29-9B63-124613E1CE40}" srcOrd="0" destOrd="0" presId="urn:microsoft.com/office/officeart/2005/8/layout/hProcess9"/>
    <dgm:cxn modelId="{1C57A1A9-08CA-433D-B259-FCDFFFD5F59D}" type="presOf" srcId="{9B910A12-EF66-4BF0-ABFC-97E089289452}" destId="{2C2AFCD1-0370-4C76-BD07-B286259ACA21}" srcOrd="0" destOrd="0" presId="urn:microsoft.com/office/officeart/2005/8/layout/hProcess9"/>
    <dgm:cxn modelId="{AC5988CB-DC96-48EB-8176-750F91D07D64}" srcId="{831E0009-B3B9-47B9-9A45-BC437E533BF8}" destId="{9B910A12-EF66-4BF0-ABFC-97E089289452}" srcOrd="0" destOrd="0" parTransId="{A8E3F730-07A4-4156-8294-76B678EB1F61}" sibTransId="{38604AD0-FC21-4F9C-8803-E4C2ED844C6C}"/>
    <dgm:cxn modelId="{79B033F9-376D-4974-86B5-2989E1709F64}" type="presParOf" srcId="{DE9927A0-DCC8-4D29-9B63-124613E1CE40}" destId="{4EE3EB9A-3BCF-4705-8545-CDCD5AB31651}" srcOrd="0" destOrd="0" presId="urn:microsoft.com/office/officeart/2005/8/layout/hProcess9"/>
    <dgm:cxn modelId="{0297A181-F370-43BC-9FED-6AF7D7098E93}" type="presParOf" srcId="{DE9927A0-DCC8-4D29-9B63-124613E1CE40}" destId="{AB61CA76-EE88-409E-B06B-FD7A354C60AD}" srcOrd="1" destOrd="0" presId="urn:microsoft.com/office/officeart/2005/8/layout/hProcess9"/>
    <dgm:cxn modelId="{43DB071B-409F-4CE7-B362-5155BAC0A5A0}" type="presParOf" srcId="{AB61CA76-EE88-409E-B06B-FD7A354C60AD}" destId="{2C2AFCD1-0370-4C76-BD07-B286259ACA21}" srcOrd="0" destOrd="0" presId="urn:microsoft.com/office/officeart/2005/8/layout/hProcess9"/>
    <dgm:cxn modelId="{E14D2FEE-344D-4106-9B44-C6C3F24B8A2F}" type="presParOf" srcId="{AB61CA76-EE88-409E-B06B-FD7A354C60AD}" destId="{6A441747-41F8-4CD2-B7B8-979DF332E238}" srcOrd="1" destOrd="0" presId="urn:microsoft.com/office/officeart/2005/8/layout/hProcess9"/>
    <dgm:cxn modelId="{7F36B7E1-5150-4CB8-B7C0-4F225DF6A936}" type="presParOf" srcId="{AB61CA76-EE88-409E-B06B-FD7A354C60AD}" destId="{F04AF23F-2B72-48F5-A2B8-CA8D50365FFC}" srcOrd="2" destOrd="0" presId="urn:microsoft.com/office/officeart/2005/8/layout/hProcess9"/>
    <dgm:cxn modelId="{28F01A3A-F82D-4D1D-9D03-EAC2A88DF377}" type="presParOf" srcId="{AB61CA76-EE88-409E-B06B-FD7A354C60AD}" destId="{81A5928E-A84F-468E-AE60-B4E721ED44E8}" srcOrd="3" destOrd="0" presId="urn:microsoft.com/office/officeart/2005/8/layout/hProcess9"/>
    <dgm:cxn modelId="{9CFE65FA-5C1F-4708-B7E1-8AE8A4D8E7A9}" type="presParOf" srcId="{AB61CA76-EE88-409E-B06B-FD7A354C60AD}" destId="{70D5C3A4-8F79-40C5-A1C4-B67BC8D49D3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E0009-B3B9-47B9-9A45-BC437E533B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910A12-EF66-4BF0-ABFC-97E089289452}">
      <dgm:prSet phldrT="[Texto]" custT="1"/>
      <dgm:spPr/>
      <dgm:t>
        <a:bodyPr/>
        <a:lstStyle/>
        <a:p>
          <a:pPr algn="l"/>
          <a:r>
            <a:rPr lang="es-MX" sz="1400" b="1" dirty="0" err="1">
              <a:solidFill>
                <a:schemeClr val="bg1"/>
              </a:solidFill>
            </a:rPr>
            <a:t>Aerodynamics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Aircraft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Atmosphere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Ceras_engine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Consumption_Breakdown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>
              <a:solidFill>
                <a:schemeClr val="bg1"/>
              </a:solidFill>
            </a:rPr>
            <a:t>cs25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fast_sizing_tool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geometry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initiator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mass_brakdown</a:t>
          </a:r>
          <a:b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400" b="1" dirty="0" err="1">
              <a:solidFill>
                <a:schemeClr val="bg1"/>
              </a:solidFill>
            </a:rPr>
            <a:t>open_vsp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propulsion_sfc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/>
            <a:t>propeller_engine_new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result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rubber_engine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takeoff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vega_converter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6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wing_sizing</a:t>
          </a:r>
          <a:br>
            <a:rPr lang="es-MX" sz="1400" b="1" dirty="0">
              <a:solidFill>
                <a:schemeClr val="bg1"/>
              </a:solidFill>
            </a:rPr>
          </a:br>
          <a:r>
            <a:rPr lang="es-MX" sz="1400" b="1" dirty="0" err="1">
              <a:solidFill>
                <a:schemeClr val="bg1"/>
              </a:solidFill>
            </a:rPr>
            <a:t>xfoil</a:t>
          </a:r>
          <a:endParaRPr lang="es-ES" sz="1400" b="1" dirty="0">
            <a:solidFill>
              <a:schemeClr val="bg1"/>
            </a:solidFill>
          </a:endParaRPr>
        </a:p>
      </dgm:t>
    </dgm:pt>
    <dgm:pt modelId="{A8E3F730-07A4-4156-8294-76B678EB1F61}" type="parTrans" cxnId="{AC5988CB-DC96-48EB-8176-750F91D07D64}">
      <dgm:prSet/>
      <dgm:spPr/>
      <dgm:t>
        <a:bodyPr/>
        <a:lstStyle/>
        <a:p>
          <a:endParaRPr lang="es-ES"/>
        </a:p>
      </dgm:t>
    </dgm:pt>
    <dgm:pt modelId="{38604AD0-FC21-4F9C-8803-E4C2ED844C6C}" type="sibTrans" cxnId="{AC5988CB-DC96-48EB-8176-750F91D07D64}">
      <dgm:prSet/>
      <dgm:spPr/>
      <dgm:t>
        <a:bodyPr/>
        <a:lstStyle/>
        <a:p>
          <a:endParaRPr lang="es-ES"/>
        </a:p>
      </dgm:t>
    </dgm:pt>
    <dgm:pt modelId="{777FB57F-E883-496F-8C32-E247BA2271E3}">
      <dgm:prSet phldrT="[Texto]" custT="1"/>
      <dgm:spPr/>
      <dgm:t>
        <a:bodyPr/>
        <a:lstStyle/>
        <a:p>
          <a:pPr algn="l"/>
          <a:r>
            <a:rPr lang="es-MX" sz="1200" dirty="0" err="1">
              <a:effectLst/>
            </a:rPr>
            <a:t>Options_manager</a:t>
          </a:r>
          <a:endParaRPr lang="es-MX" sz="1200" dirty="0">
            <a:effectLst/>
          </a:endParaRPr>
        </a:p>
        <a:p>
          <a:pPr algn="l"/>
          <a:r>
            <a:rPr lang="es-MX" sz="1200" dirty="0" err="1">
              <a:effectLst/>
            </a:rPr>
            <a:t>fast_main</a:t>
          </a:r>
          <a:endParaRPr lang="es-MX" sz="1200" dirty="0">
            <a:effectLst/>
          </a:endParaRPr>
        </a:p>
        <a:p>
          <a:pPr algn="l"/>
          <a:r>
            <a:rPr lang="es-MX" sz="1200" dirty="0" err="1">
              <a:effectLst/>
            </a:rPr>
            <a:t>fast_simple</a:t>
          </a:r>
          <a:endParaRPr lang="es-MX" sz="1200" dirty="0">
            <a:effectLst/>
          </a:endParaRPr>
        </a:p>
        <a:p>
          <a:pPr algn="ctr"/>
          <a:endParaRPr lang="es-ES" sz="1200" dirty="0">
            <a:effectLst/>
          </a:endParaRPr>
        </a:p>
      </dgm:t>
    </dgm:pt>
    <dgm:pt modelId="{3541E01B-5BC1-4FB7-9FE2-98C9ABD0B756}" type="parTrans" cxnId="{EE6CD95D-7093-49CA-98EE-31BDFF0E1D46}">
      <dgm:prSet/>
      <dgm:spPr/>
      <dgm:t>
        <a:bodyPr/>
        <a:lstStyle/>
        <a:p>
          <a:endParaRPr lang="es-ES"/>
        </a:p>
      </dgm:t>
    </dgm:pt>
    <dgm:pt modelId="{ED9C994F-2162-40D8-9F33-A6FC0D97CE5E}" type="sibTrans" cxnId="{EE6CD95D-7093-49CA-98EE-31BDFF0E1D46}">
      <dgm:prSet/>
      <dgm:spPr/>
      <dgm:t>
        <a:bodyPr/>
        <a:lstStyle/>
        <a:p>
          <a:endParaRPr lang="es-ES"/>
        </a:p>
      </dgm:t>
    </dgm:pt>
    <dgm:pt modelId="{232FE972-FCE3-4CD3-BF3F-1BFFDB159253}">
      <dgm:prSet phldrT="[Texto]" custT="1"/>
      <dgm:spPr/>
      <dgm:t>
        <a:bodyPr/>
        <a:lstStyle/>
        <a:p>
          <a:pPr algn="l"/>
          <a:r>
            <a:rPr lang="es-MX" sz="1300" dirty="0"/>
            <a:t>Fichiers </a:t>
          </a:r>
          <a:r>
            <a:rPr lang="es-MX" sz="1300" dirty="0" err="1"/>
            <a:t>outil</a:t>
          </a:r>
          <a:r>
            <a:rPr lang="es-MX" sz="1300" dirty="0"/>
            <a:t> </a:t>
          </a:r>
          <a:r>
            <a:rPr lang="es-MX" sz="1300" dirty="0" err="1"/>
            <a:t>aéro</a:t>
          </a:r>
          <a:r>
            <a:rPr lang="es-MX" sz="1300" dirty="0"/>
            <a:t>.</a:t>
          </a:r>
        </a:p>
        <a:p>
          <a:pPr algn="l"/>
          <a:br>
            <a:rPr lang="es-MX" sz="1300" dirty="0"/>
          </a:br>
          <a:r>
            <a:rPr lang="es-MX" sz="1300" dirty="0" err="1"/>
            <a:t>Aerodynamics_propeller</a:t>
          </a:r>
          <a:r>
            <a:rPr lang="es-MX" sz="1300" dirty="0"/>
            <a:t> </a:t>
          </a:r>
          <a:endParaRPr lang="es-ES" sz="1300" dirty="0"/>
        </a:p>
      </dgm:t>
    </dgm:pt>
    <dgm:pt modelId="{6DFB1E34-9C6B-412A-9029-34A5932D8B36}" type="parTrans" cxnId="{F43AD026-FB99-4E9E-B0F2-1EECA168C419}">
      <dgm:prSet/>
      <dgm:spPr/>
      <dgm:t>
        <a:bodyPr/>
        <a:lstStyle/>
        <a:p>
          <a:endParaRPr lang="es-ES"/>
        </a:p>
      </dgm:t>
    </dgm:pt>
    <dgm:pt modelId="{51E91C2A-0BD7-47F8-9C94-857B518806B3}" type="sibTrans" cxnId="{F43AD026-FB99-4E9E-B0F2-1EECA168C419}">
      <dgm:prSet/>
      <dgm:spPr/>
      <dgm:t>
        <a:bodyPr/>
        <a:lstStyle/>
        <a:p>
          <a:endParaRPr lang="es-ES"/>
        </a:p>
      </dgm:t>
    </dgm:pt>
    <dgm:pt modelId="{DE9927A0-DCC8-4D29-9B63-124613E1CE40}" type="pres">
      <dgm:prSet presAssocID="{831E0009-B3B9-47B9-9A45-BC437E533BF8}" presName="CompostProcess" presStyleCnt="0">
        <dgm:presLayoutVars>
          <dgm:dir/>
          <dgm:resizeHandles val="exact"/>
        </dgm:presLayoutVars>
      </dgm:prSet>
      <dgm:spPr/>
    </dgm:pt>
    <dgm:pt modelId="{4EE3EB9A-3BCF-4705-8545-CDCD5AB31651}" type="pres">
      <dgm:prSet presAssocID="{831E0009-B3B9-47B9-9A45-BC437E533BF8}" presName="arrow" presStyleLbl="bgShp" presStyleIdx="0" presStyleCnt="1" custLinFactNeighborX="1805"/>
      <dgm:spPr/>
    </dgm:pt>
    <dgm:pt modelId="{AB61CA76-EE88-409E-B06B-FD7A354C60AD}" type="pres">
      <dgm:prSet presAssocID="{831E0009-B3B9-47B9-9A45-BC437E533BF8}" presName="linearProcess" presStyleCnt="0"/>
      <dgm:spPr/>
    </dgm:pt>
    <dgm:pt modelId="{2C2AFCD1-0370-4C76-BD07-B286259ACA21}" type="pres">
      <dgm:prSet presAssocID="{9B910A12-EF66-4BF0-ABFC-97E089289452}" presName="textNode" presStyleLbl="node1" presStyleIdx="0" presStyleCnt="3" custScaleX="73898" custScaleY="228328">
        <dgm:presLayoutVars>
          <dgm:bulletEnabled val="1"/>
        </dgm:presLayoutVars>
      </dgm:prSet>
      <dgm:spPr/>
    </dgm:pt>
    <dgm:pt modelId="{6A441747-41F8-4CD2-B7B8-979DF332E238}" type="pres">
      <dgm:prSet presAssocID="{38604AD0-FC21-4F9C-8803-E4C2ED844C6C}" presName="sibTrans" presStyleCnt="0"/>
      <dgm:spPr/>
    </dgm:pt>
    <dgm:pt modelId="{F04AF23F-2B72-48F5-A2B8-CA8D50365FFC}" type="pres">
      <dgm:prSet presAssocID="{232FE972-FCE3-4CD3-BF3F-1BFFDB159253}" presName="textNode" presStyleLbl="node1" presStyleIdx="1" presStyleCnt="3" custScaleX="53233" custScaleY="72249">
        <dgm:presLayoutVars>
          <dgm:bulletEnabled val="1"/>
        </dgm:presLayoutVars>
      </dgm:prSet>
      <dgm:spPr/>
    </dgm:pt>
    <dgm:pt modelId="{81A5928E-A84F-468E-AE60-B4E721ED44E8}" type="pres">
      <dgm:prSet presAssocID="{51E91C2A-0BD7-47F8-9C94-857B518806B3}" presName="sibTrans" presStyleCnt="0"/>
      <dgm:spPr/>
    </dgm:pt>
    <dgm:pt modelId="{70D5C3A4-8F79-40C5-A1C4-B67BC8D49D35}" type="pres">
      <dgm:prSet presAssocID="{777FB57F-E883-496F-8C32-E247BA2271E3}" presName="textNode" presStyleLbl="node1" presStyleIdx="2" presStyleCnt="3" custScaleX="53839" custScaleY="72249">
        <dgm:presLayoutVars>
          <dgm:bulletEnabled val="1"/>
        </dgm:presLayoutVars>
      </dgm:prSet>
      <dgm:spPr/>
    </dgm:pt>
  </dgm:ptLst>
  <dgm:cxnLst>
    <dgm:cxn modelId="{F43AD026-FB99-4E9E-B0F2-1EECA168C419}" srcId="{831E0009-B3B9-47B9-9A45-BC437E533BF8}" destId="{232FE972-FCE3-4CD3-BF3F-1BFFDB159253}" srcOrd="1" destOrd="0" parTransId="{6DFB1E34-9C6B-412A-9029-34A5932D8B36}" sibTransId="{51E91C2A-0BD7-47F8-9C94-857B518806B3}"/>
    <dgm:cxn modelId="{EE6CD95D-7093-49CA-98EE-31BDFF0E1D46}" srcId="{831E0009-B3B9-47B9-9A45-BC437E533BF8}" destId="{777FB57F-E883-496F-8C32-E247BA2271E3}" srcOrd="2" destOrd="0" parTransId="{3541E01B-5BC1-4FB7-9FE2-98C9ABD0B756}" sibTransId="{ED9C994F-2162-40D8-9F33-A6FC0D97CE5E}"/>
    <dgm:cxn modelId="{B494BB90-6055-4121-84A9-2183E3662A37}" type="presOf" srcId="{232FE972-FCE3-4CD3-BF3F-1BFFDB159253}" destId="{F04AF23F-2B72-48F5-A2B8-CA8D50365FFC}" srcOrd="0" destOrd="0" presId="urn:microsoft.com/office/officeart/2005/8/layout/hProcess9"/>
    <dgm:cxn modelId="{03C1E79E-5A47-48AA-B7DC-ACC5E07BC0E3}" type="presOf" srcId="{777FB57F-E883-496F-8C32-E247BA2271E3}" destId="{70D5C3A4-8F79-40C5-A1C4-B67BC8D49D35}" srcOrd="0" destOrd="0" presId="urn:microsoft.com/office/officeart/2005/8/layout/hProcess9"/>
    <dgm:cxn modelId="{981DDEA2-5DED-48DB-B31F-16853AB10ABB}" type="presOf" srcId="{831E0009-B3B9-47B9-9A45-BC437E533BF8}" destId="{DE9927A0-DCC8-4D29-9B63-124613E1CE40}" srcOrd="0" destOrd="0" presId="urn:microsoft.com/office/officeart/2005/8/layout/hProcess9"/>
    <dgm:cxn modelId="{1C57A1A9-08CA-433D-B259-FCDFFFD5F59D}" type="presOf" srcId="{9B910A12-EF66-4BF0-ABFC-97E089289452}" destId="{2C2AFCD1-0370-4C76-BD07-B286259ACA21}" srcOrd="0" destOrd="0" presId="urn:microsoft.com/office/officeart/2005/8/layout/hProcess9"/>
    <dgm:cxn modelId="{AC5988CB-DC96-48EB-8176-750F91D07D64}" srcId="{831E0009-B3B9-47B9-9A45-BC437E533BF8}" destId="{9B910A12-EF66-4BF0-ABFC-97E089289452}" srcOrd="0" destOrd="0" parTransId="{A8E3F730-07A4-4156-8294-76B678EB1F61}" sibTransId="{38604AD0-FC21-4F9C-8803-E4C2ED844C6C}"/>
    <dgm:cxn modelId="{79B033F9-376D-4974-86B5-2989E1709F64}" type="presParOf" srcId="{DE9927A0-DCC8-4D29-9B63-124613E1CE40}" destId="{4EE3EB9A-3BCF-4705-8545-CDCD5AB31651}" srcOrd="0" destOrd="0" presId="urn:microsoft.com/office/officeart/2005/8/layout/hProcess9"/>
    <dgm:cxn modelId="{0297A181-F370-43BC-9FED-6AF7D7098E93}" type="presParOf" srcId="{DE9927A0-DCC8-4D29-9B63-124613E1CE40}" destId="{AB61CA76-EE88-409E-B06B-FD7A354C60AD}" srcOrd="1" destOrd="0" presId="urn:microsoft.com/office/officeart/2005/8/layout/hProcess9"/>
    <dgm:cxn modelId="{43DB071B-409F-4CE7-B362-5155BAC0A5A0}" type="presParOf" srcId="{AB61CA76-EE88-409E-B06B-FD7A354C60AD}" destId="{2C2AFCD1-0370-4C76-BD07-B286259ACA21}" srcOrd="0" destOrd="0" presId="urn:microsoft.com/office/officeart/2005/8/layout/hProcess9"/>
    <dgm:cxn modelId="{E14D2FEE-344D-4106-9B44-C6C3F24B8A2F}" type="presParOf" srcId="{AB61CA76-EE88-409E-B06B-FD7A354C60AD}" destId="{6A441747-41F8-4CD2-B7B8-979DF332E238}" srcOrd="1" destOrd="0" presId="urn:microsoft.com/office/officeart/2005/8/layout/hProcess9"/>
    <dgm:cxn modelId="{7F36B7E1-5150-4CB8-B7C0-4F225DF6A936}" type="presParOf" srcId="{AB61CA76-EE88-409E-B06B-FD7A354C60AD}" destId="{F04AF23F-2B72-48F5-A2B8-CA8D50365FFC}" srcOrd="2" destOrd="0" presId="urn:microsoft.com/office/officeart/2005/8/layout/hProcess9"/>
    <dgm:cxn modelId="{28F01A3A-F82D-4D1D-9D03-EAC2A88DF377}" type="presParOf" srcId="{AB61CA76-EE88-409E-B06B-FD7A354C60AD}" destId="{81A5928E-A84F-468E-AE60-B4E721ED44E8}" srcOrd="3" destOrd="0" presId="urn:microsoft.com/office/officeart/2005/8/layout/hProcess9"/>
    <dgm:cxn modelId="{9CFE65FA-5C1F-4708-B7E1-8AE8A4D8E7A9}" type="presParOf" srcId="{AB61CA76-EE88-409E-B06B-FD7A354C60AD}" destId="{70D5C3A4-8F79-40C5-A1C4-B67BC8D49D3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1E0009-B3B9-47B9-9A45-BC437E533B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910A12-EF66-4BF0-ABFC-97E089289452}">
      <dgm:prSet phldrT="[Texto]" custT="1"/>
      <dgm:spPr/>
      <dgm:t>
        <a:bodyPr/>
        <a:lstStyle/>
        <a:p>
          <a:pPr algn="l"/>
          <a:r>
            <a:rPr lang="es-MX" sz="1400" b="1" dirty="0">
              <a:solidFill>
                <a:schemeClr val="bg1"/>
              </a:solidFill>
              <a:effectLst/>
            </a:rPr>
            <a:t>_</a:t>
          </a:r>
          <a:r>
            <a:rPr lang="es-MX" sz="1400" b="1" dirty="0" err="1">
              <a:solidFill>
                <a:schemeClr val="bg1"/>
              </a:solidFill>
              <a:effectLst/>
            </a:rPr>
            <a:t>init</a:t>
          </a:r>
          <a:r>
            <a:rPr lang="es-MX" sz="1400" b="1" dirty="0">
              <a:solidFill>
                <a:schemeClr val="bg1"/>
              </a:solidFill>
              <a:effectLst/>
            </a:rPr>
            <a:t>_</a:t>
          </a:r>
        </a:p>
        <a:p>
          <a:pPr algn="l"/>
          <a:r>
            <a:rPr lang="es-MX" sz="1400" b="1" dirty="0">
              <a:solidFill>
                <a:schemeClr val="bg1"/>
              </a:solidFill>
            </a:rPr>
            <a:t>Compute </a:t>
          </a:r>
        </a:p>
        <a:p>
          <a:pPr algn="l"/>
          <a:r>
            <a:rPr lang="es-MX" sz="1600" b="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Update_computed_coefficients</a:t>
          </a:r>
          <a:endParaRPr lang="es-MX" sz="1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/>
          <a:r>
            <a:rPr lang="es-MX" sz="1600" b="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Get_computed_coefficients</a:t>
          </a:r>
          <a:endParaRPr lang="es-MX" sz="1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/>
          <a:r>
            <a:rPr lang="es-MX" sz="1400" b="1" dirty="0">
              <a:solidFill>
                <a:schemeClr val="bg1"/>
              </a:solidFill>
            </a:rPr>
            <a:t>Compute_coefficient_AoA0</a:t>
          </a: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Compute_coefficients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600" b="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getInputData</a:t>
          </a:r>
          <a:endParaRPr lang="es-MX" sz="1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Find_Alpha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Find_Cd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Optmum_CzCd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Drag_low_speed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Compute_drag_coeff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>
              <a:solidFill>
                <a:schemeClr val="bg1"/>
              </a:solidFill>
            </a:rPr>
            <a:t>Oswald</a:t>
          </a:r>
        </a:p>
        <a:p>
          <a:pPr algn="l"/>
          <a:r>
            <a:rPr lang="es-MX" sz="1400" b="1" dirty="0" err="1">
              <a:solidFill>
                <a:schemeClr val="bg1"/>
              </a:solidFill>
            </a:rPr>
            <a:t>Airfoil_reshape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Compute_delta_cx_highlift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Compute_delta_cz_higlift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compute_ground_factor</a:t>
          </a:r>
          <a:endParaRPr lang="es-MX" sz="1400" b="1" dirty="0">
            <a:solidFill>
              <a:schemeClr val="bg1"/>
            </a:solidFill>
          </a:endParaRPr>
        </a:p>
        <a:p>
          <a:pPr algn="l"/>
          <a:r>
            <a:rPr lang="es-MX" sz="1400" b="1" dirty="0" err="1">
              <a:solidFill>
                <a:schemeClr val="bg1"/>
              </a:solidFill>
            </a:rPr>
            <a:t>Compute_cx_engine_inoperative</a:t>
          </a:r>
          <a:endParaRPr lang="es-ES" sz="1400" b="1" dirty="0">
            <a:solidFill>
              <a:schemeClr val="bg1"/>
            </a:solidFill>
          </a:endParaRPr>
        </a:p>
      </dgm:t>
    </dgm:pt>
    <dgm:pt modelId="{A8E3F730-07A4-4156-8294-76B678EB1F61}" type="parTrans" cxnId="{AC5988CB-DC96-48EB-8176-750F91D07D64}">
      <dgm:prSet/>
      <dgm:spPr/>
      <dgm:t>
        <a:bodyPr/>
        <a:lstStyle/>
        <a:p>
          <a:endParaRPr lang="es-ES"/>
        </a:p>
      </dgm:t>
    </dgm:pt>
    <dgm:pt modelId="{38604AD0-FC21-4F9C-8803-E4C2ED844C6C}" type="sibTrans" cxnId="{AC5988CB-DC96-48EB-8176-750F91D07D64}">
      <dgm:prSet/>
      <dgm:spPr/>
      <dgm:t>
        <a:bodyPr/>
        <a:lstStyle/>
        <a:p>
          <a:endParaRPr lang="es-ES"/>
        </a:p>
      </dgm:t>
    </dgm:pt>
    <dgm:pt modelId="{232FE972-FCE3-4CD3-BF3F-1BFFDB159253}">
      <dgm:prSet phldrT="[Texto]" custT="1"/>
      <dgm:spPr/>
      <dgm:t>
        <a:bodyPr/>
        <a:lstStyle/>
        <a:p>
          <a:pPr algn="l"/>
          <a:r>
            <a:rPr lang="es-MX" sz="1300" dirty="0" err="1"/>
            <a:t>Interpolations</a:t>
          </a:r>
          <a:r>
            <a:rPr lang="es-MX" sz="1300" dirty="0"/>
            <a:t> </a:t>
          </a:r>
          <a:r>
            <a:rPr lang="es-MX" sz="16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slinear</a:t>
          </a:r>
          <a:r>
            <a:rPr lang="es-MX" sz="1300" dirty="0"/>
            <a:t> pour les </a:t>
          </a:r>
          <a:r>
            <a:rPr lang="es-MX" sz="1300" dirty="0" err="1"/>
            <a:t>fonctions</a:t>
          </a:r>
          <a:r>
            <a:rPr lang="es-MX" sz="1300" dirty="0"/>
            <a:t> </a:t>
          </a:r>
          <a:r>
            <a:rPr lang="es-MX" sz="1300" dirty="0" err="1"/>
            <a:t>modifiées</a:t>
          </a:r>
          <a:r>
            <a:rPr lang="es-MX" sz="1300" dirty="0"/>
            <a:t>. </a:t>
          </a:r>
          <a:endParaRPr lang="es-ES" sz="1300" dirty="0"/>
        </a:p>
      </dgm:t>
    </dgm:pt>
    <dgm:pt modelId="{6DFB1E34-9C6B-412A-9029-34A5932D8B36}" type="parTrans" cxnId="{F43AD026-FB99-4E9E-B0F2-1EECA168C419}">
      <dgm:prSet/>
      <dgm:spPr/>
      <dgm:t>
        <a:bodyPr/>
        <a:lstStyle/>
        <a:p>
          <a:endParaRPr lang="es-ES"/>
        </a:p>
      </dgm:t>
    </dgm:pt>
    <dgm:pt modelId="{51E91C2A-0BD7-47F8-9C94-857B518806B3}" type="sibTrans" cxnId="{F43AD026-FB99-4E9E-B0F2-1EECA168C419}">
      <dgm:prSet/>
      <dgm:spPr/>
      <dgm:t>
        <a:bodyPr/>
        <a:lstStyle/>
        <a:p>
          <a:endParaRPr lang="es-ES"/>
        </a:p>
      </dgm:t>
    </dgm:pt>
    <dgm:pt modelId="{DE9927A0-DCC8-4D29-9B63-124613E1CE40}" type="pres">
      <dgm:prSet presAssocID="{831E0009-B3B9-47B9-9A45-BC437E533BF8}" presName="CompostProcess" presStyleCnt="0">
        <dgm:presLayoutVars>
          <dgm:dir/>
          <dgm:resizeHandles val="exact"/>
        </dgm:presLayoutVars>
      </dgm:prSet>
      <dgm:spPr/>
    </dgm:pt>
    <dgm:pt modelId="{4EE3EB9A-3BCF-4705-8545-CDCD5AB31651}" type="pres">
      <dgm:prSet presAssocID="{831E0009-B3B9-47B9-9A45-BC437E533BF8}" presName="arrow" presStyleLbl="bgShp" presStyleIdx="0" presStyleCnt="1" custLinFactNeighborX="1805"/>
      <dgm:spPr/>
    </dgm:pt>
    <dgm:pt modelId="{AB61CA76-EE88-409E-B06B-FD7A354C60AD}" type="pres">
      <dgm:prSet presAssocID="{831E0009-B3B9-47B9-9A45-BC437E533BF8}" presName="linearProcess" presStyleCnt="0"/>
      <dgm:spPr/>
    </dgm:pt>
    <dgm:pt modelId="{2C2AFCD1-0370-4C76-BD07-B286259ACA21}" type="pres">
      <dgm:prSet presAssocID="{9B910A12-EF66-4BF0-ABFC-97E089289452}" presName="textNode" presStyleLbl="node1" presStyleIdx="0" presStyleCnt="2" custScaleX="99738" custScaleY="250000">
        <dgm:presLayoutVars>
          <dgm:bulletEnabled val="1"/>
        </dgm:presLayoutVars>
      </dgm:prSet>
      <dgm:spPr/>
    </dgm:pt>
    <dgm:pt modelId="{6A441747-41F8-4CD2-B7B8-979DF332E238}" type="pres">
      <dgm:prSet presAssocID="{38604AD0-FC21-4F9C-8803-E4C2ED844C6C}" presName="sibTrans" presStyleCnt="0"/>
      <dgm:spPr/>
    </dgm:pt>
    <dgm:pt modelId="{F04AF23F-2B72-48F5-A2B8-CA8D50365FFC}" type="pres">
      <dgm:prSet presAssocID="{232FE972-FCE3-4CD3-BF3F-1BFFDB159253}" presName="textNode" presStyleLbl="node1" presStyleIdx="1" presStyleCnt="2" custScaleX="53233" custScaleY="72249">
        <dgm:presLayoutVars>
          <dgm:bulletEnabled val="1"/>
        </dgm:presLayoutVars>
      </dgm:prSet>
      <dgm:spPr/>
    </dgm:pt>
  </dgm:ptLst>
  <dgm:cxnLst>
    <dgm:cxn modelId="{F43AD026-FB99-4E9E-B0F2-1EECA168C419}" srcId="{831E0009-B3B9-47B9-9A45-BC437E533BF8}" destId="{232FE972-FCE3-4CD3-BF3F-1BFFDB159253}" srcOrd="1" destOrd="0" parTransId="{6DFB1E34-9C6B-412A-9029-34A5932D8B36}" sibTransId="{51E91C2A-0BD7-47F8-9C94-857B518806B3}"/>
    <dgm:cxn modelId="{B494BB90-6055-4121-84A9-2183E3662A37}" type="presOf" srcId="{232FE972-FCE3-4CD3-BF3F-1BFFDB159253}" destId="{F04AF23F-2B72-48F5-A2B8-CA8D50365FFC}" srcOrd="0" destOrd="0" presId="urn:microsoft.com/office/officeart/2005/8/layout/hProcess9"/>
    <dgm:cxn modelId="{981DDEA2-5DED-48DB-B31F-16853AB10ABB}" type="presOf" srcId="{831E0009-B3B9-47B9-9A45-BC437E533BF8}" destId="{DE9927A0-DCC8-4D29-9B63-124613E1CE40}" srcOrd="0" destOrd="0" presId="urn:microsoft.com/office/officeart/2005/8/layout/hProcess9"/>
    <dgm:cxn modelId="{1C57A1A9-08CA-433D-B259-FCDFFFD5F59D}" type="presOf" srcId="{9B910A12-EF66-4BF0-ABFC-97E089289452}" destId="{2C2AFCD1-0370-4C76-BD07-B286259ACA21}" srcOrd="0" destOrd="0" presId="urn:microsoft.com/office/officeart/2005/8/layout/hProcess9"/>
    <dgm:cxn modelId="{AC5988CB-DC96-48EB-8176-750F91D07D64}" srcId="{831E0009-B3B9-47B9-9A45-BC437E533BF8}" destId="{9B910A12-EF66-4BF0-ABFC-97E089289452}" srcOrd="0" destOrd="0" parTransId="{A8E3F730-07A4-4156-8294-76B678EB1F61}" sibTransId="{38604AD0-FC21-4F9C-8803-E4C2ED844C6C}"/>
    <dgm:cxn modelId="{79B033F9-376D-4974-86B5-2989E1709F64}" type="presParOf" srcId="{DE9927A0-DCC8-4D29-9B63-124613E1CE40}" destId="{4EE3EB9A-3BCF-4705-8545-CDCD5AB31651}" srcOrd="0" destOrd="0" presId="urn:microsoft.com/office/officeart/2005/8/layout/hProcess9"/>
    <dgm:cxn modelId="{0297A181-F370-43BC-9FED-6AF7D7098E93}" type="presParOf" srcId="{DE9927A0-DCC8-4D29-9B63-124613E1CE40}" destId="{AB61CA76-EE88-409E-B06B-FD7A354C60AD}" srcOrd="1" destOrd="0" presId="urn:microsoft.com/office/officeart/2005/8/layout/hProcess9"/>
    <dgm:cxn modelId="{43DB071B-409F-4CE7-B362-5155BAC0A5A0}" type="presParOf" srcId="{AB61CA76-EE88-409E-B06B-FD7A354C60AD}" destId="{2C2AFCD1-0370-4C76-BD07-B286259ACA21}" srcOrd="0" destOrd="0" presId="urn:microsoft.com/office/officeart/2005/8/layout/hProcess9"/>
    <dgm:cxn modelId="{E14D2FEE-344D-4106-9B44-C6C3F24B8A2F}" type="presParOf" srcId="{AB61CA76-EE88-409E-B06B-FD7A354C60AD}" destId="{6A441747-41F8-4CD2-B7B8-979DF332E238}" srcOrd="1" destOrd="0" presId="urn:microsoft.com/office/officeart/2005/8/layout/hProcess9"/>
    <dgm:cxn modelId="{7F36B7E1-5150-4CB8-B7C0-4F225DF6A936}" type="presParOf" srcId="{AB61CA76-EE88-409E-B06B-FD7A354C60AD}" destId="{F04AF23F-2B72-48F5-A2B8-CA8D50365FF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EB9A-3BCF-4705-8545-CDCD5AB31651}">
      <dsp:nvSpPr>
        <dsp:cNvPr id="0" name=""/>
        <dsp:cNvSpPr/>
      </dsp:nvSpPr>
      <dsp:spPr>
        <a:xfrm>
          <a:off x="2" y="0"/>
          <a:ext cx="10014116" cy="48971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FCD1-0370-4C76-BD07-B286259ACA21}">
      <dsp:nvSpPr>
        <dsp:cNvPr id="0" name=""/>
        <dsp:cNvSpPr/>
      </dsp:nvSpPr>
      <dsp:spPr>
        <a:xfrm>
          <a:off x="974402" y="593291"/>
          <a:ext cx="2431395" cy="37105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bg1"/>
              </a:solidFill>
            </a:rPr>
            <a:t>RACINE</a:t>
          </a:r>
          <a:r>
            <a:rPr lang="es-MX" sz="1400" b="1" kern="1200" dirty="0">
              <a:solidFill>
                <a:schemeClr val="bg1"/>
              </a:solidFill>
            </a:rPr>
            <a:t> </a:t>
          </a:r>
          <a:br>
            <a:rPr lang="es-MX" sz="1400" b="1" kern="1200" dirty="0">
              <a:solidFill>
                <a:schemeClr val="bg1"/>
              </a:solidFill>
            </a:rPr>
          </a:b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0" kern="1200" dirty="0" err="1">
              <a:solidFill>
                <a:schemeClr val="bg1"/>
              </a:solidFill>
            </a:rPr>
            <a:t>Fast</a:t>
          </a:r>
          <a:endParaRPr lang="es-MX" sz="16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</a:rPr>
            <a:t>Legacy</a:t>
          </a:r>
          <a:endParaRPr lang="es-MX" sz="16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>
              <a:solidFill>
                <a:schemeClr val="bg1"/>
              </a:solidFill>
            </a:rPr>
            <a:t>OpenVSP-3.5.1-win32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</a:rPr>
            <a:t>polarFiles</a:t>
          </a:r>
          <a:endParaRPr lang="es-MX" sz="16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</a:rPr>
            <a:t>Result</a:t>
          </a:r>
          <a:endParaRPr lang="es-MX" sz="16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</a:rPr>
            <a:t>Tmp</a:t>
          </a:r>
          <a:endParaRPr lang="es-MX" sz="16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>
              <a:solidFill>
                <a:schemeClr val="bg1"/>
              </a:solidFill>
            </a:rPr>
            <a:t>VEGA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>
              <a:solidFill>
                <a:schemeClr val="bg1"/>
              </a:solidFill>
            </a:rPr>
            <a:t>XFOIL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</a:rPr>
            <a:t>xml</a:t>
          </a:r>
          <a:r>
            <a:rPr lang="es-MX" sz="1600" b="0" kern="1200" dirty="0">
              <a:solidFill>
                <a:schemeClr val="bg1"/>
              </a:solidFill>
            </a:rPr>
            <a:t> </a:t>
          </a:r>
          <a:endParaRPr lang="es-ES" sz="1600" b="0" kern="1200" dirty="0">
            <a:solidFill>
              <a:schemeClr val="bg1"/>
            </a:solidFill>
          </a:endParaRPr>
        </a:p>
      </dsp:txBody>
      <dsp:txXfrm>
        <a:off x="1093093" y="711982"/>
        <a:ext cx="2194013" cy="3473199"/>
      </dsp:txXfrm>
    </dsp:sp>
    <dsp:sp modelId="{F04AF23F-2B72-48F5-A2B8-CA8D50365FFC}">
      <dsp:nvSpPr>
        <dsp:cNvPr id="0" name=""/>
        <dsp:cNvSpPr/>
      </dsp:nvSpPr>
      <dsp:spPr>
        <a:xfrm>
          <a:off x="3906503" y="645407"/>
          <a:ext cx="5133215" cy="3606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DOSSIERS IMPORTANTS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/>
            <a:t>Fast</a:t>
          </a:r>
          <a:r>
            <a:rPr lang="es-MX" sz="1600" b="0" kern="1200" dirty="0"/>
            <a:t>: Tous les </a:t>
          </a:r>
          <a:r>
            <a:rPr lang="es-MX" sz="1600" b="0" kern="1200" dirty="0" err="1"/>
            <a:t>fichiers</a:t>
          </a:r>
          <a:r>
            <a:rPr lang="es-MX" sz="1600" b="0" kern="1200" dirty="0"/>
            <a:t> Python </a:t>
          </a:r>
          <a:r>
            <a:rPr lang="es-MX" sz="1600" b="0" kern="1200" dirty="0" err="1"/>
            <a:t>hors</a:t>
          </a:r>
          <a:r>
            <a:rPr lang="es-MX" sz="1600" b="0" kern="1200" dirty="0"/>
            <a:t> main.py et simple_main.py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MX" sz="1600" b="0" kern="1200" dirty="0"/>
          </a:br>
          <a:r>
            <a:rPr lang="es-MX" sz="1600" b="0" kern="1200" dirty="0" err="1"/>
            <a:t>polarFiles</a:t>
          </a:r>
          <a:r>
            <a:rPr lang="es-MX" sz="1600" b="0" kern="1200" dirty="0"/>
            <a:t>: Fichiers avec les </a:t>
          </a:r>
          <a:r>
            <a:rPr lang="es-MX" sz="1600" b="0" kern="1200" dirty="0" err="1"/>
            <a:t>polaires</a:t>
          </a:r>
          <a:r>
            <a:rPr lang="es-MX" sz="1600" b="0" kern="1200" dirty="0"/>
            <a:t> du </a:t>
          </a:r>
          <a:r>
            <a:rPr lang="es-MX" sz="1600" b="0" kern="1200" dirty="0" err="1"/>
            <a:t>profil</a:t>
          </a:r>
          <a:r>
            <a:rPr lang="es-MX" sz="1600" b="0" kern="1200" dirty="0"/>
            <a:t> de </a:t>
          </a:r>
          <a:r>
            <a:rPr lang="es-MX" sz="1600" b="0" kern="1200" dirty="0" err="1"/>
            <a:t>l’aile</a:t>
          </a:r>
          <a:endParaRPr lang="es-MX" sz="16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MX" sz="1600" b="0" kern="1200" dirty="0"/>
          </a:br>
          <a:r>
            <a:rPr lang="es-MX" sz="1600" b="0" kern="1200" dirty="0" err="1"/>
            <a:t>result</a:t>
          </a:r>
          <a:r>
            <a:rPr lang="es-MX" sz="1600" b="0" kern="1200" dirty="0"/>
            <a:t>: figures du </a:t>
          </a:r>
          <a:r>
            <a:rPr lang="es-MX" sz="1600" b="0" kern="1200" dirty="0" err="1"/>
            <a:t>profil</a:t>
          </a:r>
          <a:r>
            <a:rPr lang="es-MX" sz="1600" b="0" kern="1200" dirty="0"/>
            <a:t> de la misión, de la </a:t>
          </a:r>
          <a:r>
            <a:rPr lang="es-MX" sz="1600" b="0" kern="1200" dirty="0" err="1"/>
            <a:t>montée</a:t>
          </a:r>
          <a:r>
            <a:rPr lang="es-MX" sz="1600" b="0" kern="1200" dirty="0"/>
            <a:t>, de la descente et </a:t>
          </a:r>
          <a:r>
            <a:rPr lang="es-MX" sz="1600" b="0" kern="1200" dirty="0" err="1"/>
            <a:t>mass_breakdown</a:t>
          </a:r>
          <a:endParaRPr lang="es-MX" sz="16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MX" sz="1600" b="0" kern="1200" dirty="0"/>
          </a:br>
          <a:r>
            <a:rPr lang="es-MX" sz="1600" b="0" kern="1200" dirty="0" err="1"/>
            <a:t>xml</a:t>
          </a:r>
          <a:r>
            <a:rPr lang="es-MX" sz="1600" b="0" kern="1200" dirty="0"/>
            <a:t>: </a:t>
          </a:r>
          <a:r>
            <a:rPr lang="es-MX" sz="1600" b="0" kern="1200" dirty="0" err="1"/>
            <a:t>fichiers</a:t>
          </a:r>
          <a:r>
            <a:rPr lang="es-MX" sz="1600" b="0" kern="1200" dirty="0"/>
            <a:t> input de FAST</a:t>
          </a:r>
          <a:endParaRPr lang="es-ES" sz="1600" b="0" kern="1200" dirty="0"/>
        </a:p>
      </dsp:txBody>
      <dsp:txXfrm>
        <a:off x="4082550" y="821454"/>
        <a:ext cx="4781121" cy="32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EB9A-3BCF-4705-8545-CDCD5AB31651}">
      <dsp:nvSpPr>
        <dsp:cNvPr id="0" name=""/>
        <dsp:cNvSpPr/>
      </dsp:nvSpPr>
      <dsp:spPr>
        <a:xfrm>
          <a:off x="732513" y="0"/>
          <a:ext cx="8301824" cy="49811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FCD1-0370-4C76-BD07-B286259ACA21}">
      <dsp:nvSpPr>
        <dsp:cNvPr id="0" name=""/>
        <dsp:cNvSpPr/>
      </dsp:nvSpPr>
      <dsp:spPr>
        <a:xfrm>
          <a:off x="1550501" y="215902"/>
          <a:ext cx="2323135" cy="4549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Aerodynamics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Aircraft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Atmosphere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Ceras_engine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Consumption_Breakdown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>
              <a:solidFill>
                <a:schemeClr val="bg1"/>
              </a:solidFill>
            </a:rPr>
            <a:t>cs25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fast_sizing_tool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geometry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initiator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mass_brakdown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400" b="1" kern="1200" dirty="0" err="1">
              <a:solidFill>
                <a:schemeClr val="bg1"/>
              </a:solidFill>
            </a:rPr>
            <a:t>open_vsp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propulsion_sfc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result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rubber_engine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takeoff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vega_converter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wing_sizing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xfoil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1663907" y="329308"/>
        <a:ext cx="2096323" cy="4322522"/>
      </dsp:txXfrm>
    </dsp:sp>
    <dsp:sp modelId="{F04AF23F-2B72-48F5-A2B8-CA8D50365FFC}">
      <dsp:nvSpPr>
        <dsp:cNvPr id="0" name=""/>
        <dsp:cNvSpPr/>
      </dsp:nvSpPr>
      <dsp:spPr>
        <a:xfrm>
          <a:off x="4361979" y="1770805"/>
          <a:ext cx="1673488" cy="143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propeller_engine_new</a:t>
          </a:r>
          <a:br>
            <a:rPr lang="es-MX" sz="1300" kern="1200" dirty="0"/>
          </a:br>
          <a:endParaRPr lang="es-ES" sz="1300" kern="1200" dirty="0"/>
        </a:p>
      </dsp:txBody>
      <dsp:txXfrm>
        <a:off x="4432251" y="1841077"/>
        <a:ext cx="1532944" cy="1298985"/>
      </dsp:txXfrm>
    </dsp:sp>
    <dsp:sp modelId="{70D5C3A4-8F79-40C5-A1C4-B67BC8D49D35}">
      <dsp:nvSpPr>
        <dsp:cNvPr id="0" name=""/>
        <dsp:cNvSpPr/>
      </dsp:nvSpPr>
      <dsp:spPr>
        <a:xfrm>
          <a:off x="6523810" y="1770805"/>
          <a:ext cx="1692539" cy="143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Options_manager</a:t>
          </a:r>
          <a:endParaRPr lang="es-MX" sz="1200" kern="1200" dirty="0">
            <a:effectLst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fast_main</a:t>
          </a:r>
          <a:endParaRPr lang="es-MX" sz="1200" kern="1200" dirty="0">
            <a:effectLst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fast_simple</a:t>
          </a:r>
          <a:endParaRPr lang="es-MX" sz="1200" kern="1200" dirty="0"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effectLst/>
          </a:endParaRPr>
        </a:p>
      </dsp:txBody>
      <dsp:txXfrm>
        <a:off x="6594082" y="1841077"/>
        <a:ext cx="1551995" cy="1298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EB9A-3BCF-4705-8545-CDCD5AB31651}">
      <dsp:nvSpPr>
        <dsp:cNvPr id="0" name=""/>
        <dsp:cNvSpPr/>
      </dsp:nvSpPr>
      <dsp:spPr>
        <a:xfrm>
          <a:off x="936237" y="0"/>
          <a:ext cx="8808720" cy="49811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FCD1-0370-4C76-BD07-B286259ACA21}">
      <dsp:nvSpPr>
        <dsp:cNvPr id="0" name=""/>
        <dsp:cNvSpPr/>
      </dsp:nvSpPr>
      <dsp:spPr>
        <a:xfrm>
          <a:off x="1446457" y="215902"/>
          <a:ext cx="2627270" cy="4549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Aerodynamics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Aircraft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Atmosphere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Ceras_engine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Consumption_Breakdown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>
              <a:solidFill>
                <a:schemeClr val="bg1"/>
              </a:solidFill>
            </a:rPr>
            <a:t>cs25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fast_sizing_tool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geometry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initiator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mass_brakdown</a:t>
          </a:r>
          <a:b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s-MX" sz="1400" b="1" kern="1200" dirty="0" err="1">
              <a:solidFill>
                <a:schemeClr val="bg1"/>
              </a:solidFill>
            </a:rPr>
            <a:t>open_vsp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propulsion_sfc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/>
            <a:t>propeller_engine_new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result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rubber_engine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takeoff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vega_converter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6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wing_sizing</a:t>
          </a:r>
          <a:br>
            <a:rPr lang="es-MX" sz="1400" b="1" kern="1200" dirty="0">
              <a:solidFill>
                <a:schemeClr val="bg1"/>
              </a:solidFill>
            </a:rPr>
          </a:br>
          <a:r>
            <a:rPr lang="es-MX" sz="1400" b="1" kern="1200" dirty="0" err="1">
              <a:solidFill>
                <a:schemeClr val="bg1"/>
              </a:solidFill>
            </a:rPr>
            <a:t>xfoil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1574710" y="344155"/>
        <a:ext cx="2370764" cy="4292828"/>
      </dsp:txXfrm>
    </dsp:sp>
    <dsp:sp modelId="{F04AF23F-2B72-48F5-A2B8-CA8D50365FFC}">
      <dsp:nvSpPr>
        <dsp:cNvPr id="0" name=""/>
        <dsp:cNvSpPr/>
      </dsp:nvSpPr>
      <dsp:spPr>
        <a:xfrm>
          <a:off x="4591888" y="1770805"/>
          <a:ext cx="1892574" cy="143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Fichiers </a:t>
          </a:r>
          <a:r>
            <a:rPr lang="es-MX" sz="1300" kern="1200" dirty="0" err="1"/>
            <a:t>outil</a:t>
          </a:r>
          <a:r>
            <a:rPr lang="es-MX" sz="1300" kern="1200" dirty="0"/>
            <a:t> </a:t>
          </a:r>
          <a:r>
            <a:rPr lang="es-MX" sz="1300" kern="1200" dirty="0" err="1"/>
            <a:t>aéro</a:t>
          </a:r>
          <a:r>
            <a:rPr lang="es-MX" sz="1300" kern="1200" dirty="0"/>
            <a:t>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MX" sz="1300" kern="1200" dirty="0"/>
          </a:br>
          <a:r>
            <a:rPr lang="es-MX" sz="1300" kern="1200" dirty="0" err="1"/>
            <a:t>Aerodynamics_propeller</a:t>
          </a:r>
          <a:r>
            <a:rPr lang="es-MX" sz="1300" kern="1200" dirty="0"/>
            <a:t> </a:t>
          </a:r>
          <a:endParaRPr lang="es-ES" sz="1300" kern="1200" dirty="0"/>
        </a:p>
      </dsp:txBody>
      <dsp:txXfrm>
        <a:off x="4662160" y="1841077"/>
        <a:ext cx="1752030" cy="1298985"/>
      </dsp:txXfrm>
    </dsp:sp>
    <dsp:sp modelId="{70D5C3A4-8F79-40C5-A1C4-B67BC8D49D35}">
      <dsp:nvSpPr>
        <dsp:cNvPr id="0" name=""/>
        <dsp:cNvSpPr/>
      </dsp:nvSpPr>
      <dsp:spPr>
        <a:xfrm>
          <a:off x="7002623" y="1770805"/>
          <a:ext cx="1914119" cy="1439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Options_manager</a:t>
          </a:r>
          <a:endParaRPr lang="es-MX" sz="1200" kern="1200" dirty="0">
            <a:effectLst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fast_main</a:t>
          </a:r>
          <a:endParaRPr lang="es-MX" sz="1200" kern="1200" dirty="0">
            <a:effectLst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>
              <a:effectLst/>
            </a:rPr>
            <a:t>fast_simple</a:t>
          </a:r>
          <a:endParaRPr lang="es-MX" sz="1200" kern="1200" dirty="0"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effectLst/>
          </a:endParaRPr>
        </a:p>
      </dsp:txBody>
      <dsp:txXfrm>
        <a:off x="7072895" y="1841077"/>
        <a:ext cx="1773575" cy="1298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EB9A-3BCF-4705-8545-CDCD5AB31651}">
      <dsp:nvSpPr>
        <dsp:cNvPr id="0" name=""/>
        <dsp:cNvSpPr/>
      </dsp:nvSpPr>
      <dsp:spPr>
        <a:xfrm>
          <a:off x="936237" y="0"/>
          <a:ext cx="8808720" cy="55985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FCD1-0370-4C76-BD07-B286259ACA21}">
      <dsp:nvSpPr>
        <dsp:cNvPr id="0" name=""/>
        <dsp:cNvSpPr/>
      </dsp:nvSpPr>
      <dsp:spPr>
        <a:xfrm>
          <a:off x="2544616" y="0"/>
          <a:ext cx="3100814" cy="5598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  <a:effectLst/>
            </a:rPr>
            <a:t>_</a:t>
          </a:r>
          <a:r>
            <a:rPr lang="es-MX" sz="1400" b="1" kern="1200" dirty="0" err="1">
              <a:solidFill>
                <a:schemeClr val="bg1"/>
              </a:solidFill>
              <a:effectLst/>
            </a:rPr>
            <a:t>init</a:t>
          </a:r>
          <a:r>
            <a:rPr lang="es-MX" sz="1400" b="1" kern="1200" dirty="0">
              <a:solidFill>
                <a:schemeClr val="bg1"/>
              </a:solidFill>
              <a:effectLst/>
            </a:rPr>
            <a:t>_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Compute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Update_computed_coefficients</a:t>
          </a:r>
          <a:endParaRPr lang="es-MX" sz="1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Get_computed_coefficients</a:t>
          </a:r>
          <a:endParaRPr lang="es-MX" sz="1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Compute_coefficient_AoA0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Compute_coefficients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getInputData</a:t>
          </a:r>
          <a:endParaRPr lang="es-MX" sz="1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Find_Alpha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Find_Cd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Optmum_CzCd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Drag_low_speed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Compute_drag_coeff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Oswald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Airfoil_reshape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Compute_delta_cx_highlift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Compute_delta_cz_higlift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compute_ground_factor</a:t>
          </a:r>
          <a:endParaRPr lang="es-MX" sz="1400" b="1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 err="1">
              <a:solidFill>
                <a:schemeClr val="bg1"/>
              </a:solidFill>
            </a:rPr>
            <a:t>Compute_cx_engine_inoperative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695985" y="151369"/>
        <a:ext cx="2798076" cy="5295816"/>
      </dsp:txXfrm>
    </dsp:sp>
    <dsp:sp modelId="{F04AF23F-2B72-48F5-A2B8-CA8D50365FFC}">
      <dsp:nvSpPr>
        <dsp:cNvPr id="0" name=""/>
        <dsp:cNvSpPr/>
      </dsp:nvSpPr>
      <dsp:spPr>
        <a:xfrm>
          <a:off x="6163591" y="1990297"/>
          <a:ext cx="1654992" cy="161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Interpolations</a:t>
          </a:r>
          <a:r>
            <a:rPr lang="es-MX" sz="1300" kern="1200" dirty="0"/>
            <a:t> </a:t>
          </a:r>
          <a:r>
            <a:rPr lang="es-MX" sz="1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slinear</a:t>
          </a:r>
          <a:r>
            <a:rPr lang="es-MX" sz="1300" kern="1200" dirty="0"/>
            <a:t> pour les </a:t>
          </a:r>
          <a:r>
            <a:rPr lang="es-MX" sz="1300" kern="1200" dirty="0" err="1"/>
            <a:t>fonctions</a:t>
          </a:r>
          <a:r>
            <a:rPr lang="es-MX" sz="1300" kern="1200" dirty="0"/>
            <a:t> </a:t>
          </a:r>
          <a:r>
            <a:rPr lang="es-MX" sz="1300" kern="1200" dirty="0" err="1"/>
            <a:t>modifiées</a:t>
          </a:r>
          <a:r>
            <a:rPr lang="es-MX" sz="1300" kern="1200" dirty="0"/>
            <a:t>. </a:t>
          </a:r>
          <a:endParaRPr lang="es-ES" sz="1300" kern="1200" dirty="0"/>
        </a:p>
      </dsp:txBody>
      <dsp:txXfrm>
        <a:off x="6242573" y="2069279"/>
        <a:ext cx="1497028" cy="145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3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2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9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4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6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80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150BDC-3EE2-43DE-94B1-5018F98688D8}" type="datetimeFigureOut">
              <a:rPr lang="es-ES" smtClean="0"/>
              <a:t>23/03/2018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0D7BA1F-1313-4DF9-B64C-8FE02F9B69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82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17203-5C9F-41D4-A165-ED261E683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latin typeface="Accord Light SF" pitchFamily="2" charset="0"/>
              </a:rPr>
              <a:t>Axe</a:t>
            </a:r>
            <a:r>
              <a:rPr lang="es-MX" dirty="0">
                <a:latin typeface="Accord Light SF" pitchFamily="2" charset="0"/>
              </a:rPr>
              <a:t> </a:t>
            </a:r>
            <a:r>
              <a:rPr lang="es-MX" dirty="0" err="1">
                <a:latin typeface="Accord Light SF" pitchFamily="2" charset="0"/>
              </a:rPr>
              <a:t>principale</a:t>
            </a:r>
            <a:r>
              <a:rPr lang="es-MX" dirty="0">
                <a:latin typeface="Accord Light SF" pitchFamily="2" charset="0"/>
              </a:rPr>
              <a:t> 2</a:t>
            </a:r>
            <a:endParaRPr lang="es-ES" dirty="0">
              <a:latin typeface="Accord Light SF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A46E6-A5E0-444A-B8A8-1B735F78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50324"/>
          </a:xfrm>
        </p:spPr>
        <p:txBody>
          <a:bodyPr>
            <a:noAutofit/>
          </a:bodyPr>
          <a:lstStyle/>
          <a:p>
            <a:r>
              <a:rPr lang="es-MX" sz="3600" dirty="0">
                <a:latin typeface="Accord Light SF" pitchFamily="2" charset="0"/>
              </a:rPr>
              <a:t>FAST </a:t>
            </a:r>
          </a:p>
          <a:p>
            <a:endParaRPr lang="es-MX" sz="2400" dirty="0">
              <a:latin typeface="Accord Light SF" pitchFamily="2" charset="0"/>
            </a:endParaRPr>
          </a:p>
          <a:p>
            <a:r>
              <a:rPr lang="es-MX" sz="2400" b="1" dirty="0">
                <a:latin typeface="Accord Light SF" pitchFamily="2" charset="0"/>
              </a:rPr>
              <a:t>De Mendon</a:t>
            </a:r>
            <a:r>
              <a:rPr lang="es-ES" sz="2400" b="1" dirty="0" err="1">
                <a:latin typeface="Accord Light SF" pitchFamily="2" charset="0"/>
              </a:rPr>
              <a:t>ça</a:t>
            </a:r>
            <a:r>
              <a:rPr lang="es-ES" sz="2400" b="1" dirty="0">
                <a:latin typeface="Accord Light SF" pitchFamily="2" charset="0"/>
              </a:rPr>
              <a:t> Abrantes</a:t>
            </a:r>
            <a:r>
              <a:rPr lang="es-ES" sz="2400" dirty="0">
                <a:latin typeface="Accord Light SF" pitchFamily="2" charset="0"/>
              </a:rPr>
              <a:t> Gabriel Max</a:t>
            </a:r>
          </a:p>
          <a:p>
            <a:r>
              <a:rPr lang="es-MX" sz="2400" b="1" dirty="0">
                <a:latin typeface="Accord Light SF" pitchFamily="2" charset="0"/>
              </a:rPr>
              <a:t>Mendoza Santos </a:t>
            </a:r>
            <a:r>
              <a:rPr lang="es-MX" sz="2400" dirty="0">
                <a:latin typeface="Accord Light SF" pitchFamily="2" charset="0"/>
              </a:rPr>
              <a:t>Perla Berenice</a:t>
            </a:r>
            <a:endParaRPr lang="es-ES" sz="2400" b="1" dirty="0">
              <a:latin typeface="Accord Light S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08F6-B88A-443A-B0C4-2EEBC83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s-MX" dirty="0"/>
              <a:t>Principales </a:t>
            </a:r>
            <a:r>
              <a:rPr lang="es-MX" dirty="0" err="1"/>
              <a:t>Modifications</a:t>
            </a:r>
            <a:r>
              <a:rPr lang="es-MX" dirty="0"/>
              <a:t> dans FAST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06F23-8265-4886-A483-43E77F36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381715"/>
            <a:ext cx="10753725" cy="4532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fr-FR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Fusion entre la version validée par l’ONERA et la version </a:t>
            </a:r>
            <a:r>
              <a:rPr lang="fr-FR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turboprop</a:t>
            </a:r>
            <a:r>
              <a:rPr lang="fr-FR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FB2BB0-5F76-432E-BCC3-09F2F99EA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918346"/>
              </p:ext>
            </p:extLst>
          </p:nvPr>
        </p:nvGraphicFramePr>
        <p:xfrm>
          <a:off x="1510748" y="1834939"/>
          <a:ext cx="10014122" cy="48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4DB821B-A63A-4959-AC79-CE967206C220}"/>
              </a:ext>
            </a:extLst>
          </p:cNvPr>
          <p:cNvSpPr txBox="1"/>
          <p:nvPr/>
        </p:nvSpPr>
        <p:spPr>
          <a:xfrm>
            <a:off x="-432801" y="4054674"/>
            <a:ext cx="219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Dossiers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2034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08F6-B88A-443A-B0C4-2EEBC83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s-MX" dirty="0"/>
              <a:t>Principales </a:t>
            </a:r>
            <a:r>
              <a:rPr lang="es-MX" dirty="0" err="1"/>
              <a:t>Modifications</a:t>
            </a:r>
            <a:r>
              <a:rPr lang="es-MX" dirty="0"/>
              <a:t> dans FAST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06F23-8265-4886-A483-43E77F36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381715"/>
            <a:ext cx="10753725" cy="4532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fr-FR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Fusion entre la version validée par l’ONERA et la version </a:t>
            </a:r>
            <a:r>
              <a:rPr lang="fr-FR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turboprop</a:t>
            </a:r>
            <a:r>
              <a:rPr lang="fr-FR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FB2BB0-5F76-432E-BCC3-09F2F99EA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916965"/>
              </p:ext>
            </p:extLst>
          </p:nvPr>
        </p:nvGraphicFramePr>
        <p:xfrm>
          <a:off x="1663527" y="1834939"/>
          <a:ext cx="9766852" cy="498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75688BA-355D-4EE9-8863-50B13AD44D38}"/>
              </a:ext>
            </a:extLst>
          </p:cNvPr>
          <p:cNvSpPr txBox="1"/>
          <p:nvPr/>
        </p:nvSpPr>
        <p:spPr>
          <a:xfrm>
            <a:off x="53008" y="4069848"/>
            <a:ext cx="219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Fichiers Python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030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08F6-B88A-443A-B0C4-2EEBC83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s-MX" dirty="0"/>
              <a:t>Principales </a:t>
            </a:r>
            <a:r>
              <a:rPr lang="es-MX" dirty="0" err="1"/>
              <a:t>Modifications</a:t>
            </a:r>
            <a:r>
              <a:rPr lang="es-MX" dirty="0"/>
              <a:t> dans FAST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06F23-8265-4886-A483-43E77F36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06" y="1356887"/>
            <a:ext cx="10753725" cy="453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Implémentation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du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nouvel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outil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aérodynamique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dans FAST. </a:t>
            </a:r>
            <a:endParaRPr lang="es-E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FA82A9A-D658-40ED-96E7-F9FAACC73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460619"/>
              </p:ext>
            </p:extLst>
          </p:nvPr>
        </p:nvGraphicFramePr>
        <p:xfrm>
          <a:off x="1497495" y="1810111"/>
          <a:ext cx="10363201" cy="498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6F96E20-D383-4156-97C3-35B90CC6D992}"/>
              </a:ext>
            </a:extLst>
          </p:cNvPr>
          <p:cNvSpPr txBox="1"/>
          <p:nvPr/>
        </p:nvSpPr>
        <p:spPr>
          <a:xfrm>
            <a:off x="53008" y="4069848"/>
            <a:ext cx="219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Fichiers Python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96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08F6-B88A-443A-B0C4-2EEBC83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60" y="-442274"/>
            <a:ext cx="10772775" cy="1658198"/>
          </a:xfrm>
        </p:spPr>
        <p:txBody>
          <a:bodyPr/>
          <a:lstStyle/>
          <a:p>
            <a:r>
              <a:rPr lang="es-MX" dirty="0"/>
              <a:t>Principales </a:t>
            </a:r>
            <a:r>
              <a:rPr lang="es-MX" dirty="0" err="1"/>
              <a:t>Modifications</a:t>
            </a:r>
            <a:r>
              <a:rPr lang="es-MX" dirty="0"/>
              <a:t> dans FAST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06F23-8265-4886-A483-43E77F36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60" y="762700"/>
            <a:ext cx="10753725" cy="453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Implémentation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du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nouvel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outil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aérodynamique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dans FAST. </a:t>
            </a:r>
            <a:endParaRPr lang="es-E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FA82A9A-D658-40ED-96E7-F9FAACC73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38073"/>
              </p:ext>
            </p:extLst>
          </p:nvPr>
        </p:nvGraphicFramePr>
        <p:xfrm>
          <a:off x="1497495" y="1192696"/>
          <a:ext cx="10363201" cy="559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6F96E20-D383-4156-97C3-35B90CC6D992}"/>
              </a:ext>
            </a:extLst>
          </p:cNvPr>
          <p:cNvSpPr txBox="1"/>
          <p:nvPr/>
        </p:nvSpPr>
        <p:spPr>
          <a:xfrm>
            <a:off x="53008" y="4069848"/>
            <a:ext cx="219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/>
              <a:t>Fichier</a:t>
            </a:r>
            <a:endParaRPr lang="es-MX" sz="2400" dirty="0"/>
          </a:p>
          <a:p>
            <a:pPr algn="ctr"/>
            <a:r>
              <a:rPr lang="es-MX" sz="2400" dirty="0" err="1"/>
              <a:t>Aerodynamics</a:t>
            </a:r>
            <a:endParaRPr lang="es-MX" sz="2400" dirty="0"/>
          </a:p>
          <a:p>
            <a:pPr algn="ctr"/>
            <a:r>
              <a:rPr lang="es-MX" sz="2400" dirty="0" err="1"/>
              <a:t>Propeller</a:t>
            </a:r>
            <a:r>
              <a:rPr lang="es-MX" sz="2400" dirty="0"/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94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08F6-B88A-443A-B0C4-2EEBC838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Principales </a:t>
            </a:r>
            <a:r>
              <a:rPr lang="es-MX" dirty="0" err="1"/>
              <a:t>Modifications</a:t>
            </a:r>
            <a:r>
              <a:rPr lang="es-MX" dirty="0"/>
              <a:t> dans FAST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06F23-8265-4886-A483-43E77F3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Implémentation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d’un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modèle hélice </a:t>
            </a:r>
          </a:p>
          <a:p>
            <a:pPr marL="0" indent="0">
              <a:buNone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Modèle de </a:t>
            </a:r>
            <a:r>
              <a:rPr lang="es-MX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masse</a:t>
            </a: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s-MX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mass_breakdown.py</a:t>
            </a:r>
          </a:p>
          <a:p>
            <a:pPr marL="0" indent="0">
              <a:buNone/>
            </a:pPr>
            <a:endParaRPr lang="es-MX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</a:t>
            </a:r>
            <a:r>
              <a:rPr lang="es-E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Dimensions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optimales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xml</a:t>
            </a:r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geometry.py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74E02C-7928-4BB3-941A-F68E0250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986088"/>
            <a:ext cx="4391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37DF-01EA-4950-A16B-12FFAB17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9" y="0"/>
            <a:ext cx="10772775" cy="1658198"/>
          </a:xfrm>
        </p:spPr>
        <p:txBody>
          <a:bodyPr>
            <a:normAutofit/>
          </a:bodyPr>
          <a:lstStyle/>
          <a:p>
            <a:r>
              <a:rPr lang="es-MX" sz="4800" dirty="0"/>
              <a:t>Principales </a:t>
            </a:r>
            <a:r>
              <a:rPr lang="es-MX" sz="4800" dirty="0" err="1"/>
              <a:t>Modifications</a:t>
            </a:r>
            <a:r>
              <a:rPr lang="es-MX" sz="4800" dirty="0"/>
              <a:t> pour </a:t>
            </a:r>
            <a:r>
              <a:rPr lang="es-MX" sz="4800" dirty="0" err="1"/>
              <a:t>l’utilisation</a:t>
            </a:r>
            <a:endParaRPr lang="es-ES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49B12-E08D-4F40-849B-2BA257BB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9" y="1471342"/>
            <a:ext cx="10753725" cy="44523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Aucune</a:t>
            </a:r>
            <a:r>
              <a:rPr lang="es-MX" dirty="0"/>
              <a:t> </a:t>
            </a:r>
            <a:r>
              <a:rPr lang="es-MX" dirty="0" err="1"/>
              <a:t>modification</a:t>
            </a:r>
            <a:r>
              <a:rPr lang="es-MX" dirty="0"/>
              <a:t> </a:t>
            </a:r>
            <a:r>
              <a:rPr lang="es-MX" dirty="0" err="1"/>
              <a:t>au</a:t>
            </a:r>
            <a:r>
              <a:rPr lang="es-MX" dirty="0"/>
              <a:t> </a:t>
            </a:r>
            <a:r>
              <a:rPr lang="es-MX" dirty="0" err="1"/>
              <a:t>niveau</a:t>
            </a:r>
            <a:r>
              <a:rPr lang="es-MX" dirty="0"/>
              <a:t> de </a:t>
            </a:r>
            <a:r>
              <a:rPr lang="es-MX" dirty="0" err="1"/>
              <a:t>l’utilisation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Modifications</a:t>
            </a:r>
            <a:r>
              <a:rPr lang="es-MX" dirty="0"/>
              <a:t> </a:t>
            </a:r>
            <a:r>
              <a:rPr lang="es-MX" dirty="0" err="1"/>
              <a:t>au</a:t>
            </a:r>
            <a:r>
              <a:rPr lang="es-MX" dirty="0"/>
              <a:t> </a:t>
            </a:r>
            <a:r>
              <a:rPr lang="es-MX" dirty="0" err="1"/>
              <a:t>niveau</a:t>
            </a:r>
            <a:r>
              <a:rPr lang="es-MX" dirty="0"/>
              <a:t> de </a:t>
            </a:r>
            <a:r>
              <a:rPr lang="es-MX" dirty="0" err="1"/>
              <a:t>l’entrée</a:t>
            </a:r>
            <a:r>
              <a:rPr lang="es-MX" dirty="0"/>
              <a:t> </a:t>
            </a:r>
            <a:r>
              <a:rPr lang="es-MX" b="1" dirty="0"/>
              <a:t>XML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Indiquer</a:t>
            </a:r>
            <a:r>
              <a:rPr lang="es-MX" dirty="0"/>
              <a:t> le </a:t>
            </a:r>
            <a:r>
              <a:rPr lang="es-MX" dirty="0" err="1"/>
              <a:t>fichier</a:t>
            </a:r>
            <a:r>
              <a:rPr lang="es-MX" dirty="0"/>
              <a:t> </a:t>
            </a:r>
            <a:r>
              <a:rPr lang="es-MX" b="1" dirty="0"/>
              <a:t>XML </a:t>
            </a:r>
            <a:r>
              <a:rPr lang="es-MX" dirty="0"/>
              <a:t>dans </a:t>
            </a:r>
            <a:r>
              <a:rPr lang="es-MX" b="1" dirty="0"/>
              <a:t>options_manager.py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Un </a:t>
            </a:r>
            <a:r>
              <a:rPr lang="es-MX" dirty="0" err="1"/>
              <a:t>mode</a:t>
            </a:r>
            <a:r>
              <a:rPr lang="es-MX" dirty="0"/>
              <a:t> </a:t>
            </a:r>
            <a:r>
              <a:rPr lang="es-MX" b="1" dirty="0"/>
              <a:t>test </a:t>
            </a:r>
            <a:r>
              <a:rPr lang="es-MX" dirty="0" err="1"/>
              <a:t>ou</a:t>
            </a:r>
            <a:r>
              <a:rPr lang="es-MX" dirty="0"/>
              <a:t> un </a:t>
            </a:r>
            <a:r>
              <a:rPr lang="es-MX" dirty="0" err="1"/>
              <a:t>mode</a:t>
            </a:r>
            <a:r>
              <a:rPr lang="es-MX" dirty="0"/>
              <a:t> </a:t>
            </a:r>
            <a:r>
              <a:rPr lang="es-MX" b="1" dirty="0" err="1"/>
              <a:t>mission</a:t>
            </a:r>
            <a:r>
              <a:rPr lang="es-MX" b="1" dirty="0"/>
              <a:t> </a:t>
            </a:r>
            <a:r>
              <a:rPr lang="es-MX" b="1" dirty="0" err="1"/>
              <a:t>complète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 </a:t>
            </a:r>
            <a:r>
              <a:rPr lang="es-MX" dirty="0" err="1"/>
              <a:t>Il</a:t>
            </a:r>
            <a:r>
              <a:rPr lang="es-MX" dirty="0"/>
              <a:t> </a:t>
            </a:r>
            <a:r>
              <a:rPr lang="es-MX" dirty="0" err="1"/>
              <a:t>suffit</a:t>
            </a:r>
            <a:r>
              <a:rPr lang="es-MX" dirty="0"/>
              <a:t> de </a:t>
            </a:r>
            <a:r>
              <a:rPr lang="es-MX" dirty="0" err="1"/>
              <a:t>lancer</a:t>
            </a:r>
            <a:r>
              <a:rPr lang="es-MX" dirty="0"/>
              <a:t> le </a:t>
            </a:r>
            <a:r>
              <a:rPr lang="es-MX" dirty="0" err="1"/>
              <a:t>fichier</a:t>
            </a:r>
            <a:r>
              <a:rPr lang="es-MX" dirty="0"/>
              <a:t> </a:t>
            </a:r>
            <a:r>
              <a:rPr lang="es-MX" b="1" dirty="0"/>
              <a:t>main.py</a:t>
            </a:r>
          </a:p>
          <a:p>
            <a:pPr>
              <a:buFont typeface="Wingdings" panose="05000000000000000000" pitchFamily="2" charset="2"/>
              <a:buChar char="q"/>
            </a:pPr>
            <a:endParaRPr lang="es-MX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Les </a:t>
            </a:r>
            <a:r>
              <a:rPr lang="es-MX" dirty="0" err="1"/>
              <a:t>nouveaux</a:t>
            </a:r>
            <a:r>
              <a:rPr lang="es-MX" dirty="0"/>
              <a:t> </a:t>
            </a:r>
            <a:r>
              <a:rPr lang="es-MX" dirty="0" err="1"/>
              <a:t>profils</a:t>
            </a:r>
            <a:r>
              <a:rPr lang="es-MX" dirty="0"/>
              <a:t> de </a:t>
            </a:r>
            <a:r>
              <a:rPr lang="es-MX" dirty="0" err="1"/>
              <a:t>l’aile</a:t>
            </a:r>
            <a:r>
              <a:rPr lang="es-MX" dirty="0"/>
              <a:t> </a:t>
            </a:r>
            <a:r>
              <a:rPr lang="es-MX" dirty="0" err="1"/>
              <a:t>devront</a:t>
            </a:r>
            <a:r>
              <a:rPr lang="es-MX" dirty="0"/>
              <a:t> </a:t>
            </a:r>
            <a:r>
              <a:rPr lang="es-MX" dirty="0" err="1"/>
              <a:t>être</a:t>
            </a:r>
            <a:r>
              <a:rPr lang="es-MX" dirty="0"/>
              <a:t> </a:t>
            </a:r>
            <a:r>
              <a:rPr lang="es-MX" dirty="0" err="1"/>
              <a:t>rajoutés</a:t>
            </a:r>
            <a:r>
              <a:rPr lang="es-MX" dirty="0"/>
              <a:t> dans la </a:t>
            </a:r>
            <a:r>
              <a:rPr lang="es-MX" dirty="0" err="1"/>
              <a:t>fichier</a:t>
            </a:r>
            <a:r>
              <a:rPr lang="es-MX" dirty="0"/>
              <a:t> </a:t>
            </a:r>
            <a:r>
              <a:rPr lang="es-MX" dirty="0" err="1"/>
              <a:t>PolarFiles</a:t>
            </a:r>
            <a:r>
              <a:rPr lang="es-MX" dirty="0"/>
              <a:t>, ces </a:t>
            </a:r>
            <a:r>
              <a:rPr lang="es-MX" dirty="0" err="1"/>
              <a:t>fichiers</a:t>
            </a:r>
            <a:r>
              <a:rPr lang="es-MX" dirty="0"/>
              <a:t> </a:t>
            </a:r>
            <a:r>
              <a:rPr lang="es-MX" dirty="0" err="1"/>
              <a:t>doivent</a:t>
            </a:r>
            <a:r>
              <a:rPr lang="es-MX" dirty="0"/>
              <a:t> </a:t>
            </a:r>
            <a:r>
              <a:rPr lang="es-MX" dirty="0" err="1"/>
              <a:t>être</a:t>
            </a:r>
            <a:r>
              <a:rPr lang="es-MX" dirty="0"/>
              <a:t> </a:t>
            </a:r>
            <a:r>
              <a:rPr lang="es-MX" dirty="0" err="1"/>
              <a:t>crées</a:t>
            </a:r>
            <a:r>
              <a:rPr lang="es-MX" dirty="0"/>
              <a:t> à partir de MSES. Un </a:t>
            </a:r>
            <a:r>
              <a:rPr lang="es-MX" dirty="0" err="1"/>
              <a:t>fichier</a:t>
            </a:r>
            <a:r>
              <a:rPr lang="es-MX" dirty="0"/>
              <a:t> </a:t>
            </a:r>
            <a:r>
              <a:rPr lang="es-MX" dirty="0" err="1"/>
              <a:t>tutoriel</a:t>
            </a:r>
            <a:r>
              <a:rPr lang="es-MX" dirty="0"/>
              <a:t> a été </a:t>
            </a:r>
            <a:r>
              <a:rPr lang="es-MX" dirty="0" err="1"/>
              <a:t>réalisé</a:t>
            </a:r>
            <a:r>
              <a:rPr lang="es-MX" dirty="0"/>
              <a:t> par Quentin </a:t>
            </a:r>
            <a:r>
              <a:rPr lang="es-MX" dirty="0" err="1"/>
              <a:t>Borlon</a:t>
            </a:r>
            <a:r>
              <a:rPr lang="es-MX" dirty="0"/>
              <a:t> pour </a:t>
            </a:r>
            <a:r>
              <a:rPr lang="es-MX" dirty="0" err="1"/>
              <a:t>connaître</a:t>
            </a:r>
            <a:r>
              <a:rPr lang="es-MX" dirty="0"/>
              <a:t> la </a:t>
            </a:r>
            <a:r>
              <a:rPr lang="es-MX" dirty="0" err="1"/>
              <a:t>procédure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89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CCCB-D416-4568-A2CF-07D32BB9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Futures</a:t>
            </a:r>
            <a:r>
              <a:rPr lang="es-MX" dirty="0"/>
              <a:t> </a:t>
            </a:r>
            <a:r>
              <a:rPr lang="es-MX" dirty="0" err="1"/>
              <a:t>Améliorations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1735C-CD14-4596-97D1-3AD0773A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 Un PIR </a:t>
            </a:r>
            <a:r>
              <a:rPr lang="es-MX" dirty="0" err="1"/>
              <a:t>entier</a:t>
            </a:r>
            <a:r>
              <a:rPr lang="es-MX" dirty="0"/>
              <a:t> à la </a:t>
            </a:r>
            <a:r>
              <a:rPr lang="es-MX" dirty="0" err="1"/>
              <a:t>validation</a:t>
            </a:r>
            <a:r>
              <a:rPr lang="es-MX" dirty="0"/>
              <a:t> de </a:t>
            </a:r>
            <a:r>
              <a:rPr lang="es-MX" dirty="0" err="1"/>
              <a:t>tous</a:t>
            </a:r>
            <a:r>
              <a:rPr lang="es-MX" dirty="0"/>
              <a:t> les modules de FAST (</a:t>
            </a:r>
            <a:r>
              <a:rPr lang="es-MX" dirty="0" err="1"/>
              <a:t>incohérences</a:t>
            </a:r>
            <a:r>
              <a:rPr lang="es-MX" dirty="0"/>
              <a:t> </a:t>
            </a:r>
            <a:r>
              <a:rPr lang="es-MX" dirty="0" err="1"/>
              <a:t>au</a:t>
            </a:r>
            <a:r>
              <a:rPr lang="es-MX" dirty="0"/>
              <a:t> </a:t>
            </a:r>
            <a:r>
              <a:rPr lang="es-MX" dirty="0" err="1"/>
              <a:t>niveau</a:t>
            </a:r>
            <a:r>
              <a:rPr lang="es-MX" dirty="0"/>
              <a:t> des </a:t>
            </a:r>
            <a:r>
              <a:rPr lang="es-MX" dirty="0" err="1"/>
              <a:t>équations</a:t>
            </a:r>
            <a:r>
              <a:rPr lang="es-MX" dirty="0"/>
              <a:t> de </a:t>
            </a:r>
            <a:r>
              <a:rPr lang="es-MX" dirty="0" err="1"/>
              <a:t>vol</a:t>
            </a:r>
            <a:r>
              <a:rPr lang="es-MX" dirty="0"/>
              <a:t>). 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Le </a:t>
            </a:r>
            <a:r>
              <a:rPr lang="es-MX" dirty="0" err="1"/>
              <a:t>logiciel</a:t>
            </a:r>
            <a:r>
              <a:rPr lang="es-MX" dirty="0"/>
              <a:t> est </a:t>
            </a:r>
            <a:r>
              <a:rPr lang="es-MX" dirty="0" err="1"/>
              <a:t>déjà</a:t>
            </a:r>
            <a:r>
              <a:rPr lang="es-MX" dirty="0"/>
              <a:t> </a:t>
            </a:r>
            <a:r>
              <a:rPr lang="es-MX" dirty="0" err="1"/>
              <a:t>prêt</a:t>
            </a:r>
            <a:r>
              <a:rPr lang="es-MX" dirty="0"/>
              <a:t> pour </a:t>
            </a:r>
            <a:r>
              <a:rPr lang="es-MX" dirty="0" err="1"/>
              <a:t>prendre</a:t>
            </a:r>
            <a:r>
              <a:rPr lang="es-MX" dirty="0"/>
              <a:t> en </a:t>
            </a:r>
            <a:r>
              <a:rPr lang="es-MX" dirty="0" err="1"/>
              <a:t>compte</a:t>
            </a:r>
            <a:r>
              <a:rPr lang="es-MX" dirty="0"/>
              <a:t> la position des </a:t>
            </a:r>
            <a:r>
              <a:rPr lang="es-MX" dirty="0" err="1"/>
              <a:t>moteurs</a:t>
            </a:r>
            <a:r>
              <a:rPr lang="es-MX" dirty="0"/>
              <a:t> pour </a:t>
            </a:r>
            <a:r>
              <a:rPr lang="es-MX" dirty="0" err="1"/>
              <a:t>optimiser</a:t>
            </a:r>
            <a:r>
              <a:rPr lang="es-MX" dirty="0"/>
              <a:t> sur ce </a:t>
            </a:r>
            <a:r>
              <a:rPr lang="es-MX" dirty="0" err="1"/>
              <a:t>paramètre</a:t>
            </a:r>
            <a:r>
              <a:rPr lang="es-MX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Le </a:t>
            </a:r>
            <a:r>
              <a:rPr lang="es-MX" dirty="0" err="1"/>
              <a:t>logiciel</a:t>
            </a:r>
            <a:r>
              <a:rPr lang="es-MX" dirty="0"/>
              <a:t> est </a:t>
            </a:r>
            <a:r>
              <a:rPr lang="es-MX" dirty="0" err="1"/>
              <a:t>déjà</a:t>
            </a:r>
            <a:r>
              <a:rPr lang="es-MX" dirty="0"/>
              <a:t> </a:t>
            </a:r>
            <a:r>
              <a:rPr lang="es-MX" dirty="0" err="1"/>
              <a:t>prêt</a:t>
            </a:r>
            <a:r>
              <a:rPr lang="es-MX" dirty="0"/>
              <a:t> pour </a:t>
            </a:r>
            <a:r>
              <a:rPr lang="es-MX" dirty="0" err="1"/>
              <a:t>prendre</a:t>
            </a:r>
            <a:r>
              <a:rPr lang="es-MX" dirty="0"/>
              <a:t> en </a:t>
            </a:r>
            <a:r>
              <a:rPr lang="es-MX" dirty="0" err="1"/>
              <a:t>compte</a:t>
            </a:r>
            <a:r>
              <a:rPr lang="es-MX" dirty="0"/>
              <a:t> le nombre de </a:t>
            </a:r>
            <a:r>
              <a:rPr lang="es-MX" dirty="0" err="1"/>
              <a:t>moteurs</a:t>
            </a:r>
            <a:r>
              <a:rPr lang="es-MX" dirty="0"/>
              <a:t> pour </a:t>
            </a:r>
            <a:r>
              <a:rPr lang="es-MX" dirty="0" err="1"/>
              <a:t>optimiser</a:t>
            </a:r>
            <a:r>
              <a:rPr lang="es-MX" dirty="0"/>
              <a:t> sur ce </a:t>
            </a:r>
            <a:r>
              <a:rPr lang="es-MX" dirty="0" err="1"/>
              <a:t>paramètre</a:t>
            </a:r>
            <a:r>
              <a:rPr lang="es-MX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Possibilité</a:t>
            </a:r>
            <a:r>
              <a:rPr lang="es-MX" dirty="0"/>
              <a:t> </a:t>
            </a:r>
            <a:r>
              <a:rPr lang="es-MX" dirty="0" err="1"/>
              <a:t>d’optimiser</a:t>
            </a:r>
            <a:r>
              <a:rPr lang="es-MX" dirty="0"/>
              <a:t> sur le </a:t>
            </a:r>
            <a:r>
              <a:rPr lang="es-MX" dirty="0" err="1"/>
              <a:t>dimensionnement</a:t>
            </a:r>
            <a:r>
              <a:rPr lang="es-MX" dirty="0"/>
              <a:t> des </a:t>
            </a:r>
            <a:r>
              <a:rPr lang="es-MX" dirty="0" err="1"/>
              <a:t>moteurs</a:t>
            </a:r>
            <a:r>
              <a:rPr lang="es-MX" dirty="0"/>
              <a:t> et </a:t>
            </a:r>
            <a:r>
              <a:rPr lang="es-MX" dirty="0" err="1"/>
              <a:t>leurs</a:t>
            </a:r>
            <a:r>
              <a:rPr lang="es-MX" dirty="0"/>
              <a:t> positions.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4528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128</TotalTime>
  <Words>373</Words>
  <Application>Microsoft Office PowerPoint</Application>
  <PresentationFormat>Panorámica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Accord Light SF</vt:lpstr>
      <vt:lpstr>Arial</vt:lpstr>
      <vt:lpstr>Calibri Light</vt:lpstr>
      <vt:lpstr>Wingdings</vt:lpstr>
      <vt:lpstr>Metropolitano</vt:lpstr>
      <vt:lpstr>Axe principale 2</vt:lpstr>
      <vt:lpstr>Principales Modifications dans FAST</vt:lpstr>
      <vt:lpstr>Principales Modifications dans FAST</vt:lpstr>
      <vt:lpstr>Principales Modifications dans FAST</vt:lpstr>
      <vt:lpstr>Principales Modifications dans FAST</vt:lpstr>
      <vt:lpstr>Principales Modifications dans FAST</vt:lpstr>
      <vt:lpstr>Principales Modifications pour l’utilisation</vt:lpstr>
      <vt:lpstr>Futures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 principale 2</dc:title>
  <dc:creator>Perla Mendoza</dc:creator>
  <cp:lastModifiedBy>Perla Mendoza</cp:lastModifiedBy>
  <cp:revision>16</cp:revision>
  <dcterms:created xsi:type="dcterms:W3CDTF">2018-03-23T10:00:36Z</dcterms:created>
  <dcterms:modified xsi:type="dcterms:W3CDTF">2018-03-23T12:08:57Z</dcterms:modified>
</cp:coreProperties>
</file>