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17" r:id="rId2"/>
    <p:sldId id="256" r:id="rId3"/>
    <p:sldId id="257" r:id="rId4"/>
    <p:sldId id="259" r:id="rId5"/>
    <p:sldId id="260" r:id="rId6"/>
    <p:sldId id="318" r:id="rId7"/>
    <p:sldId id="320" r:id="rId8"/>
    <p:sldId id="321" r:id="rId9"/>
    <p:sldId id="319" r:id="rId10"/>
    <p:sldId id="330" r:id="rId11"/>
    <p:sldId id="331" r:id="rId12"/>
    <p:sldId id="332" r:id="rId13"/>
    <p:sldId id="333" r:id="rId14"/>
    <p:sldId id="334" r:id="rId15"/>
    <p:sldId id="335" r:id="rId16"/>
    <p:sldId id="32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3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2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8929" y="2418735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180" y="4129546"/>
            <a:ext cx="7905136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45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2" y="46031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88" y="12904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89" y="340169"/>
            <a:ext cx="802025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98754"/>
            <a:ext cx="6304935" cy="3620729"/>
          </a:xfrm>
        </p:spPr>
        <p:txBody>
          <a:bodyPr/>
          <a:lstStyle>
            <a:lvl1pPr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4" y="59611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8398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3122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8398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3122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101B51E-8947-4BFD-B235-F09247C37E8F}"/>
              </a:ext>
            </a:extLst>
          </p:cNvPr>
          <p:cNvSpPr txBox="1"/>
          <p:nvPr/>
        </p:nvSpPr>
        <p:spPr>
          <a:xfrm>
            <a:off x="619025" y="226348"/>
            <a:ext cx="2056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ko-KR" altLang="en-US" sz="9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7DC1124-BF02-4DD3-966D-EFD9C1F2AA35}"/>
              </a:ext>
            </a:extLst>
          </p:cNvPr>
          <p:cNvSpPr/>
          <p:nvPr/>
        </p:nvSpPr>
        <p:spPr>
          <a:xfrm>
            <a:off x="1430012" y="226348"/>
            <a:ext cx="34290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1C47805-CE4E-4ADF-A982-058CEB2504B0}"/>
              </a:ext>
            </a:extLst>
          </p:cNvPr>
          <p:cNvSpPr/>
          <p:nvPr/>
        </p:nvSpPr>
        <p:spPr>
          <a:xfrm>
            <a:off x="7834625" y="136306"/>
            <a:ext cx="34290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4804B-2A0E-47B3-AAFE-B1FC85F14604}"/>
              </a:ext>
            </a:extLst>
          </p:cNvPr>
          <p:cNvSpPr txBox="1"/>
          <p:nvPr/>
        </p:nvSpPr>
        <p:spPr>
          <a:xfrm>
            <a:off x="2675512" y="4570903"/>
            <a:ext cx="50452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Alumno</a:t>
            </a:r>
            <a:r>
              <a:rPr lang="en-GB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: Emmanuel Cardozo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9E396-C937-ED5D-48C1-2E5921C14F13}"/>
              </a:ext>
            </a:extLst>
          </p:cNvPr>
          <p:cNvSpPr txBox="1">
            <a:spLocks/>
          </p:cNvSpPr>
          <p:nvPr/>
        </p:nvSpPr>
        <p:spPr>
          <a:xfrm>
            <a:off x="619025" y="341764"/>
            <a:ext cx="8192728" cy="14453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TP Final – </a:t>
            </a:r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Series </a:t>
            </a:r>
            <a:r>
              <a:rPr lang="en-US" dirty="0" err="1">
                <a:solidFill>
                  <a:schemeClr val="bg1"/>
                </a:solidFill>
              </a:rPr>
              <a:t>Temporales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51D12959-7AB0-64F4-3754-BF4B3B97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47" y="0"/>
            <a:ext cx="1190568" cy="11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1918526" y="315160"/>
            <a:ext cx="8192728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propuestos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7C9D3A-EC04-D17E-F95F-0DE0B3DDA09F}"/>
              </a:ext>
            </a:extLst>
          </p:cNvPr>
          <p:cNvGrpSpPr/>
          <p:nvPr/>
        </p:nvGrpSpPr>
        <p:grpSpPr>
          <a:xfrm>
            <a:off x="239988" y="2197445"/>
            <a:ext cx="3487499" cy="2946056"/>
            <a:chOff x="319983" y="2929926"/>
            <a:chExt cx="4649999" cy="3928075"/>
          </a:xfrm>
        </p:grpSpPr>
        <p:grpSp>
          <p:nvGrpSpPr>
            <p:cNvPr id="3" name="Graphic 60">
              <a:extLst>
                <a:ext uri="{FF2B5EF4-FFF2-40B4-BE49-F238E27FC236}">
                  <a16:creationId xmlns:a16="http://schemas.microsoft.com/office/drawing/2014/main" id="{597D85D3-CCEA-079A-1CC2-484DC29AE39B}"/>
                </a:ext>
              </a:extLst>
            </p:cNvPr>
            <p:cNvGrpSpPr/>
            <p:nvPr/>
          </p:nvGrpSpPr>
          <p:grpSpPr>
            <a:xfrm>
              <a:off x="1454391" y="2930354"/>
              <a:ext cx="1089732" cy="1378053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8F5DF5D-AA12-80C8-7F65-8D5E3E9F5D81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5607F24-95C4-0C72-9CFE-E3D1666E8856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4DED1E6-7D4C-C9B6-71CA-F2A5F5755C07}"/>
                </a:ext>
              </a:extLst>
            </p:cNvPr>
            <p:cNvSpPr/>
            <p:nvPr/>
          </p:nvSpPr>
          <p:spPr>
            <a:xfrm>
              <a:off x="2177904" y="3433410"/>
              <a:ext cx="119863" cy="94469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8A339D-1C30-DDB1-0256-266893F187A8}"/>
                </a:ext>
              </a:extLst>
            </p:cNvPr>
            <p:cNvSpPr/>
            <p:nvPr/>
          </p:nvSpPr>
          <p:spPr>
            <a:xfrm>
              <a:off x="319983" y="4128436"/>
              <a:ext cx="4005356" cy="2729565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75B9E6-9A80-1184-786E-EE90BBA8C8D5}"/>
                </a:ext>
              </a:extLst>
            </p:cNvPr>
            <p:cNvSpPr/>
            <p:nvPr/>
          </p:nvSpPr>
          <p:spPr>
            <a:xfrm>
              <a:off x="4168141" y="4711753"/>
              <a:ext cx="801841" cy="24014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72EDFB4-B862-0323-0CFB-950C832D2D24}"/>
                </a:ext>
              </a:extLst>
            </p:cNvPr>
            <p:cNvSpPr/>
            <p:nvPr/>
          </p:nvSpPr>
          <p:spPr>
            <a:xfrm>
              <a:off x="1454391" y="2929926"/>
              <a:ext cx="838695" cy="1003577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B1CEF6-028A-706B-0674-F83F41A78977}"/>
                </a:ext>
              </a:extLst>
            </p:cNvPr>
            <p:cNvSpPr/>
            <p:nvPr/>
          </p:nvSpPr>
          <p:spPr>
            <a:xfrm>
              <a:off x="1670458" y="3151115"/>
              <a:ext cx="626004" cy="1156829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652DFB2-8973-2395-E9BF-9BF37E54F476}"/>
                </a:ext>
              </a:extLst>
            </p:cNvPr>
            <p:cNvSpPr/>
            <p:nvPr/>
          </p:nvSpPr>
          <p:spPr>
            <a:xfrm>
              <a:off x="4099252" y="4769707"/>
              <a:ext cx="232685" cy="265849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9C85894-EF4A-54D3-86CC-4101252E7355}"/>
                </a:ext>
              </a:extLst>
            </p:cNvPr>
            <p:cNvSpPr/>
            <p:nvPr/>
          </p:nvSpPr>
          <p:spPr>
            <a:xfrm>
              <a:off x="2152321" y="3379137"/>
              <a:ext cx="115586" cy="53931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5D46AB-F9A4-8B56-463D-D10BAD0D3C52}"/>
                </a:ext>
              </a:extLst>
            </p:cNvPr>
            <p:cNvSpPr/>
            <p:nvPr/>
          </p:nvSpPr>
          <p:spPr>
            <a:xfrm>
              <a:off x="2490757" y="3619856"/>
              <a:ext cx="27278" cy="26353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E76B7D-E9CB-910E-FD04-99567F766106}"/>
                </a:ext>
              </a:extLst>
            </p:cNvPr>
            <p:cNvSpPr/>
            <p:nvPr/>
          </p:nvSpPr>
          <p:spPr>
            <a:xfrm>
              <a:off x="1738454" y="4113179"/>
              <a:ext cx="1081064" cy="2434270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C8E395-197A-60CB-D7C3-D0D7B99FD5E7}"/>
                </a:ext>
              </a:extLst>
            </p:cNvPr>
            <p:cNvSpPr/>
            <p:nvPr/>
          </p:nvSpPr>
          <p:spPr>
            <a:xfrm>
              <a:off x="1985918" y="4302559"/>
              <a:ext cx="516684" cy="2099407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3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012957-3284-E1A0-128D-8A940166B49B}"/>
                </a:ext>
              </a:extLst>
            </p:cNvPr>
            <p:cNvSpPr/>
            <p:nvPr/>
          </p:nvSpPr>
          <p:spPr>
            <a:xfrm>
              <a:off x="2200219" y="3439447"/>
              <a:ext cx="75234" cy="82396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0D944A-DDF5-9853-5E12-F0B37D3DAFDB}"/>
                </a:ext>
              </a:extLst>
            </p:cNvPr>
            <p:cNvSpPr/>
            <p:nvPr/>
          </p:nvSpPr>
          <p:spPr>
            <a:xfrm>
              <a:off x="1047318" y="6344363"/>
              <a:ext cx="234871" cy="237908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7AF2AB-4C8D-AC36-EAF2-4FDCACAC75F3}"/>
                </a:ext>
              </a:extLst>
            </p:cNvPr>
            <p:cNvSpPr/>
            <p:nvPr/>
          </p:nvSpPr>
          <p:spPr>
            <a:xfrm>
              <a:off x="1266792" y="6274046"/>
              <a:ext cx="689038" cy="420862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2E621D-BACE-B2CC-6F60-31AC3A48F97A}"/>
                </a:ext>
              </a:extLst>
            </p:cNvPr>
            <p:cNvSpPr/>
            <p:nvPr/>
          </p:nvSpPr>
          <p:spPr>
            <a:xfrm>
              <a:off x="1274329" y="6274046"/>
              <a:ext cx="686182" cy="170915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973EB6-AC45-EEC4-AC9C-6570FA21BFA7}"/>
              </a:ext>
            </a:extLst>
          </p:cNvPr>
          <p:cNvGrpSpPr/>
          <p:nvPr/>
        </p:nvGrpSpPr>
        <p:grpSpPr>
          <a:xfrm>
            <a:off x="2570621" y="945634"/>
            <a:ext cx="5961910" cy="3855841"/>
            <a:chOff x="428931" y="1889464"/>
            <a:chExt cx="5961910" cy="385584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9EEEE5-B57A-000F-59E7-F0E6A17D8C0A}"/>
                </a:ext>
              </a:extLst>
            </p:cNvPr>
            <p:cNvGrpSpPr/>
            <p:nvPr/>
          </p:nvGrpSpPr>
          <p:grpSpPr>
            <a:xfrm rot="10800000" flipH="1">
              <a:off x="3003246" y="2774611"/>
              <a:ext cx="197051" cy="1538514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F7D7C096-E37B-4FA0-E021-774158A96B1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6B9A837-A451-497D-24E6-2DACD60BB090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D3E155-53B2-AA29-EC68-549E8B9B15B3}"/>
                </a:ext>
              </a:extLst>
            </p:cNvPr>
            <p:cNvGrpSpPr/>
            <p:nvPr/>
          </p:nvGrpSpPr>
          <p:grpSpPr>
            <a:xfrm rot="10800000" flipH="1">
              <a:off x="883087" y="2979395"/>
              <a:ext cx="197051" cy="1455146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729D3872-4340-042F-386B-00A276D80F91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31C45A7E-EC27-22A0-1771-EF0900C21AE8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E9A11A-4DD2-9B90-B7B1-07BF30F5D897}"/>
                </a:ext>
              </a:extLst>
            </p:cNvPr>
            <p:cNvGrpSpPr/>
            <p:nvPr/>
          </p:nvGrpSpPr>
          <p:grpSpPr>
            <a:xfrm rot="10800000" flipH="1">
              <a:off x="3714509" y="3182303"/>
              <a:ext cx="197051" cy="1673418"/>
              <a:chOff x="10641180" y="362514"/>
              <a:chExt cx="247650" cy="1989158"/>
            </a:xfrm>
            <a:solidFill>
              <a:schemeClr val="accent1"/>
            </a:solidFill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9B702A-6E44-2B00-38E4-6B5D85172EA1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2D326BFF-95AE-9C83-A4D5-3BFBC76E762B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0D7A81-9E86-2736-2364-A2AE571DA40E}"/>
                </a:ext>
              </a:extLst>
            </p:cNvPr>
            <p:cNvGrpSpPr/>
            <p:nvPr/>
          </p:nvGrpSpPr>
          <p:grpSpPr>
            <a:xfrm rot="10800000" flipH="1">
              <a:off x="1342163" y="3020854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84B9341D-5E10-B3B7-FA96-BADDA7B9A2E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63FF30C9-BF52-1352-26E7-EF7640A694F0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25D452E-39B4-9B61-0563-6FDE0FAD8AE2}"/>
                </a:ext>
              </a:extLst>
            </p:cNvPr>
            <p:cNvGrpSpPr/>
            <p:nvPr/>
          </p:nvGrpSpPr>
          <p:grpSpPr>
            <a:xfrm rot="10800000" flipH="1">
              <a:off x="2070894" y="1889464"/>
              <a:ext cx="197051" cy="1455146"/>
              <a:chOff x="10630391" y="1182550"/>
              <a:chExt cx="247650" cy="1828800"/>
            </a:xfrm>
            <a:solidFill>
              <a:schemeClr val="accent2"/>
            </a:solidFill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A6DD0AD-9143-3B33-D697-EF7533E6682E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EAC6D15F-D0D7-46CD-A82B-47C5C53A1537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3F788A-A0CE-3F66-5532-1E6B137B6BD5}"/>
                </a:ext>
              </a:extLst>
            </p:cNvPr>
            <p:cNvGrpSpPr/>
            <p:nvPr/>
          </p:nvGrpSpPr>
          <p:grpSpPr>
            <a:xfrm rot="10800000" flipH="1">
              <a:off x="4458420" y="2985359"/>
              <a:ext cx="197051" cy="1455146"/>
              <a:chOff x="10662618" y="438150"/>
              <a:chExt cx="247650" cy="1828800"/>
            </a:xfrm>
            <a:solidFill>
              <a:schemeClr val="accent1"/>
            </a:solidFill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C2BC209D-9D82-9DEB-E320-B21893BE3FA1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19E74B0F-1A44-88CB-CDE0-9073A2230A26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8BF68AB-1063-52D4-E0A3-8D88CE295C25}"/>
                </a:ext>
              </a:extLst>
            </p:cNvPr>
            <p:cNvGrpSpPr/>
            <p:nvPr/>
          </p:nvGrpSpPr>
          <p:grpSpPr>
            <a:xfrm rot="10800000" flipH="1">
              <a:off x="3990486" y="3316174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F0061C45-4E89-5083-2994-09248CCB240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81B8CD0-6EFA-ECC9-1A39-28159B20C3ED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8547D4-CFF9-8524-D6FA-1D9BE36D4755}"/>
                </a:ext>
              </a:extLst>
            </p:cNvPr>
            <p:cNvGrpSpPr/>
            <p:nvPr/>
          </p:nvGrpSpPr>
          <p:grpSpPr>
            <a:xfrm rot="10800000" flipH="1">
              <a:off x="4216912" y="2833046"/>
              <a:ext cx="197051" cy="1455146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CAC9AE1A-DB44-F564-56F5-A38365472718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B37160BE-0D41-97D9-BA09-07D66545A0C1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B6B2041-D092-9E89-C194-29AACB07D761}"/>
                </a:ext>
              </a:extLst>
            </p:cNvPr>
            <p:cNvGrpSpPr/>
            <p:nvPr/>
          </p:nvGrpSpPr>
          <p:grpSpPr>
            <a:xfrm rot="10800000" flipH="1">
              <a:off x="1594349" y="2198799"/>
              <a:ext cx="197051" cy="1455146"/>
              <a:chOff x="10653055" y="438150"/>
              <a:chExt cx="247650" cy="1828800"/>
            </a:xfrm>
            <a:solidFill>
              <a:schemeClr val="accent2"/>
            </a:solidFill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8008B211-8021-CFB3-49AE-2BF6450ACED7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8F06C361-AF9E-8A93-6D45-FE859D04A6F8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BA0EE3-5629-84D2-A19A-CD75C565EDED}"/>
                </a:ext>
              </a:extLst>
            </p:cNvPr>
            <p:cNvGrpSpPr/>
            <p:nvPr/>
          </p:nvGrpSpPr>
          <p:grpSpPr>
            <a:xfrm rot="10800000" flipH="1">
              <a:off x="1827638" y="2309215"/>
              <a:ext cx="197051" cy="873087"/>
              <a:chOff x="10641180" y="500718"/>
              <a:chExt cx="247650" cy="1097280"/>
            </a:xfrm>
            <a:solidFill>
              <a:schemeClr val="accent2"/>
            </a:solidFill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CF35377A-74D1-DD2B-F652-FF8CB0634858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E9EBD411-D364-0B29-B78A-4791DF4F0B3E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07E998-7340-EE0B-55B4-B452D6859B4A}"/>
                </a:ext>
              </a:extLst>
            </p:cNvPr>
            <p:cNvGrpSpPr/>
            <p:nvPr/>
          </p:nvGrpSpPr>
          <p:grpSpPr>
            <a:xfrm rot="10800000" flipH="1">
              <a:off x="653548" y="3555421"/>
              <a:ext cx="197051" cy="873087"/>
              <a:chOff x="10641180" y="500718"/>
              <a:chExt cx="247650" cy="1097280"/>
            </a:xfrm>
            <a:solidFill>
              <a:schemeClr val="accent2"/>
            </a:solidFill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D9F7C0EE-C9B9-9B4F-FD05-75754DDC9DE3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B6D7DCCE-5DB5-5DBC-D3B3-28E6770DCB85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63C960-9977-6925-8039-50CCA299D965}"/>
                </a:ext>
              </a:extLst>
            </p:cNvPr>
            <p:cNvGrpSpPr/>
            <p:nvPr/>
          </p:nvGrpSpPr>
          <p:grpSpPr>
            <a:xfrm rot="10800000" flipH="1">
              <a:off x="428931" y="3518667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80A4A39-AAB5-3832-7176-30674604EBA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04E11000-D80A-3C5C-8837-9D5C0D89431A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13AE561-F13E-FE36-DFD2-2F7021736376}"/>
                </a:ext>
              </a:extLst>
            </p:cNvPr>
            <p:cNvGrpSpPr/>
            <p:nvPr/>
          </p:nvGrpSpPr>
          <p:grpSpPr>
            <a:xfrm rot="10800000" flipH="1">
              <a:off x="5902145" y="4133705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CB16A5C-345B-C936-EE0C-04BAF50F028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A298FAA3-998C-F913-AFAA-C44077624CCA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DE86BA-87FD-CECF-704F-02093608B06C}"/>
                </a:ext>
              </a:extLst>
            </p:cNvPr>
            <p:cNvGrpSpPr/>
            <p:nvPr/>
          </p:nvGrpSpPr>
          <p:grpSpPr>
            <a:xfrm rot="10800000" flipH="1">
              <a:off x="5188901" y="3300670"/>
              <a:ext cx="197051" cy="1538514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B747430-A92C-F569-B3F4-A0805CA0862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86696DB-AC23-C00F-80A6-D58F1172EEBE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74C6A05-026C-9FE6-66CD-F7D6F1699398}"/>
                </a:ext>
              </a:extLst>
            </p:cNvPr>
            <p:cNvGrpSpPr/>
            <p:nvPr/>
          </p:nvGrpSpPr>
          <p:grpSpPr>
            <a:xfrm rot="10800000" flipH="1">
              <a:off x="4941130" y="3676395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61ACF403-FCD8-4557-A08D-0A3CA57180B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5018DF18-EE4C-60B3-3CC8-C99DBA71AD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4CD3F27-1BE8-1062-5350-4CDA446B7162}"/>
                </a:ext>
              </a:extLst>
            </p:cNvPr>
            <p:cNvGrpSpPr/>
            <p:nvPr/>
          </p:nvGrpSpPr>
          <p:grpSpPr>
            <a:xfrm rot="10800000" flipH="1">
              <a:off x="5419938" y="3590496"/>
              <a:ext cx="197051" cy="873087"/>
              <a:chOff x="10641180" y="500718"/>
              <a:chExt cx="247650" cy="1097280"/>
            </a:xfrm>
            <a:solidFill>
              <a:schemeClr val="accent2"/>
            </a:solidFill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98826CC-22A8-7894-E637-CEC9BFE3894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22CDB04-E508-8302-753F-48B3AE10027C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FD3345-074D-F630-FBAB-88EE6E890B61}"/>
                </a:ext>
              </a:extLst>
            </p:cNvPr>
            <p:cNvGrpSpPr/>
            <p:nvPr/>
          </p:nvGrpSpPr>
          <p:grpSpPr>
            <a:xfrm rot="10800000" flipH="1">
              <a:off x="4714221" y="3409318"/>
              <a:ext cx="197051" cy="1455146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B71C8C16-BD21-5B73-904C-E69BD672892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2C1403B-B558-26FD-117E-602DFD9FBB7B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D059565-59B7-7F1B-E090-9C9EC1AD439F}"/>
                </a:ext>
              </a:extLst>
            </p:cNvPr>
            <p:cNvGrpSpPr/>
            <p:nvPr/>
          </p:nvGrpSpPr>
          <p:grpSpPr>
            <a:xfrm rot="10800000" flipH="1">
              <a:off x="1114826" y="2630324"/>
              <a:ext cx="197051" cy="1455146"/>
              <a:chOff x="10641180" y="438150"/>
              <a:chExt cx="247650" cy="1828800"/>
            </a:xfrm>
            <a:solidFill>
              <a:schemeClr val="accent2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F86091A-DFE4-D3E9-A68D-EE2066317053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7A004A30-2E47-3243-5C45-107E0780AB4B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21A301A-80A1-CD78-2A20-386DA11E22E9}"/>
                </a:ext>
              </a:extLst>
            </p:cNvPr>
            <p:cNvGrpSpPr/>
            <p:nvPr/>
          </p:nvGrpSpPr>
          <p:grpSpPr>
            <a:xfrm rot="10800000" flipH="1">
              <a:off x="2297706" y="2563761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9BE93F7-4D4A-9DAA-BB0C-6B99246DED89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DF2112B9-FD58-091C-6BD1-2E03422AE4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E4D812-3FFD-2547-51B0-0062EFA5513A}"/>
                </a:ext>
              </a:extLst>
            </p:cNvPr>
            <p:cNvGrpSpPr/>
            <p:nvPr/>
          </p:nvGrpSpPr>
          <p:grpSpPr>
            <a:xfrm rot="10800000" flipH="1">
              <a:off x="2545997" y="2990843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CDAACDE-A3C8-60F0-32A6-433988F02CF8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F13F548-41A9-AB9F-D4AE-B7FDF83883F3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5EF87D-DB98-F353-A9FC-098B72916994}"/>
                </a:ext>
              </a:extLst>
            </p:cNvPr>
            <p:cNvGrpSpPr/>
            <p:nvPr/>
          </p:nvGrpSpPr>
          <p:grpSpPr>
            <a:xfrm rot="10800000" flipH="1">
              <a:off x="2780136" y="3217401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8B45170-3F6F-0E3D-B1A3-B7EBEF6238F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4B71D74-BC40-BDC3-0A90-127E3749D07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C597DD-30F7-127F-F808-F9B58E066CFF}"/>
                </a:ext>
              </a:extLst>
            </p:cNvPr>
            <p:cNvGrpSpPr/>
            <p:nvPr/>
          </p:nvGrpSpPr>
          <p:grpSpPr>
            <a:xfrm rot="10800000" flipH="1">
              <a:off x="3488562" y="2978246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A573888-383D-833A-87F4-715DADE7E56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614285D-B521-C626-13A2-D328C84C5D1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19EF9C-5929-1281-8D92-8A253DD4B2E0}"/>
                </a:ext>
              </a:extLst>
            </p:cNvPr>
            <p:cNvGrpSpPr/>
            <p:nvPr/>
          </p:nvGrpSpPr>
          <p:grpSpPr>
            <a:xfrm rot="10800000" flipH="1">
              <a:off x="3228488" y="2307321"/>
              <a:ext cx="197051" cy="1455146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457AABB-6EFE-2860-2A23-0F27C9EE2FA4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A71C6247-3304-36F9-D6D8-67940E26314B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3CDA6D4-510E-9FA9-0711-125EEFB0FAE5}"/>
                </a:ext>
              </a:extLst>
            </p:cNvPr>
            <p:cNvGrpSpPr/>
            <p:nvPr/>
          </p:nvGrpSpPr>
          <p:grpSpPr>
            <a:xfrm rot="10800000" flipH="1">
              <a:off x="5650127" y="4050003"/>
              <a:ext cx="197051" cy="873087"/>
              <a:chOff x="10641180" y="500718"/>
              <a:chExt cx="247650" cy="1097280"/>
            </a:xfrm>
            <a:solidFill>
              <a:schemeClr val="accent1"/>
            </a:solidFill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6AB635F-2D24-7510-F8B9-99D414E56FB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AC1D2EA-1A1A-487D-0BB2-DF1B6BE276E3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8257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488666E-354C-5B80-79E6-6847125F01DA}"/>
                </a:ext>
              </a:extLst>
            </p:cNvPr>
            <p:cNvGrpSpPr/>
            <p:nvPr/>
          </p:nvGrpSpPr>
          <p:grpSpPr>
            <a:xfrm rot="10800000" flipH="1">
              <a:off x="6193790" y="4206791"/>
              <a:ext cx="197051" cy="1538514"/>
              <a:chOff x="10641180" y="438150"/>
              <a:chExt cx="247650" cy="1828800"/>
            </a:xfrm>
            <a:solidFill>
              <a:schemeClr val="accent1"/>
            </a:solidFill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0FCC4E4-25EE-0E45-79CF-70905881234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0E9FF024-5CED-4643-6A63-906F8859DFA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2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2014219" y="357176"/>
            <a:ext cx="8192728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propuestos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CC71FA-B7CD-2EB7-BC8A-5DBAF745F35C}"/>
              </a:ext>
            </a:extLst>
          </p:cNvPr>
          <p:cNvGrpSpPr/>
          <p:nvPr/>
        </p:nvGrpSpPr>
        <p:grpSpPr>
          <a:xfrm>
            <a:off x="0" y="1302042"/>
            <a:ext cx="9144000" cy="3841458"/>
            <a:chOff x="756254" y="1940848"/>
            <a:chExt cx="10679494" cy="272187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FE95F0D-B10C-3074-239A-6A1C49BCAA1F}"/>
                </a:ext>
              </a:extLst>
            </p:cNvPr>
            <p:cNvGrpSpPr/>
            <p:nvPr/>
          </p:nvGrpSpPr>
          <p:grpSpPr>
            <a:xfrm>
              <a:off x="756254" y="1940848"/>
              <a:ext cx="10679494" cy="2721871"/>
              <a:chOff x="756254" y="1940848"/>
              <a:chExt cx="10679494" cy="2721871"/>
            </a:xfrm>
            <a:solidFill>
              <a:schemeClr val="accent6"/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09765C-E655-AB5A-AA41-7AB3B36A4869}"/>
                  </a:ext>
                </a:extLst>
              </p:cNvPr>
              <p:cNvSpPr/>
              <p:nvPr/>
            </p:nvSpPr>
            <p:spPr>
              <a:xfrm>
                <a:off x="756254" y="1940848"/>
                <a:ext cx="10547598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3654DD6-AA65-6EF4-BCA4-53B10CBDDC39}"/>
                  </a:ext>
                </a:extLst>
              </p:cNvPr>
              <p:cNvSpPr/>
              <p:nvPr/>
            </p:nvSpPr>
            <p:spPr>
              <a:xfrm rot="5400000">
                <a:off x="9942926" y="3169899"/>
                <a:ext cx="2721871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82EB6DD-B558-180E-D034-0171ED8B1C59}"/>
                  </a:ext>
                </a:extLst>
              </p:cNvPr>
              <p:cNvSpPr/>
              <p:nvPr/>
            </p:nvSpPr>
            <p:spPr>
              <a:xfrm>
                <a:off x="756254" y="4398948"/>
                <a:ext cx="10679494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ED8FDFE-684F-514B-DA9A-FF80DBF9B906}"/>
                </a:ext>
              </a:extLst>
            </p:cNvPr>
            <p:cNvGrpSpPr/>
            <p:nvPr/>
          </p:nvGrpSpPr>
          <p:grpSpPr>
            <a:xfrm>
              <a:off x="756254" y="2072733"/>
              <a:ext cx="10679494" cy="2589986"/>
              <a:chOff x="756254" y="2072733"/>
              <a:chExt cx="10679494" cy="2589986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F3F9A8A-B661-B0E6-8D9E-D2680480759B}"/>
                  </a:ext>
                </a:extLst>
              </p:cNvPr>
              <p:cNvCxnSpPr>
                <a:cxnSpLocks/>
                <a:stCxn id="118" idx="1"/>
                <a:endCxn id="118" idx="3"/>
              </p:cNvCxnSpPr>
              <p:nvPr/>
            </p:nvCxnSpPr>
            <p:spPr>
              <a:xfrm>
                <a:off x="756254" y="2072733"/>
                <a:ext cx="10547598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78FFFF2-8904-01EF-1EF9-6F3E3A4EE110}"/>
                  </a:ext>
                </a:extLst>
              </p:cNvPr>
              <p:cNvCxnSpPr>
                <a:cxnSpLocks/>
                <a:endCxn id="119" idx="3"/>
              </p:cNvCxnSpPr>
              <p:nvPr/>
            </p:nvCxnSpPr>
            <p:spPr>
              <a:xfrm flipH="1">
                <a:off x="11303861" y="2072735"/>
                <a:ext cx="4" cy="258998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AAFFEFF-1C44-E062-2A7A-04453876CD50}"/>
                  </a:ext>
                </a:extLst>
              </p:cNvPr>
              <p:cNvCxnSpPr>
                <a:cxnSpLocks/>
                <a:stCxn id="120" idx="1"/>
                <a:endCxn id="120" idx="3"/>
              </p:cNvCxnSpPr>
              <p:nvPr/>
            </p:nvCxnSpPr>
            <p:spPr>
              <a:xfrm>
                <a:off x="756254" y="4530833"/>
                <a:ext cx="1067949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EEFA69D-E2F0-4442-B134-69A2C75A29AB}"/>
              </a:ext>
            </a:extLst>
          </p:cNvPr>
          <p:cNvGrpSpPr/>
          <p:nvPr/>
        </p:nvGrpSpPr>
        <p:grpSpPr>
          <a:xfrm flipH="1">
            <a:off x="314202" y="921136"/>
            <a:ext cx="930519" cy="358175"/>
            <a:chOff x="8760955" y="-377720"/>
            <a:chExt cx="5693435" cy="2191516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7DF0728-3602-0EB2-E2FE-578FAB5653D9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B52A6D7-7CBE-C8E6-C6F8-D0B5C669532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B277A-ED44-FB22-E567-E5CBC484C3C8}"/>
              </a:ext>
            </a:extLst>
          </p:cNvPr>
          <p:cNvGrpSpPr/>
          <p:nvPr/>
        </p:nvGrpSpPr>
        <p:grpSpPr>
          <a:xfrm>
            <a:off x="2468377" y="4412569"/>
            <a:ext cx="930519" cy="358175"/>
            <a:chOff x="8760955" y="-377720"/>
            <a:chExt cx="5693435" cy="219151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1993181-14F2-C094-61E1-7766604A462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AB7D18D-4936-6A26-AF61-034A7500603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AA5D90-6BE3-F957-8720-01982DF0F328}"/>
              </a:ext>
            </a:extLst>
          </p:cNvPr>
          <p:cNvGrpSpPr/>
          <p:nvPr/>
        </p:nvGrpSpPr>
        <p:grpSpPr>
          <a:xfrm flipH="1">
            <a:off x="3819135" y="921136"/>
            <a:ext cx="930519" cy="358175"/>
            <a:chOff x="8760955" y="-377720"/>
            <a:chExt cx="5693435" cy="2191516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F1AA23-DB51-C177-D8B2-4CFE59548C44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37EED03-42BD-4410-61C1-23B4D7003AE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4DABC00-B6E3-C081-59ED-EA22D9178354}"/>
              </a:ext>
            </a:extLst>
          </p:cNvPr>
          <p:cNvGrpSpPr/>
          <p:nvPr/>
        </p:nvGrpSpPr>
        <p:grpSpPr>
          <a:xfrm flipH="1">
            <a:off x="7324068" y="921136"/>
            <a:ext cx="930519" cy="358175"/>
            <a:chOff x="8760955" y="-377720"/>
            <a:chExt cx="5693435" cy="2191516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BA32BD-5375-54D6-448D-DB9EF802C7A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7583D52-ECC3-DC91-BF40-A871BFE08B8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2C37706-8DF2-004D-5843-5F2193684E68}"/>
              </a:ext>
            </a:extLst>
          </p:cNvPr>
          <p:cNvGrpSpPr/>
          <p:nvPr/>
        </p:nvGrpSpPr>
        <p:grpSpPr>
          <a:xfrm>
            <a:off x="5785419" y="4419859"/>
            <a:ext cx="930519" cy="358175"/>
            <a:chOff x="8760955" y="-377720"/>
            <a:chExt cx="5693435" cy="2191516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F2FDC6D-C737-660B-394E-96B8F7199575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63CD60A-9247-04ED-1077-953EC7B4FBA3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4" name="object 2">
            <a:extLst>
              <a:ext uri="{FF2B5EF4-FFF2-40B4-BE49-F238E27FC236}">
                <a16:creationId xmlns:a16="http://schemas.microsoft.com/office/drawing/2014/main" id="{46E8F720-86BC-B406-0705-BA4B289DD857}"/>
              </a:ext>
            </a:extLst>
          </p:cNvPr>
          <p:cNvSpPr/>
          <p:nvPr/>
        </p:nvSpPr>
        <p:spPr>
          <a:xfrm>
            <a:off x="-11680" y="1673820"/>
            <a:ext cx="2542499" cy="1010818"/>
          </a:xfrm>
          <a:custGeom>
            <a:avLst/>
            <a:gdLst/>
            <a:ahLst/>
            <a:cxnLst/>
            <a:rect l="l" t="t" r="r" b="b"/>
            <a:pathLst>
              <a:path w="2498725" h="1235075">
                <a:moveTo>
                  <a:pt x="2292645" y="1234499"/>
                </a:moveTo>
                <a:lnTo>
                  <a:pt x="205754" y="1234499"/>
                </a:lnTo>
                <a:lnTo>
                  <a:pt x="158576" y="1229065"/>
                </a:lnTo>
                <a:lnTo>
                  <a:pt x="115268" y="1213586"/>
                </a:lnTo>
                <a:lnTo>
                  <a:pt x="77065" y="1189298"/>
                </a:lnTo>
                <a:lnTo>
                  <a:pt x="45201" y="1157434"/>
                </a:lnTo>
                <a:lnTo>
                  <a:pt x="20913" y="1119231"/>
                </a:lnTo>
                <a:lnTo>
                  <a:pt x="5434" y="1075923"/>
                </a:lnTo>
                <a:lnTo>
                  <a:pt x="0" y="1028745"/>
                </a:lnTo>
                <a:lnTo>
                  <a:pt x="0" y="205754"/>
                </a:lnTo>
                <a:lnTo>
                  <a:pt x="5434" y="158576"/>
                </a:lnTo>
                <a:lnTo>
                  <a:pt x="20913" y="115268"/>
                </a:lnTo>
                <a:lnTo>
                  <a:pt x="45201" y="77065"/>
                </a:lnTo>
                <a:lnTo>
                  <a:pt x="77065" y="45201"/>
                </a:lnTo>
                <a:lnTo>
                  <a:pt x="115268" y="20913"/>
                </a:lnTo>
                <a:lnTo>
                  <a:pt x="158576" y="5434"/>
                </a:lnTo>
                <a:lnTo>
                  <a:pt x="205754" y="0"/>
                </a:lnTo>
                <a:lnTo>
                  <a:pt x="2292645" y="0"/>
                </a:lnTo>
                <a:lnTo>
                  <a:pt x="2332973" y="3990"/>
                </a:lnTo>
                <a:lnTo>
                  <a:pt x="2371384" y="15662"/>
                </a:lnTo>
                <a:lnTo>
                  <a:pt x="2406798" y="34569"/>
                </a:lnTo>
                <a:lnTo>
                  <a:pt x="2438135" y="60263"/>
                </a:lnTo>
                <a:lnTo>
                  <a:pt x="2463830" y="91601"/>
                </a:lnTo>
                <a:lnTo>
                  <a:pt x="2482737" y="127015"/>
                </a:lnTo>
                <a:lnTo>
                  <a:pt x="2494409" y="165426"/>
                </a:lnTo>
                <a:lnTo>
                  <a:pt x="2498399" y="205754"/>
                </a:lnTo>
                <a:lnTo>
                  <a:pt x="2498399" y="1028745"/>
                </a:lnTo>
                <a:lnTo>
                  <a:pt x="2492965" y="1075923"/>
                </a:lnTo>
                <a:lnTo>
                  <a:pt x="2477486" y="1119231"/>
                </a:lnTo>
                <a:lnTo>
                  <a:pt x="2453198" y="1157434"/>
                </a:lnTo>
                <a:lnTo>
                  <a:pt x="2421334" y="1189298"/>
                </a:lnTo>
                <a:lnTo>
                  <a:pt x="2383131" y="1213586"/>
                </a:lnTo>
                <a:lnTo>
                  <a:pt x="2339823" y="1229065"/>
                </a:lnTo>
                <a:lnTo>
                  <a:pt x="2292645" y="1234499"/>
                </a:lnTo>
                <a:close/>
              </a:path>
            </a:pathLst>
          </a:custGeom>
          <a:solidFill>
            <a:srgbClr val="EBBE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4">
            <a:extLst>
              <a:ext uri="{FF2B5EF4-FFF2-40B4-BE49-F238E27FC236}">
                <a16:creationId xmlns:a16="http://schemas.microsoft.com/office/drawing/2014/main" id="{5E53DE82-0310-6002-3BA6-E72331430E8D}"/>
              </a:ext>
            </a:extLst>
          </p:cNvPr>
          <p:cNvSpPr txBox="1"/>
          <p:nvPr/>
        </p:nvSpPr>
        <p:spPr>
          <a:xfrm>
            <a:off x="288997" y="1700240"/>
            <a:ext cx="19678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order=(2,0,2), </a:t>
            </a:r>
            <a:r>
              <a:rPr sz="2000" spc="-90" dirty="0">
                <a:solidFill>
                  <a:srgbClr val="FFF7F1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FF7F1"/>
                </a:solidFill>
                <a:latin typeface="Lucida Sans Unicode"/>
                <a:cs typeface="Lucida Sans Unicode"/>
              </a:rPr>
              <a:t>seasonal_o</a:t>
            </a:r>
            <a:r>
              <a:rPr sz="2000" spc="-80" dirty="0">
                <a:solidFill>
                  <a:srgbClr val="FFF7F1"/>
                </a:solidFill>
                <a:latin typeface="Lucida Sans Unicode"/>
                <a:cs typeface="Lucida Sans Unicode"/>
              </a:rPr>
              <a:t>r</a:t>
            </a:r>
            <a:r>
              <a:rPr sz="2000" spc="-75" dirty="0">
                <a:solidFill>
                  <a:srgbClr val="FFF7F1"/>
                </a:solidFill>
                <a:latin typeface="Lucida Sans Unicode"/>
                <a:cs typeface="Lucida Sans Unicode"/>
              </a:rPr>
              <a:t>der=  </a:t>
            </a:r>
            <a:r>
              <a:rPr sz="2000" spc="-140" dirty="0">
                <a:solidFill>
                  <a:srgbClr val="FFF7F1"/>
                </a:solidFill>
                <a:latin typeface="Lucida Sans Unicode"/>
                <a:cs typeface="Lucida Sans Unicode"/>
              </a:rPr>
              <a:t>(0,1,0,5)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46" name="object 9">
            <a:extLst>
              <a:ext uri="{FF2B5EF4-FFF2-40B4-BE49-F238E27FC236}">
                <a16:creationId xmlns:a16="http://schemas.microsoft.com/office/drawing/2014/main" id="{58A173BD-ED50-B399-13A6-6A9C3CF986F1}"/>
              </a:ext>
            </a:extLst>
          </p:cNvPr>
          <p:cNvSpPr/>
          <p:nvPr/>
        </p:nvSpPr>
        <p:spPr>
          <a:xfrm>
            <a:off x="3395196" y="1670444"/>
            <a:ext cx="2308649" cy="1014682"/>
          </a:xfrm>
          <a:custGeom>
            <a:avLst/>
            <a:gdLst/>
            <a:ahLst/>
            <a:cxnLst/>
            <a:rect l="l" t="t" r="r" b="b"/>
            <a:pathLst>
              <a:path w="2498725" h="1235075">
                <a:moveTo>
                  <a:pt x="2292645" y="1234499"/>
                </a:moveTo>
                <a:lnTo>
                  <a:pt x="205754" y="1234499"/>
                </a:lnTo>
                <a:lnTo>
                  <a:pt x="158576" y="1229065"/>
                </a:lnTo>
                <a:lnTo>
                  <a:pt x="115268" y="1213586"/>
                </a:lnTo>
                <a:lnTo>
                  <a:pt x="77065" y="1189298"/>
                </a:lnTo>
                <a:lnTo>
                  <a:pt x="45201" y="1157434"/>
                </a:lnTo>
                <a:lnTo>
                  <a:pt x="20913" y="1119231"/>
                </a:lnTo>
                <a:lnTo>
                  <a:pt x="5434" y="1075923"/>
                </a:lnTo>
                <a:lnTo>
                  <a:pt x="0" y="1028745"/>
                </a:lnTo>
                <a:lnTo>
                  <a:pt x="0" y="205754"/>
                </a:lnTo>
                <a:lnTo>
                  <a:pt x="5434" y="158576"/>
                </a:lnTo>
                <a:lnTo>
                  <a:pt x="20913" y="115268"/>
                </a:lnTo>
                <a:lnTo>
                  <a:pt x="45201" y="77065"/>
                </a:lnTo>
                <a:lnTo>
                  <a:pt x="77065" y="45201"/>
                </a:lnTo>
                <a:lnTo>
                  <a:pt x="115268" y="20913"/>
                </a:lnTo>
                <a:lnTo>
                  <a:pt x="158576" y="5434"/>
                </a:lnTo>
                <a:lnTo>
                  <a:pt x="205754" y="0"/>
                </a:lnTo>
                <a:lnTo>
                  <a:pt x="2292645" y="0"/>
                </a:lnTo>
                <a:lnTo>
                  <a:pt x="2332973" y="3990"/>
                </a:lnTo>
                <a:lnTo>
                  <a:pt x="2371384" y="15662"/>
                </a:lnTo>
                <a:lnTo>
                  <a:pt x="2406798" y="34569"/>
                </a:lnTo>
                <a:lnTo>
                  <a:pt x="2438135" y="60263"/>
                </a:lnTo>
                <a:lnTo>
                  <a:pt x="2463830" y="91601"/>
                </a:lnTo>
                <a:lnTo>
                  <a:pt x="2482737" y="127015"/>
                </a:lnTo>
                <a:lnTo>
                  <a:pt x="2494409" y="165426"/>
                </a:lnTo>
                <a:lnTo>
                  <a:pt x="2498399" y="205754"/>
                </a:lnTo>
                <a:lnTo>
                  <a:pt x="2498399" y="1028745"/>
                </a:lnTo>
                <a:lnTo>
                  <a:pt x="2492965" y="1075923"/>
                </a:lnTo>
                <a:lnTo>
                  <a:pt x="2477486" y="1119231"/>
                </a:lnTo>
                <a:lnTo>
                  <a:pt x="2453198" y="1157434"/>
                </a:lnTo>
                <a:lnTo>
                  <a:pt x="2421334" y="1189298"/>
                </a:lnTo>
                <a:lnTo>
                  <a:pt x="2383131" y="1213586"/>
                </a:lnTo>
                <a:lnTo>
                  <a:pt x="2339823" y="1229065"/>
                </a:lnTo>
                <a:lnTo>
                  <a:pt x="2292645" y="1234499"/>
                </a:lnTo>
                <a:close/>
              </a:path>
            </a:pathLst>
          </a:custGeom>
          <a:solidFill>
            <a:srgbClr val="EBBE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0">
            <a:extLst>
              <a:ext uri="{FF2B5EF4-FFF2-40B4-BE49-F238E27FC236}">
                <a16:creationId xmlns:a16="http://schemas.microsoft.com/office/drawing/2014/main" id="{74B5A184-7C70-B124-9570-837E095A8A7A}"/>
              </a:ext>
            </a:extLst>
          </p:cNvPr>
          <p:cNvSpPr txBox="1"/>
          <p:nvPr/>
        </p:nvSpPr>
        <p:spPr>
          <a:xfrm>
            <a:off x="3587372" y="1701092"/>
            <a:ext cx="196786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7F1"/>
                </a:solidFill>
                <a:latin typeface="Lucida Sans Unicode"/>
                <a:cs typeface="Lucida Sans Unicode"/>
              </a:rPr>
              <a:t>order=(</a:t>
            </a:r>
            <a:r>
              <a:rPr lang="es-AR" sz="2000" spc="-100" dirty="0">
                <a:solidFill>
                  <a:srgbClr val="FFF7F1"/>
                </a:solidFill>
                <a:latin typeface="Lucida Sans Unicode"/>
                <a:cs typeface="Lucida Sans Unicode"/>
              </a:rPr>
              <a:t>2</a:t>
            </a:r>
            <a:r>
              <a:rPr sz="2000" spc="-100" dirty="0">
                <a:solidFill>
                  <a:srgbClr val="FFF7F1"/>
                </a:solidFill>
                <a:latin typeface="Lucida Sans Unicode"/>
                <a:cs typeface="Lucida Sans Unicode"/>
              </a:rPr>
              <a:t>,0,</a:t>
            </a:r>
            <a:r>
              <a:rPr lang="es-AR" sz="2000" spc="-100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100" dirty="0">
                <a:solidFill>
                  <a:srgbClr val="FFF7F1"/>
                </a:solidFill>
                <a:latin typeface="Lucida Sans Unicode"/>
                <a:cs typeface="Lucida Sans Unicode"/>
              </a:rPr>
              <a:t>), </a:t>
            </a: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FF7F1"/>
                </a:solidFill>
                <a:latin typeface="Lucida Sans Unicode"/>
                <a:cs typeface="Lucida Sans Unicode"/>
              </a:rPr>
              <a:t>seasonal_o</a:t>
            </a:r>
            <a:r>
              <a:rPr sz="2000" spc="-80" dirty="0">
                <a:solidFill>
                  <a:srgbClr val="FFF7F1"/>
                </a:solidFill>
                <a:latin typeface="Lucida Sans Unicode"/>
                <a:cs typeface="Lucida Sans Unicode"/>
              </a:rPr>
              <a:t>r</a:t>
            </a:r>
            <a:r>
              <a:rPr sz="2000" spc="-75" dirty="0">
                <a:solidFill>
                  <a:srgbClr val="FFF7F1"/>
                </a:solidFill>
                <a:latin typeface="Lucida Sans Unicode"/>
                <a:cs typeface="Lucida Sans Unicode"/>
              </a:rPr>
              <a:t>der=  </a:t>
            </a:r>
            <a:r>
              <a:rPr sz="2000" spc="-180" dirty="0">
                <a:solidFill>
                  <a:srgbClr val="FFF7F1"/>
                </a:solidFill>
                <a:latin typeface="Lucida Sans Unicode"/>
                <a:cs typeface="Lucida Sans Unicode"/>
              </a:rPr>
              <a:t>(0,1</a:t>
            </a:r>
            <a:r>
              <a:rPr lang="es-AR" sz="2000" spc="-180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180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180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180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180" dirty="0">
                <a:solidFill>
                  <a:srgbClr val="FFF7F1"/>
                </a:solidFill>
                <a:latin typeface="Lucida Sans Unicode"/>
                <a:cs typeface="Lucida Sans Unicode"/>
              </a:rPr>
              <a:t>2</a:t>
            </a:r>
            <a:r>
              <a:rPr sz="2000" spc="-180" dirty="0">
                <a:solidFill>
                  <a:srgbClr val="FFF7F1"/>
                </a:solidFill>
                <a:latin typeface="Lucida Sans Unicode"/>
                <a:cs typeface="Lucida Sans Unicode"/>
              </a:rPr>
              <a:t>)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48" name="object 11">
            <a:extLst>
              <a:ext uri="{FF2B5EF4-FFF2-40B4-BE49-F238E27FC236}">
                <a16:creationId xmlns:a16="http://schemas.microsoft.com/office/drawing/2014/main" id="{E7ABB7ED-E450-310F-FCCD-E6065ED8F89A}"/>
              </a:ext>
            </a:extLst>
          </p:cNvPr>
          <p:cNvSpPr/>
          <p:nvPr/>
        </p:nvSpPr>
        <p:spPr>
          <a:xfrm>
            <a:off x="6568212" y="1674308"/>
            <a:ext cx="2349939" cy="1010817"/>
          </a:xfrm>
          <a:custGeom>
            <a:avLst/>
            <a:gdLst/>
            <a:ahLst/>
            <a:cxnLst/>
            <a:rect l="l" t="t" r="r" b="b"/>
            <a:pathLst>
              <a:path w="2498725" h="1235075">
                <a:moveTo>
                  <a:pt x="2292645" y="1234499"/>
                </a:moveTo>
                <a:lnTo>
                  <a:pt x="205753" y="1234499"/>
                </a:lnTo>
                <a:lnTo>
                  <a:pt x="158576" y="1229065"/>
                </a:lnTo>
                <a:lnTo>
                  <a:pt x="115268" y="1213586"/>
                </a:lnTo>
                <a:lnTo>
                  <a:pt x="77065" y="1189298"/>
                </a:lnTo>
                <a:lnTo>
                  <a:pt x="45201" y="1157434"/>
                </a:lnTo>
                <a:lnTo>
                  <a:pt x="20913" y="1119231"/>
                </a:lnTo>
                <a:lnTo>
                  <a:pt x="5434" y="1075923"/>
                </a:lnTo>
                <a:lnTo>
                  <a:pt x="0" y="1028745"/>
                </a:lnTo>
                <a:lnTo>
                  <a:pt x="0" y="205754"/>
                </a:lnTo>
                <a:lnTo>
                  <a:pt x="5434" y="158576"/>
                </a:lnTo>
                <a:lnTo>
                  <a:pt x="20913" y="115268"/>
                </a:lnTo>
                <a:lnTo>
                  <a:pt x="45201" y="77065"/>
                </a:lnTo>
                <a:lnTo>
                  <a:pt x="77065" y="45201"/>
                </a:lnTo>
                <a:lnTo>
                  <a:pt x="115268" y="20913"/>
                </a:lnTo>
                <a:lnTo>
                  <a:pt x="158576" y="5434"/>
                </a:lnTo>
                <a:lnTo>
                  <a:pt x="205753" y="0"/>
                </a:lnTo>
                <a:lnTo>
                  <a:pt x="2292645" y="0"/>
                </a:lnTo>
                <a:lnTo>
                  <a:pt x="2332974" y="3990"/>
                </a:lnTo>
                <a:lnTo>
                  <a:pt x="2371384" y="15662"/>
                </a:lnTo>
                <a:lnTo>
                  <a:pt x="2406798" y="34569"/>
                </a:lnTo>
                <a:lnTo>
                  <a:pt x="2438135" y="60263"/>
                </a:lnTo>
                <a:lnTo>
                  <a:pt x="2463830" y="91601"/>
                </a:lnTo>
                <a:lnTo>
                  <a:pt x="2482737" y="127015"/>
                </a:lnTo>
                <a:lnTo>
                  <a:pt x="2494409" y="165426"/>
                </a:lnTo>
                <a:lnTo>
                  <a:pt x="2498399" y="205754"/>
                </a:lnTo>
                <a:lnTo>
                  <a:pt x="2498399" y="1028745"/>
                </a:lnTo>
                <a:lnTo>
                  <a:pt x="2492965" y="1075923"/>
                </a:lnTo>
                <a:lnTo>
                  <a:pt x="2477486" y="1119231"/>
                </a:lnTo>
                <a:lnTo>
                  <a:pt x="2453198" y="1157434"/>
                </a:lnTo>
                <a:lnTo>
                  <a:pt x="2421334" y="1189298"/>
                </a:lnTo>
                <a:lnTo>
                  <a:pt x="2383131" y="1213586"/>
                </a:lnTo>
                <a:lnTo>
                  <a:pt x="2339823" y="1229065"/>
                </a:lnTo>
                <a:lnTo>
                  <a:pt x="2292645" y="1234499"/>
                </a:lnTo>
                <a:close/>
              </a:path>
            </a:pathLst>
          </a:custGeom>
          <a:solidFill>
            <a:srgbClr val="EBBE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2">
            <a:extLst>
              <a:ext uri="{FF2B5EF4-FFF2-40B4-BE49-F238E27FC236}">
                <a16:creationId xmlns:a16="http://schemas.microsoft.com/office/drawing/2014/main" id="{A1501F82-6316-CCD3-59B8-FF1777B9EB5A}"/>
              </a:ext>
            </a:extLst>
          </p:cNvPr>
          <p:cNvSpPr txBox="1"/>
          <p:nvPr/>
        </p:nvSpPr>
        <p:spPr>
          <a:xfrm>
            <a:off x="6715938" y="1697038"/>
            <a:ext cx="19678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order=(</a:t>
            </a:r>
            <a:r>
              <a:rPr lang="es-AR"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3</a:t>
            </a: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,0,</a:t>
            </a:r>
            <a:r>
              <a:rPr lang="es-AR"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1</a:t>
            </a: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), </a:t>
            </a:r>
            <a:r>
              <a:rPr sz="2000" spc="-90" dirty="0">
                <a:solidFill>
                  <a:srgbClr val="FFF7F1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FF7F1"/>
                </a:solidFill>
                <a:latin typeface="Lucida Sans Unicode"/>
                <a:cs typeface="Lucida Sans Unicode"/>
              </a:rPr>
              <a:t>seasonal_o</a:t>
            </a:r>
            <a:r>
              <a:rPr sz="2000" spc="-80" dirty="0">
                <a:solidFill>
                  <a:srgbClr val="FFF7F1"/>
                </a:solidFill>
                <a:latin typeface="Lucida Sans Unicode"/>
                <a:cs typeface="Lucida Sans Unicode"/>
              </a:rPr>
              <a:t>r</a:t>
            </a:r>
            <a:r>
              <a:rPr sz="2000" spc="-75" dirty="0">
                <a:solidFill>
                  <a:srgbClr val="FFF7F1"/>
                </a:solidFill>
                <a:latin typeface="Lucida Sans Unicode"/>
                <a:cs typeface="Lucida Sans Unicode"/>
              </a:rPr>
              <a:t>der=  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(0,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)</a:t>
            </a: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942D71AF-47C7-38D5-E485-13ADF716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7" y="2644879"/>
            <a:ext cx="2174568" cy="215984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80080C9-2B74-E1E0-9EB7-262D823C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293" y="2673642"/>
            <a:ext cx="2035118" cy="209710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80C3EFF1-B53A-2123-B029-1CD764042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49" y="2691403"/>
            <a:ext cx="2023471" cy="20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1010093" y="357176"/>
            <a:ext cx="7188602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escogido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CC71FA-B7CD-2EB7-BC8A-5DBAF745F35C}"/>
              </a:ext>
            </a:extLst>
          </p:cNvPr>
          <p:cNvGrpSpPr/>
          <p:nvPr/>
        </p:nvGrpSpPr>
        <p:grpSpPr>
          <a:xfrm>
            <a:off x="0" y="1302042"/>
            <a:ext cx="9144000" cy="3841458"/>
            <a:chOff x="756254" y="1940848"/>
            <a:chExt cx="10679494" cy="272187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FE95F0D-B10C-3074-239A-6A1C49BCAA1F}"/>
                </a:ext>
              </a:extLst>
            </p:cNvPr>
            <p:cNvGrpSpPr/>
            <p:nvPr/>
          </p:nvGrpSpPr>
          <p:grpSpPr>
            <a:xfrm>
              <a:off x="756254" y="1940848"/>
              <a:ext cx="10679494" cy="2721871"/>
              <a:chOff x="756254" y="1940848"/>
              <a:chExt cx="10679494" cy="2721871"/>
            </a:xfrm>
            <a:solidFill>
              <a:schemeClr val="accent6"/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09765C-E655-AB5A-AA41-7AB3B36A4869}"/>
                  </a:ext>
                </a:extLst>
              </p:cNvPr>
              <p:cNvSpPr/>
              <p:nvPr/>
            </p:nvSpPr>
            <p:spPr>
              <a:xfrm>
                <a:off x="756254" y="1940848"/>
                <a:ext cx="10547598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3654DD6-AA65-6EF4-BCA4-53B10CBDDC39}"/>
                  </a:ext>
                </a:extLst>
              </p:cNvPr>
              <p:cNvSpPr/>
              <p:nvPr/>
            </p:nvSpPr>
            <p:spPr>
              <a:xfrm rot="5400000">
                <a:off x="9942926" y="3169899"/>
                <a:ext cx="2721871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82EB6DD-B558-180E-D034-0171ED8B1C59}"/>
                  </a:ext>
                </a:extLst>
              </p:cNvPr>
              <p:cNvSpPr/>
              <p:nvPr/>
            </p:nvSpPr>
            <p:spPr>
              <a:xfrm>
                <a:off x="756254" y="4398948"/>
                <a:ext cx="10679494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ED8FDFE-684F-514B-DA9A-FF80DBF9B906}"/>
                </a:ext>
              </a:extLst>
            </p:cNvPr>
            <p:cNvGrpSpPr/>
            <p:nvPr/>
          </p:nvGrpSpPr>
          <p:grpSpPr>
            <a:xfrm>
              <a:off x="756254" y="2072733"/>
              <a:ext cx="10679494" cy="2589986"/>
              <a:chOff x="756254" y="2072733"/>
              <a:chExt cx="10679494" cy="2589986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F3F9A8A-B661-B0E6-8D9E-D2680480759B}"/>
                  </a:ext>
                </a:extLst>
              </p:cNvPr>
              <p:cNvCxnSpPr>
                <a:cxnSpLocks/>
                <a:stCxn id="118" idx="1"/>
                <a:endCxn id="118" idx="3"/>
              </p:cNvCxnSpPr>
              <p:nvPr/>
            </p:nvCxnSpPr>
            <p:spPr>
              <a:xfrm>
                <a:off x="756254" y="2072733"/>
                <a:ext cx="10547598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78FFFF2-8904-01EF-1EF9-6F3E3A4EE110}"/>
                  </a:ext>
                </a:extLst>
              </p:cNvPr>
              <p:cNvCxnSpPr>
                <a:cxnSpLocks/>
                <a:endCxn id="119" idx="3"/>
              </p:cNvCxnSpPr>
              <p:nvPr/>
            </p:nvCxnSpPr>
            <p:spPr>
              <a:xfrm flipH="1">
                <a:off x="11303861" y="2072735"/>
                <a:ext cx="4" cy="258998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AAFFEFF-1C44-E062-2A7A-04453876CD50}"/>
                  </a:ext>
                </a:extLst>
              </p:cNvPr>
              <p:cNvCxnSpPr>
                <a:cxnSpLocks/>
                <a:stCxn id="120" idx="1"/>
                <a:endCxn id="120" idx="3"/>
              </p:cNvCxnSpPr>
              <p:nvPr/>
            </p:nvCxnSpPr>
            <p:spPr>
              <a:xfrm>
                <a:off x="756254" y="4530833"/>
                <a:ext cx="1067949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EEFA69D-E2F0-4442-B134-69A2C75A29AB}"/>
              </a:ext>
            </a:extLst>
          </p:cNvPr>
          <p:cNvGrpSpPr/>
          <p:nvPr/>
        </p:nvGrpSpPr>
        <p:grpSpPr>
          <a:xfrm flipH="1">
            <a:off x="314202" y="921136"/>
            <a:ext cx="930519" cy="358175"/>
            <a:chOff x="8760955" y="-377720"/>
            <a:chExt cx="5693435" cy="2191516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7DF0728-3602-0EB2-E2FE-578FAB5653D9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B52A6D7-7CBE-C8E6-C6F8-D0B5C669532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B277A-ED44-FB22-E567-E5CBC484C3C8}"/>
              </a:ext>
            </a:extLst>
          </p:cNvPr>
          <p:cNvGrpSpPr/>
          <p:nvPr/>
        </p:nvGrpSpPr>
        <p:grpSpPr>
          <a:xfrm>
            <a:off x="112920" y="4008475"/>
            <a:ext cx="1404083" cy="755714"/>
            <a:chOff x="8760955" y="-377720"/>
            <a:chExt cx="5693435" cy="219151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1993181-14F2-C094-61E1-7766604A462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AB7D18D-4936-6A26-AF61-034A7500603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AA5D90-6BE3-F957-8720-01982DF0F328}"/>
              </a:ext>
            </a:extLst>
          </p:cNvPr>
          <p:cNvGrpSpPr/>
          <p:nvPr/>
        </p:nvGrpSpPr>
        <p:grpSpPr>
          <a:xfrm flipH="1">
            <a:off x="3819135" y="921136"/>
            <a:ext cx="930519" cy="358175"/>
            <a:chOff x="8760955" y="-377720"/>
            <a:chExt cx="5693435" cy="2191516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F1AA23-DB51-C177-D8B2-4CFE59548C44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37EED03-42BD-4410-61C1-23B4D7003AE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4DABC00-B6E3-C081-59ED-EA22D9178354}"/>
              </a:ext>
            </a:extLst>
          </p:cNvPr>
          <p:cNvGrpSpPr/>
          <p:nvPr/>
        </p:nvGrpSpPr>
        <p:grpSpPr>
          <a:xfrm flipH="1">
            <a:off x="7324068" y="921136"/>
            <a:ext cx="930519" cy="358175"/>
            <a:chOff x="8760955" y="-377720"/>
            <a:chExt cx="5693435" cy="2191516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BA32BD-5375-54D6-448D-DB9EF802C7A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7583D52-ECC3-DC91-BF40-A871BFE08B8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2C37706-8DF2-004D-5843-5F2193684E68}"/>
              </a:ext>
            </a:extLst>
          </p:cNvPr>
          <p:cNvGrpSpPr/>
          <p:nvPr/>
        </p:nvGrpSpPr>
        <p:grpSpPr>
          <a:xfrm>
            <a:off x="1938798" y="4105185"/>
            <a:ext cx="1404083" cy="643316"/>
            <a:chOff x="8760955" y="-377720"/>
            <a:chExt cx="5693435" cy="2191516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F2FDC6D-C737-660B-394E-96B8F7199575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63CD60A-9247-04ED-1077-953EC7B4FBA3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8" name="object 11">
            <a:extLst>
              <a:ext uri="{FF2B5EF4-FFF2-40B4-BE49-F238E27FC236}">
                <a16:creationId xmlns:a16="http://schemas.microsoft.com/office/drawing/2014/main" id="{E7ABB7ED-E450-310F-FCCD-E6065ED8F89A}"/>
              </a:ext>
            </a:extLst>
          </p:cNvPr>
          <p:cNvSpPr/>
          <p:nvPr/>
        </p:nvSpPr>
        <p:spPr>
          <a:xfrm>
            <a:off x="527591" y="2335587"/>
            <a:ext cx="2349939" cy="1010817"/>
          </a:xfrm>
          <a:custGeom>
            <a:avLst/>
            <a:gdLst/>
            <a:ahLst/>
            <a:cxnLst/>
            <a:rect l="l" t="t" r="r" b="b"/>
            <a:pathLst>
              <a:path w="2498725" h="1235075">
                <a:moveTo>
                  <a:pt x="2292645" y="1234499"/>
                </a:moveTo>
                <a:lnTo>
                  <a:pt x="205753" y="1234499"/>
                </a:lnTo>
                <a:lnTo>
                  <a:pt x="158576" y="1229065"/>
                </a:lnTo>
                <a:lnTo>
                  <a:pt x="115268" y="1213586"/>
                </a:lnTo>
                <a:lnTo>
                  <a:pt x="77065" y="1189298"/>
                </a:lnTo>
                <a:lnTo>
                  <a:pt x="45201" y="1157434"/>
                </a:lnTo>
                <a:lnTo>
                  <a:pt x="20913" y="1119231"/>
                </a:lnTo>
                <a:lnTo>
                  <a:pt x="5434" y="1075923"/>
                </a:lnTo>
                <a:lnTo>
                  <a:pt x="0" y="1028745"/>
                </a:lnTo>
                <a:lnTo>
                  <a:pt x="0" y="205754"/>
                </a:lnTo>
                <a:lnTo>
                  <a:pt x="5434" y="158576"/>
                </a:lnTo>
                <a:lnTo>
                  <a:pt x="20913" y="115268"/>
                </a:lnTo>
                <a:lnTo>
                  <a:pt x="45201" y="77065"/>
                </a:lnTo>
                <a:lnTo>
                  <a:pt x="77065" y="45201"/>
                </a:lnTo>
                <a:lnTo>
                  <a:pt x="115268" y="20913"/>
                </a:lnTo>
                <a:lnTo>
                  <a:pt x="158576" y="5434"/>
                </a:lnTo>
                <a:lnTo>
                  <a:pt x="205753" y="0"/>
                </a:lnTo>
                <a:lnTo>
                  <a:pt x="2292645" y="0"/>
                </a:lnTo>
                <a:lnTo>
                  <a:pt x="2332974" y="3990"/>
                </a:lnTo>
                <a:lnTo>
                  <a:pt x="2371384" y="15662"/>
                </a:lnTo>
                <a:lnTo>
                  <a:pt x="2406798" y="34569"/>
                </a:lnTo>
                <a:lnTo>
                  <a:pt x="2438135" y="60263"/>
                </a:lnTo>
                <a:lnTo>
                  <a:pt x="2463830" y="91601"/>
                </a:lnTo>
                <a:lnTo>
                  <a:pt x="2482737" y="127015"/>
                </a:lnTo>
                <a:lnTo>
                  <a:pt x="2494409" y="165426"/>
                </a:lnTo>
                <a:lnTo>
                  <a:pt x="2498399" y="205754"/>
                </a:lnTo>
                <a:lnTo>
                  <a:pt x="2498399" y="1028745"/>
                </a:lnTo>
                <a:lnTo>
                  <a:pt x="2492965" y="1075923"/>
                </a:lnTo>
                <a:lnTo>
                  <a:pt x="2477486" y="1119231"/>
                </a:lnTo>
                <a:lnTo>
                  <a:pt x="2453198" y="1157434"/>
                </a:lnTo>
                <a:lnTo>
                  <a:pt x="2421334" y="1189298"/>
                </a:lnTo>
                <a:lnTo>
                  <a:pt x="2383131" y="1213586"/>
                </a:lnTo>
                <a:lnTo>
                  <a:pt x="2339823" y="1229065"/>
                </a:lnTo>
                <a:lnTo>
                  <a:pt x="2292645" y="1234499"/>
                </a:lnTo>
                <a:close/>
              </a:path>
            </a:pathLst>
          </a:custGeom>
          <a:solidFill>
            <a:srgbClr val="EBBE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2">
            <a:extLst>
              <a:ext uri="{FF2B5EF4-FFF2-40B4-BE49-F238E27FC236}">
                <a16:creationId xmlns:a16="http://schemas.microsoft.com/office/drawing/2014/main" id="{A1501F82-6316-CCD3-59B8-FF1777B9EB5A}"/>
              </a:ext>
            </a:extLst>
          </p:cNvPr>
          <p:cNvSpPr txBox="1"/>
          <p:nvPr/>
        </p:nvSpPr>
        <p:spPr>
          <a:xfrm>
            <a:off x="738584" y="2371095"/>
            <a:ext cx="19678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order=(</a:t>
            </a:r>
            <a:r>
              <a:rPr lang="es-AR"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3</a:t>
            </a: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,0,</a:t>
            </a:r>
            <a:r>
              <a:rPr lang="es-AR"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1</a:t>
            </a: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), </a:t>
            </a:r>
            <a:r>
              <a:rPr sz="2000" spc="-90" dirty="0">
                <a:solidFill>
                  <a:srgbClr val="FFF7F1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FF7F1"/>
                </a:solidFill>
                <a:latin typeface="Lucida Sans Unicode"/>
                <a:cs typeface="Lucida Sans Unicode"/>
              </a:rPr>
              <a:t>seasonal_o</a:t>
            </a:r>
            <a:r>
              <a:rPr sz="2000" spc="-80" dirty="0">
                <a:solidFill>
                  <a:srgbClr val="FFF7F1"/>
                </a:solidFill>
                <a:latin typeface="Lucida Sans Unicode"/>
                <a:cs typeface="Lucida Sans Unicode"/>
              </a:rPr>
              <a:t>r</a:t>
            </a:r>
            <a:r>
              <a:rPr sz="2000" spc="-75" dirty="0">
                <a:solidFill>
                  <a:srgbClr val="FFF7F1"/>
                </a:solidFill>
                <a:latin typeface="Lucida Sans Unicode"/>
                <a:cs typeface="Lucida Sans Unicode"/>
              </a:rPr>
              <a:t>der=  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(0,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)</a:t>
            </a: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562C3-5994-75ED-55AE-2F336AE7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037" y="1658132"/>
            <a:ext cx="4644806" cy="30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1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393405" y="310599"/>
            <a:ext cx="6220048" cy="7526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</a:rPr>
              <a:t>Modelos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escogido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 err="1">
                <a:solidFill>
                  <a:schemeClr val="bg1"/>
                </a:solidFill>
              </a:rPr>
              <a:t>predicciones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CC71FA-B7CD-2EB7-BC8A-5DBAF745F35C}"/>
              </a:ext>
            </a:extLst>
          </p:cNvPr>
          <p:cNvGrpSpPr/>
          <p:nvPr/>
        </p:nvGrpSpPr>
        <p:grpSpPr>
          <a:xfrm>
            <a:off x="0" y="1302042"/>
            <a:ext cx="9144000" cy="3841458"/>
            <a:chOff x="756254" y="1940848"/>
            <a:chExt cx="10679494" cy="272187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FE95F0D-B10C-3074-239A-6A1C49BCAA1F}"/>
                </a:ext>
              </a:extLst>
            </p:cNvPr>
            <p:cNvGrpSpPr/>
            <p:nvPr/>
          </p:nvGrpSpPr>
          <p:grpSpPr>
            <a:xfrm>
              <a:off x="756254" y="1940848"/>
              <a:ext cx="10679494" cy="2721871"/>
              <a:chOff x="756254" y="1940848"/>
              <a:chExt cx="10679494" cy="2721871"/>
            </a:xfrm>
            <a:solidFill>
              <a:schemeClr val="accent6"/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09765C-E655-AB5A-AA41-7AB3B36A4869}"/>
                  </a:ext>
                </a:extLst>
              </p:cNvPr>
              <p:cNvSpPr/>
              <p:nvPr/>
            </p:nvSpPr>
            <p:spPr>
              <a:xfrm>
                <a:off x="756254" y="1940848"/>
                <a:ext cx="10547598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3654DD6-AA65-6EF4-BCA4-53B10CBDDC39}"/>
                  </a:ext>
                </a:extLst>
              </p:cNvPr>
              <p:cNvSpPr/>
              <p:nvPr/>
            </p:nvSpPr>
            <p:spPr>
              <a:xfrm rot="5400000">
                <a:off x="9942926" y="3169899"/>
                <a:ext cx="2721871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82EB6DD-B558-180E-D034-0171ED8B1C59}"/>
                  </a:ext>
                </a:extLst>
              </p:cNvPr>
              <p:cNvSpPr/>
              <p:nvPr/>
            </p:nvSpPr>
            <p:spPr>
              <a:xfrm>
                <a:off x="756254" y="4398948"/>
                <a:ext cx="10679494" cy="263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ED8FDFE-684F-514B-DA9A-FF80DBF9B906}"/>
                </a:ext>
              </a:extLst>
            </p:cNvPr>
            <p:cNvGrpSpPr/>
            <p:nvPr/>
          </p:nvGrpSpPr>
          <p:grpSpPr>
            <a:xfrm>
              <a:off x="756254" y="2072733"/>
              <a:ext cx="10679494" cy="2589986"/>
              <a:chOff x="756254" y="2072733"/>
              <a:chExt cx="10679494" cy="2589986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F3F9A8A-B661-B0E6-8D9E-D2680480759B}"/>
                  </a:ext>
                </a:extLst>
              </p:cNvPr>
              <p:cNvCxnSpPr>
                <a:cxnSpLocks/>
                <a:stCxn id="118" idx="1"/>
                <a:endCxn id="118" idx="3"/>
              </p:cNvCxnSpPr>
              <p:nvPr/>
            </p:nvCxnSpPr>
            <p:spPr>
              <a:xfrm>
                <a:off x="756254" y="2072733"/>
                <a:ext cx="10547598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78FFFF2-8904-01EF-1EF9-6F3E3A4EE110}"/>
                  </a:ext>
                </a:extLst>
              </p:cNvPr>
              <p:cNvCxnSpPr>
                <a:cxnSpLocks/>
                <a:endCxn id="119" idx="3"/>
              </p:cNvCxnSpPr>
              <p:nvPr/>
            </p:nvCxnSpPr>
            <p:spPr>
              <a:xfrm flipH="1">
                <a:off x="11303861" y="2072735"/>
                <a:ext cx="4" cy="258998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AAFFEFF-1C44-E062-2A7A-04453876CD50}"/>
                  </a:ext>
                </a:extLst>
              </p:cNvPr>
              <p:cNvCxnSpPr>
                <a:cxnSpLocks/>
                <a:stCxn id="120" idx="1"/>
                <a:endCxn id="120" idx="3"/>
              </p:cNvCxnSpPr>
              <p:nvPr/>
            </p:nvCxnSpPr>
            <p:spPr>
              <a:xfrm>
                <a:off x="756254" y="4530833"/>
                <a:ext cx="10679494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EEFA69D-E2F0-4442-B134-69A2C75A29AB}"/>
              </a:ext>
            </a:extLst>
          </p:cNvPr>
          <p:cNvGrpSpPr/>
          <p:nvPr/>
        </p:nvGrpSpPr>
        <p:grpSpPr>
          <a:xfrm flipH="1">
            <a:off x="314202" y="921136"/>
            <a:ext cx="930519" cy="358175"/>
            <a:chOff x="8760955" y="-377720"/>
            <a:chExt cx="5693435" cy="2191516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7DF0728-3602-0EB2-E2FE-578FAB5653D9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B52A6D7-7CBE-C8E6-C6F8-D0B5C669532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B277A-ED44-FB22-E567-E5CBC484C3C8}"/>
              </a:ext>
            </a:extLst>
          </p:cNvPr>
          <p:cNvGrpSpPr/>
          <p:nvPr/>
        </p:nvGrpSpPr>
        <p:grpSpPr>
          <a:xfrm>
            <a:off x="112920" y="4008475"/>
            <a:ext cx="1404083" cy="755714"/>
            <a:chOff x="8760955" y="-377720"/>
            <a:chExt cx="5693435" cy="219151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1993181-14F2-C094-61E1-7766604A462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AB7D18D-4936-6A26-AF61-034A7500603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AA5D90-6BE3-F957-8720-01982DF0F328}"/>
              </a:ext>
            </a:extLst>
          </p:cNvPr>
          <p:cNvGrpSpPr/>
          <p:nvPr/>
        </p:nvGrpSpPr>
        <p:grpSpPr>
          <a:xfrm flipH="1">
            <a:off x="3819135" y="921136"/>
            <a:ext cx="930519" cy="358175"/>
            <a:chOff x="8760955" y="-377720"/>
            <a:chExt cx="5693435" cy="2191516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F1AA23-DB51-C177-D8B2-4CFE59548C44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37EED03-42BD-4410-61C1-23B4D7003AE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4DABC00-B6E3-C081-59ED-EA22D9178354}"/>
              </a:ext>
            </a:extLst>
          </p:cNvPr>
          <p:cNvGrpSpPr/>
          <p:nvPr/>
        </p:nvGrpSpPr>
        <p:grpSpPr>
          <a:xfrm flipH="1">
            <a:off x="7324068" y="921136"/>
            <a:ext cx="930519" cy="358175"/>
            <a:chOff x="8760955" y="-377720"/>
            <a:chExt cx="5693435" cy="2191516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BA32BD-5375-54D6-448D-DB9EF802C7A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7583D52-ECC3-DC91-BF40-A871BFE08B8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2C37706-8DF2-004D-5843-5F2193684E68}"/>
              </a:ext>
            </a:extLst>
          </p:cNvPr>
          <p:cNvGrpSpPr/>
          <p:nvPr/>
        </p:nvGrpSpPr>
        <p:grpSpPr>
          <a:xfrm>
            <a:off x="1576950" y="4004276"/>
            <a:ext cx="1525791" cy="755713"/>
            <a:chOff x="8760955" y="-377720"/>
            <a:chExt cx="5693435" cy="2191516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F2FDC6D-C737-660B-394E-96B8F7199575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63CD60A-9247-04ED-1077-953EC7B4FBA3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8" name="object 11">
            <a:extLst>
              <a:ext uri="{FF2B5EF4-FFF2-40B4-BE49-F238E27FC236}">
                <a16:creationId xmlns:a16="http://schemas.microsoft.com/office/drawing/2014/main" id="{E7ABB7ED-E450-310F-FCCD-E6065ED8F89A}"/>
              </a:ext>
            </a:extLst>
          </p:cNvPr>
          <p:cNvSpPr/>
          <p:nvPr/>
        </p:nvSpPr>
        <p:spPr>
          <a:xfrm>
            <a:off x="289058" y="2199400"/>
            <a:ext cx="2349939" cy="1010817"/>
          </a:xfrm>
          <a:custGeom>
            <a:avLst/>
            <a:gdLst/>
            <a:ahLst/>
            <a:cxnLst/>
            <a:rect l="l" t="t" r="r" b="b"/>
            <a:pathLst>
              <a:path w="2498725" h="1235075">
                <a:moveTo>
                  <a:pt x="2292645" y="1234499"/>
                </a:moveTo>
                <a:lnTo>
                  <a:pt x="205753" y="1234499"/>
                </a:lnTo>
                <a:lnTo>
                  <a:pt x="158576" y="1229065"/>
                </a:lnTo>
                <a:lnTo>
                  <a:pt x="115268" y="1213586"/>
                </a:lnTo>
                <a:lnTo>
                  <a:pt x="77065" y="1189298"/>
                </a:lnTo>
                <a:lnTo>
                  <a:pt x="45201" y="1157434"/>
                </a:lnTo>
                <a:lnTo>
                  <a:pt x="20913" y="1119231"/>
                </a:lnTo>
                <a:lnTo>
                  <a:pt x="5434" y="1075923"/>
                </a:lnTo>
                <a:lnTo>
                  <a:pt x="0" y="1028745"/>
                </a:lnTo>
                <a:lnTo>
                  <a:pt x="0" y="205754"/>
                </a:lnTo>
                <a:lnTo>
                  <a:pt x="5434" y="158576"/>
                </a:lnTo>
                <a:lnTo>
                  <a:pt x="20913" y="115268"/>
                </a:lnTo>
                <a:lnTo>
                  <a:pt x="45201" y="77065"/>
                </a:lnTo>
                <a:lnTo>
                  <a:pt x="77065" y="45201"/>
                </a:lnTo>
                <a:lnTo>
                  <a:pt x="115268" y="20913"/>
                </a:lnTo>
                <a:lnTo>
                  <a:pt x="158576" y="5434"/>
                </a:lnTo>
                <a:lnTo>
                  <a:pt x="205753" y="0"/>
                </a:lnTo>
                <a:lnTo>
                  <a:pt x="2292645" y="0"/>
                </a:lnTo>
                <a:lnTo>
                  <a:pt x="2332974" y="3990"/>
                </a:lnTo>
                <a:lnTo>
                  <a:pt x="2371384" y="15662"/>
                </a:lnTo>
                <a:lnTo>
                  <a:pt x="2406798" y="34569"/>
                </a:lnTo>
                <a:lnTo>
                  <a:pt x="2438135" y="60263"/>
                </a:lnTo>
                <a:lnTo>
                  <a:pt x="2463830" y="91601"/>
                </a:lnTo>
                <a:lnTo>
                  <a:pt x="2482737" y="127015"/>
                </a:lnTo>
                <a:lnTo>
                  <a:pt x="2494409" y="165426"/>
                </a:lnTo>
                <a:lnTo>
                  <a:pt x="2498399" y="205754"/>
                </a:lnTo>
                <a:lnTo>
                  <a:pt x="2498399" y="1028745"/>
                </a:lnTo>
                <a:lnTo>
                  <a:pt x="2492965" y="1075923"/>
                </a:lnTo>
                <a:lnTo>
                  <a:pt x="2477486" y="1119231"/>
                </a:lnTo>
                <a:lnTo>
                  <a:pt x="2453198" y="1157434"/>
                </a:lnTo>
                <a:lnTo>
                  <a:pt x="2421334" y="1189298"/>
                </a:lnTo>
                <a:lnTo>
                  <a:pt x="2383131" y="1213586"/>
                </a:lnTo>
                <a:lnTo>
                  <a:pt x="2339823" y="1229065"/>
                </a:lnTo>
                <a:lnTo>
                  <a:pt x="2292645" y="1234499"/>
                </a:lnTo>
                <a:close/>
              </a:path>
            </a:pathLst>
          </a:custGeom>
          <a:solidFill>
            <a:srgbClr val="EBBE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2">
            <a:extLst>
              <a:ext uri="{FF2B5EF4-FFF2-40B4-BE49-F238E27FC236}">
                <a16:creationId xmlns:a16="http://schemas.microsoft.com/office/drawing/2014/main" id="{A1501F82-6316-CCD3-59B8-FF1777B9EB5A}"/>
              </a:ext>
            </a:extLst>
          </p:cNvPr>
          <p:cNvSpPr txBox="1"/>
          <p:nvPr/>
        </p:nvSpPr>
        <p:spPr>
          <a:xfrm>
            <a:off x="500051" y="2234908"/>
            <a:ext cx="19678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order=(</a:t>
            </a:r>
            <a:r>
              <a:rPr lang="es-AR"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3</a:t>
            </a: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,0,</a:t>
            </a:r>
            <a:r>
              <a:rPr lang="es-AR"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1</a:t>
            </a:r>
            <a:r>
              <a:rPr sz="2000" spc="-95" dirty="0">
                <a:solidFill>
                  <a:srgbClr val="FFF7F1"/>
                </a:solidFill>
                <a:latin typeface="Lucida Sans Unicode"/>
                <a:cs typeface="Lucida Sans Unicode"/>
              </a:rPr>
              <a:t>), </a:t>
            </a:r>
            <a:r>
              <a:rPr sz="2000" spc="-90" dirty="0">
                <a:solidFill>
                  <a:srgbClr val="FFF7F1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FF7F1"/>
                </a:solidFill>
                <a:latin typeface="Lucida Sans Unicode"/>
                <a:cs typeface="Lucida Sans Unicode"/>
              </a:rPr>
              <a:t>seasonal_o</a:t>
            </a:r>
            <a:r>
              <a:rPr sz="2000" spc="-80" dirty="0">
                <a:solidFill>
                  <a:srgbClr val="FFF7F1"/>
                </a:solidFill>
                <a:latin typeface="Lucida Sans Unicode"/>
                <a:cs typeface="Lucida Sans Unicode"/>
              </a:rPr>
              <a:t>r</a:t>
            </a:r>
            <a:r>
              <a:rPr sz="2000" spc="-75" dirty="0">
                <a:solidFill>
                  <a:srgbClr val="FFF7F1"/>
                </a:solidFill>
                <a:latin typeface="Lucida Sans Unicode"/>
                <a:cs typeface="Lucida Sans Unicode"/>
              </a:rPr>
              <a:t>der=  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(0,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,</a:t>
            </a:r>
            <a:r>
              <a:rPr lang="es-AR"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0</a:t>
            </a:r>
            <a:r>
              <a:rPr sz="2000" spc="-204" dirty="0">
                <a:solidFill>
                  <a:srgbClr val="FFF7F1"/>
                </a:solidFill>
                <a:latin typeface="Lucida Sans Unicode"/>
                <a:cs typeface="Lucida Sans Unicode"/>
              </a:rPr>
              <a:t>)</a:t>
            </a: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95682-985E-E61C-CE91-CBAC4AC0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02" y="1641569"/>
            <a:ext cx="5749648" cy="31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478465" y="-1636"/>
            <a:ext cx="6220048" cy="7526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Red LSTM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B9E80A-EC7D-478E-BB19-68841D23D8F7}"/>
              </a:ext>
            </a:extLst>
          </p:cNvPr>
          <p:cNvGrpSpPr/>
          <p:nvPr/>
        </p:nvGrpSpPr>
        <p:grpSpPr>
          <a:xfrm>
            <a:off x="7207151" y="1654621"/>
            <a:ext cx="1936849" cy="3488879"/>
            <a:chOff x="6918573" y="3249396"/>
            <a:chExt cx="1777542" cy="33773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22720D-DD6B-19AA-4FD5-968E5B3549C7}"/>
                </a:ext>
              </a:extLst>
            </p:cNvPr>
            <p:cNvSpPr/>
            <p:nvPr/>
          </p:nvSpPr>
          <p:spPr>
            <a:xfrm>
              <a:off x="6918573" y="6277501"/>
              <a:ext cx="1777542" cy="3492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7D2506-A1C5-56B4-9A17-EAB8F1DF017A}"/>
                </a:ext>
              </a:extLst>
            </p:cNvPr>
            <p:cNvSpPr/>
            <p:nvPr/>
          </p:nvSpPr>
          <p:spPr>
            <a:xfrm>
              <a:off x="6918573" y="6413864"/>
              <a:ext cx="1777542" cy="2129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D089D3-F318-A7AD-E0FB-8E832EBB9B99}"/>
                </a:ext>
              </a:extLst>
            </p:cNvPr>
            <p:cNvSpPr/>
            <p:nvPr/>
          </p:nvSpPr>
          <p:spPr>
            <a:xfrm>
              <a:off x="7110926" y="3855594"/>
              <a:ext cx="1392836" cy="2503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D3613-62CC-4E73-1B85-BEBA99F75F9D}"/>
                </a:ext>
              </a:extLst>
            </p:cNvPr>
            <p:cNvSpPr/>
            <p:nvPr/>
          </p:nvSpPr>
          <p:spPr>
            <a:xfrm>
              <a:off x="7062320" y="3249396"/>
              <a:ext cx="1489767" cy="3013740"/>
            </a:xfrm>
            <a:custGeom>
              <a:avLst/>
              <a:gdLst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46150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52545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52545 w 1487283"/>
                <a:gd name="connsiteY22" fmla="*/ 927368 h 3028964"/>
                <a:gd name="connsiteX23" fmla="*/ 106488 w 1487283"/>
                <a:gd name="connsiteY23" fmla="*/ 783144 h 3028964"/>
                <a:gd name="connsiteX24" fmla="*/ 66106 w 1487283"/>
                <a:gd name="connsiteY24" fmla="*/ 737354 h 3028964"/>
                <a:gd name="connsiteX25" fmla="*/ 49159 w 1487283"/>
                <a:gd name="connsiteY25" fmla="*/ 723652 h 3028964"/>
                <a:gd name="connsiteX26" fmla="*/ 37982 w 1487283"/>
                <a:gd name="connsiteY26" fmla="*/ 712114 h 3028964"/>
                <a:gd name="connsiteX27" fmla="*/ 27526 w 1487283"/>
                <a:gd name="connsiteY27" fmla="*/ 700216 h 3028964"/>
                <a:gd name="connsiteX28" fmla="*/ 124 w 1487283"/>
                <a:gd name="connsiteY28" fmla="*/ 646853 h 3028964"/>
                <a:gd name="connsiteX29" fmla="*/ 6253 w 1487283"/>
                <a:gd name="connsiteY29" fmla="*/ 217428 h 3028964"/>
                <a:gd name="connsiteX30" fmla="*/ 3008 w 1487283"/>
                <a:gd name="connsiteY30" fmla="*/ 145317 h 3028964"/>
                <a:gd name="connsiteX31" fmla="*/ 8416 w 1487283"/>
                <a:gd name="connsiteY31" fmla="*/ 98444 h 3028964"/>
                <a:gd name="connsiteX32" fmla="*/ 57092 w 1487283"/>
                <a:gd name="connsiteY32" fmla="*/ 50129 h 3028964"/>
                <a:gd name="connsiteX33" fmla="*/ 137496 w 1487283"/>
                <a:gd name="connsiteY33" fmla="*/ 30298 h 3028964"/>
                <a:gd name="connsiteX34" fmla="*/ 327150 w 1487283"/>
                <a:gd name="connsiteY34" fmla="*/ 16237 h 3028964"/>
                <a:gd name="connsiteX35" fmla="*/ 508512 w 1487283"/>
                <a:gd name="connsiteY35" fmla="*/ 8304 h 3028964"/>
                <a:gd name="connsiteX36" fmla="*/ 661389 w 1487283"/>
                <a:gd name="connsiteY36" fmla="*/ 2175 h 3028964"/>
                <a:gd name="connsiteX37" fmla="*/ 813544 w 1487283"/>
                <a:gd name="connsiteY37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921246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2813 w 1487283"/>
                <a:gd name="connsiteY15" fmla="*/ 1020360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31902 w 1487283"/>
                <a:gd name="connsiteY12" fmla="*/ 742041 h 3028964"/>
                <a:gd name="connsiteX13" fmla="*/ 1338298 w 1487283"/>
                <a:gd name="connsiteY13" fmla="*/ 921246 h 3028964"/>
                <a:gd name="connsiteX14" fmla="*/ 1339207 w 1487283"/>
                <a:gd name="connsiteY14" fmla="*/ 3028964 h 3028964"/>
                <a:gd name="connsiteX15" fmla="*/ 154428 w 1487283"/>
                <a:gd name="connsiteY15" fmla="*/ 3028964 h 3028964"/>
                <a:gd name="connsiteX16" fmla="*/ 154428 w 1487283"/>
                <a:gd name="connsiteY16" fmla="*/ 945132 h 3028964"/>
                <a:gd name="connsiteX17" fmla="*/ 106488 w 1487283"/>
                <a:gd name="connsiteY17" fmla="*/ 783144 h 3028964"/>
                <a:gd name="connsiteX18" fmla="*/ 66106 w 1487283"/>
                <a:gd name="connsiteY18" fmla="*/ 737354 h 3028964"/>
                <a:gd name="connsiteX19" fmla="*/ 49159 w 1487283"/>
                <a:gd name="connsiteY19" fmla="*/ 723652 h 3028964"/>
                <a:gd name="connsiteX20" fmla="*/ 37982 w 1487283"/>
                <a:gd name="connsiteY20" fmla="*/ 712114 h 3028964"/>
                <a:gd name="connsiteX21" fmla="*/ 27526 w 1487283"/>
                <a:gd name="connsiteY21" fmla="*/ 700216 h 3028964"/>
                <a:gd name="connsiteX22" fmla="*/ 124 w 1487283"/>
                <a:gd name="connsiteY22" fmla="*/ 646853 h 3028964"/>
                <a:gd name="connsiteX23" fmla="*/ 6253 w 1487283"/>
                <a:gd name="connsiteY23" fmla="*/ 217428 h 3028964"/>
                <a:gd name="connsiteX24" fmla="*/ 3008 w 1487283"/>
                <a:gd name="connsiteY24" fmla="*/ 145317 h 3028964"/>
                <a:gd name="connsiteX25" fmla="*/ 8416 w 1487283"/>
                <a:gd name="connsiteY25" fmla="*/ 98444 h 3028964"/>
                <a:gd name="connsiteX26" fmla="*/ 57092 w 1487283"/>
                <a:gd name="connsiteY26" fmla="*/ 50129 h 3028964"/>
                <a:gd name="connsiteX27" fmla="*/ 137496 w 1487283"/>
                <a:gd name="connsiteY27" fmla="*/ 30298 h 3028964"/>
                <a:gd name="connsiteX28" fmla="*/ 327150 w 1487283"/>
                <a:gd name="connsiteY28" fmla="*/ 16237 h 3028964"/>
                <a:gd name="connsiteX29" fmla="*/ 508512 w 1487283"/>
                <a:gd name="connsiteY29" fmla="*/ 8304 h 3028964"/>
                <a:gd name="connsiteX30" fmla="*/ 661389 w 1487283"/>
                <a:gd name="connsiteY30" fmla="*/ 2175 h 3028964"/>
                <a:gd name="connsiteX31" fmla="*/ 813544 w 1487283"/>
                <a:gd name="connsiteY31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31902 w 1487283"/>
                <a:gd name="connsiteY11" fmla="*/ 742041 h 3028964"/>
                <a:gd name="connsiteX12" fmla="*/ 1338298 w 1487283"/>
                <a:gd name="connsiteY12" fmla="*/ 921246 h 3028964"/>
                <a:gd name="connsiteX13" fmla="*/ 1339207 w 1487283"/>
                <a:gd name="connsiteY13" fmla="*/ 3028964 h 3028964"/>
                <a:gd name="connsiteX14" fmla="*/ 154428 w 1487283"/>
                <a:gd name="connsiteY14" fmla="*/ 3028964 h 3028964"/>
                <a:gd name="connsiteX15" fmla="*/ 154428 w 1487283"/>
                <a:gd name="connsiteY15" fmla="*/ 945132 h 3028964"/>
                <a:gd name="connsiteX16" fmla="*/ 106488 w 1487283"/>
                <a:gd name="connsiteY16" fmla="*/ 783144 h 3028964"/>
                <a:gd name="connsiteX17" fmla="*/ 66106 w 1487283"/>
                <a:gd name="connsiteY17" fmla="*/ 737354 h 3028964"/>
                <a:gd name="connsiteX18" fmla="*/ 49159 w 1487283"/>
                <a:gd name="connsiteY18" fmla="*/ 723652 h 3028964"/>
                <a:gd name="connsiteX19" fmla="*/ 37982 w 1487283"/>
                <a:gd name="connsiteY19" fmla="*/ 712114 h 3028964"/>
                <a:gd name="connsiteX20" fmla="*/ 27526 w 1487283"/>
                <a:gd name="connsiteY20" fmla="*/ 700216 h 3028964"/>
                <a:gd name="connsiteX21" fmla="*/ 124 w 1487283"/>
                <a:gd name="connsiteY21" fmla="*/ 646853 h 3028964"/>
                <a:gd name="connsiteX22" fmla="*/ 6253 w 1487283"/>
                <a:gd name="connsiteY22" fmla="*/ 217428 h 3028964"/>
                <a:gd name="connsiteX23" fmla="*/ 3008 w 1487283"/>
                <a:gd name="connsiteY23" fmla="*/ 145317 h 3028964"/>
                <a:gd name="connsiteX24" fmla="*/ 8416 w 1487283"/>
                <a:gd name="connsiteY24" fmla="*/ 98444 h 3028964"/>
                <a:gd name="connsiteX25" fmla="*/ 57092 w 1487283"/>
                <a:gd name="connsiteY25" fmla="*/ 50129 h 3028964"/>
                <a:gd name="connsiteX26" fmla="*/ 137496 w 1487283"/>
                <a:gd name="connsiteY26" fmla="*/ 30298 h 3028964"/>
                <a:gd name="connsiteX27" fmla="*/ 327150 w 1487283"/>
                <a:gd name="connsiteY27" fmla="*/ 16237 h 3028964"/>
                <a:gd name="connsiteX28" fmla="*/ 508512 w 1487283"/>
                <a:gd name="connsiteY28" fmla="*/ 8304 h 3028964"/>
                <a:gd name="connsiteX29" fmla="*/ 661389 w 1487283"/>
                <a:gd name="connsiteY29" fmla="*/ 2175 h 3028964"/>
                <a:gd name="connsiteX30" fmla="*/ 813544 w 1487283"/>
                <a:gd name="connsiteY30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8679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37982 w 1487283"/>
                <a:gd name="connsiteY17" fmla="*/ 712114 h 3028964"/>
                <a:gd name="connsiteX18" fmla="*/ 27526 w 1487283"/>
                <a:gd name="connsiteY18" fmla="*/ 700216 h 3028964"/>
                <a:gd name="connsiteX19" fmla="*/ 124 w 1487283"/>
                <a:gd name="connsiteY19" fmla="*/ 646853 h 3028964"/>
                <a:gd name="connsiteX20" fmla="*/ 6253 w 1487283"/>
                <a:gd name="connsiteY20" fmla="*/ 217428 h 3028964"/>
                <a:gd name="connsiteX21" fmla="*/ 3008 w 1487283"/>
                <a:gd name="connsiteY21" fmla="*/ 145317 h 3028964"/>
                <a:gd name="connsiteX22" fmla="*/ 8416 w 1487283"/>
                <a:gd name="connsiteY22" fmla="*/ 98444 h 3028964"/>
                <a:gd name="connsiteX23" fmla="*/ 57092 w 1487283"/>
                <a:gd name="connsiteY23" fmla="*/ 50129 h 3028964"/>
                <a:gd name="connsiteX24" fmla="*/ 137496 w 1487283"/>
                <a:gd name="connsiteY24" fmla="*/ 30298 h 3028964"/>
                <a:gd name="connsiteX25" fmla="*/ 327150 w 1487283"/>
                <a:gd name="connsiteY25" fmla="*/ 16237 h 3028964"/>
                <a:gd name="connsiteX26" fmla="*/ 508512 w 1487283"/>
                <a:gd name="connsiteY26" fmla="*/ 8304 h 3028964"/>
                <a:gd name="connsiteX27" fmla="*/ 661389 w 1487283"/>
                <a:gd name="connsiteY27" fmla="*/ 2175 h 3028964"/>
                <a:gd name="connsiteX28" fmla="*/ 813544 w 1487283"/>
                <a:gd name="connsiteY2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37982 w 1487283"/>
                <a:gd name="connsiteY16" fmla="*/ 712114 h 3028964"/>
                <a:gd name="connsiteX17" fmla="*/ 27526 w 1487283"/>
                <a:gd name="connsiteY17" fmla="*/ 700216 h 3028964"/>
                <a:gd name="connsiteX18" fmla="*/ 124 w 1487283"/>
                <a:gd name="connsiteY18" fmla="*/ 646853 h 3028964"/>
                <a:gd name="connsiteX19" fmla="*/ 6253 w 1487283"/>
                <a:gd name="connsiteY19" fmla="*/ 217428 h 3028964"/>
                <a:gd name="connsiteX20" fmla="*/ 3008 w 1487283"/>
                <a:gd name="connsiteY20" fmla="*/ 145317 h 3028964"/>
                <a:gd name="connsiteX21" fmla="*/ 8416 w 1487283"/>
                <a:gd name="connsiteY21" fmla="*/ 98444 h 3028964"/>
                <a:gd name="connsiteX22" fmla="*/ 57092 w 1487283"/>
                <a:gd name="connsiteY22" fmla="*/ 50129 h 3028964"/>
                <a:gd name="connsiteX23" fmla="*/ 137496 w 1487283"/>
                <a:gd name="connsiteY23" fmla="*/ 30298 h 3028964"/>
                <a:gd name="connsiteX24" fmla="*/ 327150 w 1487283"/>
                <a:gd name="connsiteY24" fmla="*/ 16237 h 3028964"/>
                <a:gd name="connsiteX25" fmla="*/ 508512 w 1487283"/>
                <a:gd name="connsiteY25" fmla="*/ 8304 h 3028964"/>
                <a:gd name="connsiteX26" fmla="*/ 661389 w 1487283"/>
                <a:gd name="connsiteY26" fmla="*/ 2175 h 3028964"/>
                <a:gd name="connsiteX27" fmla="*/ 813544 w 1487283"/>
                <a:gd name="connsiteY27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31853 w 1487234"/>
                <a:gd name="connsiteY10" fmla="*/ 742041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09473 w 1487234"/>
                <a:gd name="connsiteY10" fmla="*/ 761224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581"/>
                <a:gd name="connsiteY0" fmla="*/ 1093 h 3028964"/>
                <a:gd name="connsiteX1" fmla="*/ 1044974 w 1487581"/>
                <a:gd name="connsiteY1" fmla="*/ 11910 h 3028964"/>
                <a:gd name="connsiteX2" fmla="*/ 1154223 w 1487581"/>
                <a:gd name="connsiteY2" fmla="*/ 18400 h 3028964"/>
                <a:gd name="connsiteX3" fmla="*/ 1282221 w 1487581"/>
                <a:gd name="connsiteY3" fmla="*/ 27774 h 3028964"/>
                <a:gd name="connsiteX4" fmla="*/ 1379572 w 1487581"/>
                <a:gd name="connsiteY4" fmla="*/ 36428 h 3028964"/>
                <a:gd name="connsiteX5" fmla="*/ 1425724 w 1487581"/>
                <a:gd name="connsiteY5" fmla="*/ 47245 h 3028964"/>
                <a:gd name="connsiteX6" fmla="*/ 1486297 w 1487581"/>
                <a:gd name="connsiteY6" fmla="*/ 130894 h 3028964"/>
                <a:gd name="connsiteX7" fmla="*/ 1485577 w 1487581"/>
                <a:gd name="connsiteY7" fmla="*/ 343984 h 3028964"/>
                <a:gd name="connsiteX8" fmla="*/ 1486610 w 1487581"/>
                <a:gd name="connsiteY8" fmla="*/ 618369 h 3028964"/>
                <a:gd name="connsiteX9" fmla="*/ 1479133 w 1487581"/>
                <a:gd name="connsiteY9" fmla="*/ 692285 h 3028964"/>
                <a:gd name="connsiteX10" fmla="*/ 1409473 w 1487581"/>
                <a:gd name="connsiteY10" fmla="*/ 761224 h 3028964"/>
                <a:gd name="connsiteX11" fmla="*/ 1338249 w 1487581"/>
                <a:gd name="connsiteY11" fmla="*/ 921246 h 3028964"/>
                <a:gd name="connsiteX12" fmla="*/ 1339158 w 1487581"/>
                <a:gd name="connsiteY12" fmla="*/ 3028964 h 3028964"/>
                <a:gd name="connsiteX13" fmla="*/ 154379 w 1487581"/>
                <a:gd name="connsiteY13" fmla="*/ 3028964 h 3028964"/>
                <a:gd name="connsiteX14" fmla="*/ 154379 w 1487581"/>
                <a:gd name="connsiteY14" fmla="*/ 945132 h 3028964"/>
                <a:gd name="connsiteX15" fmla="*/ 106439 w 1487581"/>
                <a:gd name="connsiteY15" fmla="*/ 783144 h 3028964"/>
                <a:gd name="connsiteX16" fmla="*/ 27477 w 1487581"/>
                <a:gd name="connsiteY16" fmla="*/ 700216 h 3028964"/>
                <a:gd name="connsiteX17" fmla="*/ 75 w 1487581"/>
                <a:gd name="connsiteY17" fmla="*/ 646853 h 3028964"/>
                <a:gd name="connsiteX18" fmla="*/ 6204 w 1487581"/>
                <a:gd name="connsiteY18" fmla="*/ 217428 h 3028964"/>
                <a:gd name="connsiteX19" fmla="*/ 2959 w 1487581"/>
                <a:gd name="connsiteY19" fmla="*/ 145317 h 3028964"/>
                <a:gd name="connsiteX20" fmla="*/ 8367 w 1487581"/>
                <a:gd name="connsiteY20" fmla="*/ 98444 h 3028964"/>
                <a:gd name="connsiteX21" fmla="*/ 57043 w 1487581"/>
                <a:gd name="connsiteY21" fmla="*/ 50129 h 3028964"/>
                <a:gd name="connsiteX22" fmla="*/ 137447 w 1487581"/>
                <a:gd name="connsiteY22" fmla="*/ 30298 h 3028964"/>
                <a:gd name="connsiteX23" fmla="*/ 327101 w 1487581"/>
                <a:gd name="connsiteY23" fmla="*/ 16237 h 3028964"/>
                <a:gd name="connsiteX24" fmla="*/ 508463 w 1487581"/>
                <a:gd name="connsiteY24" fmla="*/ 8304 h 3028964"/>
                <a:gd name="connsiteX25" fmla="*/ 661340 w 1487581"/>
                <a:gd name="connsiteY25" fmla="*/ 2175 h 3028964"/>
                <a:gd name="connsiteX26" fmla="*/ 813495 w 1487581"/>
                <a:gd name="connsiteY26" fmla="*/ 1093 h 3028964"/>
                <a:gd name="connsiteX0" fmla="*/ 813495 w 1491175"/>
                <a:gd name="connsiteY0" fmla="*/ 1093 h 3028964"/>
                <a:gd name="connsiteX1" fmla="*/ 1044974 w 1491175"/>
                <a:gd name="connsiteY1" fmla="*/ 11910 h 3028964"/>
                <a:gd name="connsiteX2" fmla="*/ 1154223 w 1491175"/>
                <a:gd name="connsiteY2" fmla="*/ 18400 h 3028964"/>
                <a:gd name="connsiteX3" fmla="*/ 1282221 w 1491175"/>
                <a:gd name="connsiteY3" fmla="*/ 27774 h 3028964"/>
                <a:gd name="connsiteX4" fmla="*/ 1379572 w 1491175"/>
                <a:gd name="connsiteY4" fmla="*/ 36428 h 3028964"/>
                <a:gd name="connsiteX5" fmla="*/ 1425724 w 1491175"/>
                <a:gd name="connsiteY5" fmla="*/ 47245 h 3028964"/>
                <a:gd name="connsiteX6" fmla="*/ 1486297 w 1491175"/>
                <a:gd name="connsiteY6" fmla="*/ 130894 h 3028964"/>
                <a:gd name="connsiteX7" fmla="*/ 1486610 w 1491175"/>
                <a:gd name="connsiteY7" fmla="*/ 618369 h 3028964"/>
                <a:gd name="connsiteX8" fmla="*/ 1479133 w 1491175"/>
                <a:gd name="connsiteY8" fmla="*/ 692285 h 3028964"/>
                <a:gd name="connsiteX9" fmla="*/ 1409473 w 1491175"/>
                <a:gd name="connsiteY9" fmla="*/ 761224 h 3028964"/>
                <a:gd name="connsiteX10" fmla="*/ 1338249 w 1491175"/>
                <a:gd name="connsiteY10" fmla="*/ 921246 h 3028964"/>
                <a:gd name="connsiteX11" fmla="*/ 1339158 w 1491175"/>
                <a:gd name="connsiteY11" fmla="*/ 3028964 h 3028964"/>
                <a:gd name="connsiteX12" fmla="*/ 154379 w 1491175"/>
                <a:gd name="connsiteY12" fmla="*/ 3028964 h 3028964"/>
                <a:gd name="connsiteX13" fmla="*/ 154379 w 1491175"/>
                <a:gd name="connsiteY13" fmla="*/ 945132 h 3028964"/>
                <a:gd name="connsiteX14" fmla="*/ 106439 w 1491175"/>
                <a:gd name="connsiteY14" fmla="*/ 783144 h 3028964"/>
                <a:gd name="connsiteX15" fmla="*/ 27477 w 1491175"/>
                <a:gd name="connsiteY15" fmla="*/ 700216 h 3028964"/>
                <a:gd name="connsiteX16" fmla="*/ 75 w 1491175"/>
                <a:gd name="connsiteY16" fmla="*/ 646853 h 3028964"/>
                <a:gd name="connsiteX17" fmla="*/ 6204 w 1491175"/>
                <a:gd name="connsiteY17" fmla="*/ 217428 h 3028964"/>
                <a:gd name="connsiteX18" fmla="*/ 2959 w 1491175"/>
                <a:gd name="connsiteY18" fmla="*/ 145317 h 3028964"/>
                <a:gd name="connsiteX19" fmla="*/ 8367 w 1491175"/>
                <a:gd name="connsiteY19" fmla="*/ 98444 h 3028964"/>
                <a:gd name="connsiteX20" fmla="*/ 57043 w 1491175"/>
                <a:gd name="connsiteY20" fmla="*/ 50129 h 3028964"/>
                <a:gd name="connsiteX21" fmla="*/ 137447 w 1491175"/>
                <a:gd name="connsiteY21" fmla="*/ 30298 h 3028964"/>
                <a:gd name="connsiteX22" fmla="*/ 327101 w 1491175"/>
                <a:gd name="connsiteY22" fmla="*/ 16237 h 3028964"/>
                <a:gd name="connsiteX23" fmla="*/ 508463 w 1491175"/>
                <a:gd name="connsiteY23" fmla="*/ 8304 h 3028964"/>
                <a:gd name="connsiteX24" fmla="*/ 661340 w 1491175"/>
                <a:gd name="connsiteY24" fmla="*/ 2175 h 3028964"/>
                <a:gd name="connsiteX25" fmla="*/ 813495 w 1491175"/>
                <a:gd name="connsiteY25" fmla="*/ 1093 h 3028964"/>
                <a:gd name="connsiteX0" fmla="*/ 814889 w 1492569"/>
                <a:gd name="connsiteY0" fmla="*/ 1093 h 3028964"/>
                <a:gd name="connsiteX1" fmla="*/ 1046368 w 1492569"/>
                <a:gd name="connsiteY1" fmla="*/ 11910 h 3028964"/>
                <a:gd name="connsiteX2" fmla="*/ 1155617 w 1492569"/>
                <a:gd name="connsiteY2" fmla="*/ 18400 h 3028964"/>
                <a:gd name="connsiteX3" fmla="*/ 1283615 w 1492569"/>
                <a:gd name="connsiteY3" fmla="*/ 27774 h 3028964"/>
                <a:gd name="connsiteX4" fmla="*/ 1380966 w 1492569"/>
                <a:gd name="connsiteY4" fmla="*/ 36428 h 3028964"/>
                <a:gd name="connsiteX5" fmla="*/ 1427118 w 1492569"/>
                <a:gd name="connsiteY5" fmla="*/ 47245 h 3028964"/>
                <a:gd name="connsiteX6" fmla="*/ 1487691 w 1492569"/>
                <a:gd name="connsiteY6" fmla="*/ 130894 h 3028964"/>
                <a:gd name="connsiteX7" fmla="*/ 1488004 w 1492569"/>
                <a:gd name="connsiteY7" fmla="*/ 618369 h 3028964"/>
                <a:gd name="connsiteX8" fmla="*/ 1480527 w 1492569"/>
                <a:gd name="connsiteY8" fmla="*/ 692285 h 3028964"/>
                <a:gd name="connsiteX9" fmla="*/ 1410867 w 1492569"/>
                <a:gd name="connsiteY9" fmla="*/ 761224 h 3028964"/>
                <a:gd name="connsiteX10" fmla="*/ 1339643 w 1492569"/>
                <a:gd name="connsiteY10" fmla="*/ 921246 h 3028964"/>
                <a:gd name="connsiteX11" fmla="*/ 1340552 w 1492569"/>
                <a:gd name="connsiteY11" fmla="*/ 3028964 h 3028964"/>
                <a:gd name="connsiteX12" fmla="*/ 155773 w 1492569"/>
                <a:gd name="connsiteY12" fmla="*/ 3028964 h 3028964"/>
                <a:gd name="connsiteX13" fmla="*/ 155773 w 1492569"/>
                <a:gd name="connsiteY13" fmla="*/ 945132 h 3028964"/>
                <a:gd name="connsiteX14" fmla="*/ 107833 w 1492569"/>
                <a:gd name="connsiteY14" fmla="*/ 783144 h 3028964"/>
                <a:gd name="connsiteX15" fmla="*/ 28871 w 1492569"/>
                <a:gd name="connsiteY15" fmla="*/ 700216 h 3028964"/>
                <a:gd name="connsiteX16" fmla="*/ 1469 w 1492569"/>
                <a:gd name="connsiteY16" fmla="*/ 646853 h 3028964"/>
                <a:gd name="connsiteX17" fmla="*/ 4353 w 1492569"/>
                <a:gd name="connsiteY17" fmla="*/ 145317 h 3028964"/>
                <a:gd name="connsiteX18" fmla="*/ 9761 w 1492569"/>
                <a:gd name="connsiteY18" fmla="*/ 98444 h 3028964"/>
                <a:gd name="connsiteX19" fmla="*/ 58437 w 1492569"/>
                <a:gd name="connsiteY19" fmla="*/ 50129 h 3028964"/>
                <a:gd name="connsiteX20" fmla="*/ 138841 w 1492569"/>
                <a:gd name="connsiteY20" fmla="*/ 30298 h 3028964"/>
                <a:gd name="connsiteX21" fmla="*/ 328495 w 1492569"/>
                <a:gd name="connsiteY21" fmla="*/ 16237 h 3028964"/>
                <a:gd name="connsiteX22" fmla="*/ 509857 w 1492569"/>
                <a:gd name="connsiteY22" fmla="*/ 8304 h 3028964"/>
                <a:gd name="connsiteX23" fmla="*/ 662734 w 1492569"/>
                <a:gd name="connsiteY23" fmla="*/ 2175 h 3028964"/>
                <a:gd name="connsiteX24" fmla="*/ 814889 w 1492569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509857 w 1489767"/>
                <a:gd name="connsiteY22" fmla="*/ 8304 h 3028964"/>
                <a:gd name="connsiteX23" fmla="*/ 662734 w 1489767"/>
                <a:gd name="connsiteY23" fmla="*/ 2175 h 3028964"/>
                <a:gd name="connsiteX24" fmla="*/ 814889 w 1489767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662734 w 1489767"/>
                <a:gd name="connsiteY22" fmla="*/ 2175 h 3028964"/>
                <a:gd name="connsiteX23" fmla="*/ 814889 w 1489767"/>
                <a:gd name="connsiteY23" fmla="*/ 1093 h 3028964"/>
                <a:gd name="connsiteX0" fmla="*/ 814889 w 1489767"/>
                <a:gd name="connsiteY0" fmla="*/ 0 h 3027871"/>
                <a:gd name="connsiteX1" fmla="*/ 1046368 w 1489767"/>
                <a:gd name="connsiteY1" fmla="*/ 10817 h 3027871"/>
                <a:gd name="connsiteX2" fmla="*/ 1155617 w 1489767"/>
                <a:gd name="connsiteY2" fmla="*/ 17307 h 3027871"/>
                <a:gd name="connsiteX3" fmla="*/ 1283615 w 1489767"/>
                <a:gd name="connsiteY3" fmla="*/ 26681 h 3027871"/>
                <a:gd name="connsiteX4" fmla="*/ 1380966 w 1489767"/>
                <a:gd name="connsiteY4" fmla="*/ 35335 h 3027871"/>
                <a:gd name="connsiteX5" fmla="*/ 1427118 w 1489767"/>
                <a:gd name="connsiteY5" fmla="*/ 46152 h 3027871"/>
                <a:gd name="connsiteX6" fmla="*/ 1487691 w 1489767"/>
                <a:gd name="connsiteY6" fmla="*/ 129801 h 3027871"/>
                <a:gd name="connsiteX7" fmla="*/ 1488004 w 1489767"/>
                <a:gd name="connsiteY7" fmla="*/ 617276 h 3027871"/>
                <a:gd name="connsiteX8" fmla="*/ 1480527 w 1489767"/>
                <a:gd name="connsiteY8" fmla="*/ 691192 h 3027871"/>
                <a:gd name="connsiteX9" fmla="*/ 1410867 w 1489767"/>
                <a:gd name="connsiteY9" fmla="*/ 760131 h 3027871"/>
                <a:gd name="connsiteX10" fmla="*/ 1339643 w 1489767"/>
                <a:gd name="connsiteY10" fmla="*/ 920153 h 3027871"/>
                <a:gd name="connsiteX11" fmla="*/ 1340552 w 1489767"/>
                <a:gd name="connsiteY11" fmla="*/ 3027871 h 3027871"/>
                <a:gd name="connsiteX12" fmla="*/ 155773 w 1489767"/>
                <a:gd name="connsiteY12" fmla="*/ 3027871 h 3027871"/>
                <a:gd name="connsiteX13" fmla="*/ 155773 w 1489767"/>
                <a:gd name="connsiteY13" fmla="*/ 944039 h 3027871"/>
                <a:gd name="connsiteX14" fmla="*/ 107833 w 1489767"/>
                <a:gd name="connsiteY14" fmla="*/ 782051 h 3027871"/>
                <a:gd name="connsiteX15" fmla="*/ 28871 w 1489767"/>
                <a:gd name="connsiteY15" fmla="*/ 699123 h 3027871"/>
                <a:gd name="connsiteX16" fmla="*/ 1469 w 1489767"/>
                <a:gd name="connsiteY16" fmla="*/ 645760 h 3027871"/>
                <a:gd name="connsiteX17" fmla="*/ 4353 w 1489767"/>
                <a:gd name="connsiteY17" fmla="*/ 144224 h 3027871"/>
                <a:gd name="connsiteX18" fmla="*/ 9761 w 1489767"/>
                <a:gd name="connsiteY18" fmla="*/ 97351 h 3027871"/>
                <a:gd name="connsiteX19" fmla="*/ 58437 w 1489767"/>
                <a:gd name="connsiteY19" fmla="*/ 49036 h 3027871"/>
                <a:gd name="connsiteX20" fmla="*/ 138841 w 1489767"/>
                <a:gd name="connsiteY20" fmla="*/ 29205 h 3027871"/>
                <a:gd name="connsiteX21" fmla="*/ 328495 w 1489767"/>
                <a:gd name="connsiteY21" fmla="*/ 15144 h 3027871"/>
                <a:gd name="connsiteX22" fmla="*/ 814889 w 1489767"/>
                <a:gd name="connsiteY22" fmla="*/ 0 h 3027871"/>
                <a:gd name="connsiteX0" fmla="*/ 328495 w 1489767"/>
                <a:gd name="connsiteY0" fmla="*/ 4327 h 3017054"/>
                <a:gd name="connsiteX1" fmla="*/ 1046368 w 1489767"/>
                <a:gd name="connsiteY1" fmla="*/ 0 h 3017054"/>
                <a:gd name="connsiteX2" fmla="*/ 1155617 w 1489767"/>
                <a:gd name="connsiteY2" fmla="*/ 6490 h 3017054"/>
                <a:gd name="connsiteX3" fmla="*/ 1283615 w 1489767"/>
                <a:gd name="connsiteY3" fmla="*/ 15864 h 3017054"/>
                <a:gd name="connsiteX4" fmla="*/ 1380966 w 1489767"/>
                <a:gd name="connsiteY4" fmla="*/ 24518 h 3017054"/>
                <a:gd name="connsiteX5" fmla="*/ 1427118 w 1489767"/>
                <a:gd name="connsiteY5" fmla="*/ 35335 h 3017054"/>
                <a:gd name="connsiteX6" fmla="*/ 1487691 w 1489767"/>
                <a:gd name="connsiteY6" fmla="*/ 118984 h 3017054"/>
                <a:gd name="connsiteX7" fmla="*/ 1488004 w 1489767"/>
                <a:gd name="connsiteY7" fmla="*/ 606459 h 3017054"/>
                <a:gd name="connsiteX8" fmla="*/ 1480527 w 1489767"/>
                <a:gd name="connsiteY8" fmla="*/ 680375 h 3017054"/>
                <a:gd name="connsiteX9" fmla="*/ 1410867 w 1489767"/>
                <a:gd name="connsiteY9" fmla="*/ 749314 h 3017054"/>
                <a:gd name="connsiteX10" fmla="*/ 1339643 w 1489767"/>
                <a:gd name="connsiteY10" fmla="*/ 909336 h 3017054"/>
                <a:gd name="connsiteX11" fmla="*/ 1340552 w 1489767"/>
                <a:gd name="connsiteY11" fmla="*/ 3017054 h 3017054"/>
                <a:gd name="connsiteX12" fmla="*/ 155773 w 1489767"/>
                <a:gd name="connsiteY12" fmla="*/ 3017054 h 3017054"/>
                <a:gd name="connsiteX13" fmla="*/ 155773 w 1489767"/>
                <a:gd name="connsiteY13" fmla="*/ 933222 h 3017054"/>
                <a:gd name="connsiteX14" fmla="*/ 107833 w 1489767"/>
                <a:gd name="connsiteY14" fmla="*/ 771234 h 3017054"/>
                <a:gd name="connsiteX15" fmla="*/ 28871 w 1489767"/>
                <a:gd name="connsiteY15" fmla="*/ 688306 h 3017054"/>
                <a:gd name="connsiteX16" fmla="*/ 1469 w 1489767"/>
                <a:gd name="connsiteY16" fmla="*/ 634943 h 3017054"/>
                <a:gd name="connsiteX17" fmla="*/ 4353 w 1489767"/>
                <a:gd name="connsiteY17" fmla="*/ 133407 h 3017054"/>
                <a:gd name="connsiteX18" fmla="*/ 9761 w 1489767"/>
                <a:gd name="connsiteY18" fmla="*/ 86534 h 3017054"/>
                <a:gd name="connsiteX19" fmla="*/ 58437 w 1489767"/>
                <a:gd name="connsiteY19" fmla="*/ 38219 h 3017054"/>
                <a:gd name="connsiteX20" fmla="*/ 138841 w 1489767"/>
                <a:gd name="connsiteY20" fmla="*/ 18388 h 3017054"/>
                <a:gd name="connsiteX21" fmla="*/ 328495 w 1489767"/>
                <a:gd name="connsiteY21" fmla="*/ 4327 h 3017054"/>
                <a:gd name="connsiteX0" fmla="*/ 328495 w 1489767"/>
                <a:gd name="connsiteY0" fmla="*/ 0 h 3012727"/>
                <a:gd name="connsiteX1" fmla="*/ 1155617 w 1489767"/>
                <a:gd name="connsiteY1" fmla="*/ 2163 h 3012727"/>
                <a:gd name="connsiteX2" fmla="*/ 1283615 w 1489767"/>
                <a:gd name="connsiteY2" fmla="*/ 11537 h 3012727"/>
                <a:gd name="connsiteX3" fmla="*/ 1380966 w 1489767"/>
                <a:gd name="connsiteY3" fmla="*/ 20191 h 3012727"/>
                <a:gd name="connsiteX4" fmla="*/ 1427118 w 1489767"/>
                <a:gd name="connsiteY4" fmla="*/ 31008 h 3012727"/>
                <a:gd name="connsiteX5" fmla="*/ 1487691 w 1489767"/>
                <a:gd name="connsiteY5" fmla="*/ 114657 h 3012727"/>
                <a:gd name="connsiteX6" fmla="*/ 1488004 w 1489767"/>
                <a:gd name="connsiteY6" fmla="*/ 602132 h 3012727"/>
                <a:gd name="connsiteX7" fmla="*/ 1480527 w 1489767"/>
                <a:gd name="connsiteY7" fmla="*/ 676048 h 3012727"/>
                <a:gd name="connsiteX8" fmla="*/ 1410867 w 1489767"/>
                <a:gd name="connsiteY8" fmla="*/ 744987 h 3012727"/>
                <a:gd name="connsiteX9" fmla="*/ 1339643 w 1489767"/>
                <a:gd name="connsiteY9" fmla="*/ 905009 h 3012727"/>
                <a:gd name="connsiteX10" fmla="*/ 1340552 w 1489767"/>
                <a:gd name="connsiteY10" fmla="*/ 3012727 h 3012727"/>
                <a:gd name="connsiteX11" fmla="*/ 155773 w 1489767"/>
                <a:gd name="connsiteY11" fmla="*/ 3012727 h 3012727"/>
                <a:gd name="connsiteX12" fmla="*/ 155773 w 1489767"/>
                <a:gd name="connsiteY12" fmla="*/ 928895 h 3012727"/>
                <a:gd name="connsiteX13" fmla="*/ 107833 w 1489767"/>
                <a:gd name="connsiteY13" fmla="*/ 766907 h 3012727"/>
                <a:gd name="connsiteX14" fmla="*/ 28871 w 1489767"/>
                <a:gd name="connsiteY14" fmla="*/ 683979 h 3012727"/>
                <a:gd name="connsiteX15" fmla="*/ 1469 w 1489767"/>
                <a:gd name="connsiteY15" fmla="*/ 630616 h 3012727"/>
                <a:gd name="connsiteX16" fmla="*/ 4353 w 1489767"/>
                <a:gd name="connsiteY16" fmla="*/ 129080 h 3012727"/>
                <a:gd name="connsiteX17" fmla="*/ 9761 w 1489767"/>
                <a:gd name="connsiteY17" fmla="*/ 82207 h 3012727"/>
                <a:gd name="connsiteX18" fmla="*/ 58437 w 1489767"/>
                <a:gd name="connsiteY18" fmla="*/ 33892 h 3012727"/>
                <a:gd name="connsiteX19" fmla="*/ 138841 w 1489767"/>
                <a:gd name="connsiteY19" fmla="*/ 14061 h 3012727"/>
                <a:gd name="connsiteX20" fmla="*/ 328495 w 1489767"/>
                <a:gd name="connsiteY20" fmla="*/ 0 h 3012727"/>
                <a:gd name="connsiteX0" fmla="*/ 328495 w 1489767"/>
                <a:gd name="connsiteY0" fmla="*/ 0 h 3012727"/>
                <a:gd name="connsiteX1" fmla="*/ 1283615 w 1489767"/>
                <a:gd name="connsiteY1" fmla="*/ 11537 h 3012727"/>
                <a:gd name="connsiteX2" fmla="*/ 1380966 w 1489767"/>
                <a:gd name="connsiteY2" fmla="*/ 20191 h 3012727"/>
                <a:gd name="connsiteX3" fmla="*/ 1427118 w 1489767"/>
                <a:gd name="connsiteY3" fmla="*/ 31008 h 3012727"/>
                <a:gd name="connsiteX4" fmla="*/ 1487691 w 1489767"/>
                <a:gd name="connsiteY4" fmla="*/ 114657 h 3012727"/>
                <a:gd name="connsiteX5" fmla="*/ 1488004 w 1489767"/>
                <a:gd name="connsiteY5" fmla="*/ 602132 h 3012727"/>
                <a:gd name="connsiteX6" fmla="*/ 1480527 w 1489767"/>
                <a:gd name="connsiteY6" fmla="*/ 676048 h 3012727"/>
                <a:gd name="connsiteX7" fmla="*/ 1410867 w 1489767"/>
                <a:gd name="connsiteY7" fmla="*/ 744987 h 3012727"/>
                <a:gd name="connsiteX8" fmla="*/ 1339643 w 1489767"/>
                <a:gd name="connsiteY8" fmla="*/ 905009 h 3012727"/>
                <a:gd name="connsiteX9" fmla="*/ 1340552 w 1489767"/>
                <a:gd name="connsiteY9" fmla="*/ 3012727 h 3012727"/>
                <a:gd name="connsiteX10" fmla="*/ 155773 w 1489767"/>
                <a:gd name="connsiteY10" fmla="*/ 3012727 h 3012727"/>
                <a:gd name="connsiteX11" fmla="*/ 155773 w 1489767"/>
                <a:gd name="connsiteY11" fmla="*/ 928895 h 3012727"/>
                <a:gd name="connsiteX12" fmla="*/ 107833 w 1489767"/>
                <a:gd name="connsiteY12" fmla="*/ 766907 h 3012727"/>
                <a:gd name="connsiteX13" fmla="*/ 28871 w 1489767"/>
                <a:gd name="connsiteY13" fmla="*/ 683979 h 3012727"/>
                <a:gd name="connsiteX14" fmla="*/ 1469 w 1489767"/>
                <a:gd name="connsiteY14" fmla="*/ 630616 h 3012727"/>
                <a:gd name="connsiteX15" fmla="*/ 4353 w 1489767"/>
                <a:gd name="connsiteY15" fmla="*/ 129080 h 3012727"/>
                <a:gd name="connsiteX16" fmla="*/ 9761 w 1489767"/>
                <a:gd name="connsiteY16" fmla="*/ 82207 h 3012727"/>
                <a:gd name="connsiteX17" fmla="*/ 58437 w 1489767"/>
                <a:gd name="connsiteY17" fmla="*/ 33892 h 3012727"/>
                <a:gd name="connsiteX18" fmla="*/ 138841 w 1489767"/>
                <a:gd name="connsiteY18" fmla="*/ 14061 h 3012727"/>
                <a:gd name="connsiteX19" fmla="*/ 328495 w 1489767"/>
                <a:gd name="connsiteY19" fmla="*/ 0 h 3012727"/>
                <a:gd name="connsiteX0" fmla="*/ 138841 w 1489767"/>
                <a:gd name="connsiteY0" fmla="*/ 3158 h 3001824"/>
                <a:gd name="connsiteX1" fmla="*/ 1283615 w 1489767"/>
                <a:gd name="connsiteY1" fmla="*/ 634 h 3001824"/>
                <a:gd name="connsiteX2" fmla="*/ 1380966 w 1489767"/>
                <a:gd name="connsiteY2" fmla="*/ 9288 h 3001824"/>
                <a:gd name="connsiteX3" fmla="*/ 1427118 w 1489767"/>
                <a:gd name="connsiteY3" fmla="*/ 20105 h 3001824"/>
                <a:gd name="connsiteX4" fmla="*/ 1487691 w 1489767"/>
                <a:gd name="connsiteY4" fmla="*/ 103754 h 3001824"/>
                <a:gd name="connsiteX5" fmla="*/ 1488004 w 1489767"/>
                <a:gd name="connsiteY5" fmla="*/ 591229 h 3001824"/>
                <a:gd name="connsiteX6" fmla="*/ 1480527 w 1489767"/>
                <a:gd name="connsiteY6" fmla="*/ 665145 h 3001824"/>
                <a:gd name="connsiteX7" fmla="*/ 1410867 w 1489767"/>
                <a:gd name="connsiteY7" fmla="*/ 734084 h 3001824"/>
                <a:gd name="connsiteX8" fmla="*/ 1339643 w 1489767"/>
                <a:gd name="connsiteY8" fmla="*/ 894106 h 3001824"/>
                <a:gd name="connsiteX9" fmla="*/ 1340552 w 1489767"/>
                <a:gd name="connsiteY9" fmla="*/ 3001824 h 3001824"/>
                <a:gd name="connsiteX10" fmla="*/ 155773 w 1489767"/>
                <a:gd name="connsiteY10" fmla="*/ 3001824 h 3001824"/>
                <a:gd name="connsiteX11" fmla="*/ 155773 w 1489767"/>
                <a:gd name="connsiteY11" fmla="*/ 917992 h 3001824"/>
                <a:gd name="connsiteX12" fmla="*/ 107833 w 1489767"/>
                <a:gd name="connsiteY12" fmla="*/ 756004 h 3001824"/>
                <a:gd name="connsiteX13" fmla="*/ 28871 w 1489767"/>
                <a:gd name="connsiteY13" fmla="*/ 673076 h 3001824"/>
                <a:gd name="connsiteX14" fmla="*/ 1469 w 1489767"/>
                <a:gd name="connsiteY14" fmla="*/ 619713 h 3001824"/>
                <a:gd name="connsiteX15" fmla="*/ 4353 w 1489767"/>
                <a:gd name="connsiteY15" fmla="*/ 118177 h 3001824"/>
                <a:gd name="connsiteX16" fmla="*/ 9761 w 1489767"/>
                <a:gd name="connsiteY16" fmla="*/ 71304 h 3001824"/>
                <a:gd name="connsiteX17" fmla="*/ 58437 w 1489767"/>
                <a:gd name="connsiteY17" fmla="*/ 22989 h 3001824"/>
                <a:gd name="connsiteX18" fmla="*/ 138841 w 1489767"/>
                <a:gd name="connsiteY18" fmla="*/ 3158 h 3001824"/>
                <a:gd name="connsiteX0" fmla="*/ 138841 w 1489767"/>
                <a:gd name="connsiteY0" fmla="*/ 9839 h 3008505"/>
                <a:gd name="connsiteX1" fmla="*/ 1283615 w 1489767"/>
                <a:gd name="connsiteY1" fmla="*/ 7315 h 3008505"/>
                <a:gd name="connsiteX2" fmla="*/ 1380966 w 1489767"/>
                <a:gd name="connsiteY2" fmla="*/ 15969 h 3008505"/>
                <a:gd name="connsiteX3" fmla="*/ 1427118 w 1489767"/>
                <a:gd name="connsiteY3" fmla="*/ 26786 h 3008505"/>
                <a:gd name="connsiteX4" fmla="*/ 1487691 w 1489767"/>
                <a:gd name="connsiteY4" fmla="*/ 110435 h 3008505"/>
                <a:gd name="connsiteX5" fmla="*/ 1488004 w 1489767"/>
                <a:gd name="connsiteY5" fmla="*/ 597910 h 3008505"/>
                <a:gd name="connsiteX6" fmla="*/ 1480527 w 1489767"/>
                <a:gd name="connsiteY6" fmla="*/ 671826 h 3008505"/>
                <a:gd name="connsiteX7" fmla="*/ 1410867 w 1489767"/>
                <a:gd name="connsiteY7" fmla="*/ 740765 h 3008505"/>
                <a:gd name="connsiteX8" fmla="*/ 1339643 w 1489767"/>
                <a:gd name="connsiteY8" fmla="*/ 900787 h 3008505"/>
                <a:gd name="connsiteX9" fmla="*/ 1340552 w 1489767"/>
                <a:gd name="connsiteY9" fmla="*/ 3008505 h 3008505"/>
                <a:gd name="connsiteX10" fmla="*/ 155773 w 1489767"/>
                <a:gd name="connsiteY10" fmla="*/ 3008505 h 3008505"/>
                <a:gd name="connsiteX11" fmla="*/ 155773 w 1489767"/>
                <a:gd name="connsiteY11" fmla="*/ 924673 h 3008505"/>
                <a:gd name="connsiteX12" fmla="*/ 107833 w 1489767"/>
                <a:gd name="connsiteY12" fmla="*/ 762685 h 3008505"/>
                <a:gd name="connsiteX13" fmla="*/ 28871 w 1489767"/>
                <a:gd name="connsiteY13" fmla="*/ 679757 h 3008505"/>
                <a:gd name="connsiteX14" fmla="*/ 1469 w 1489767"/>
                <a:gd name="connsiteY14" fmla="*/ 626394 h 3008505"/>
                <a:gd name="connsiteX15" fmla="*/ 4353 w 1489767"/>
                <a:gd name="connsiteY15" fmla="*/ 124858 h 3008505"/>
                <a:gd name="connsiteX16" fmla="*/ 9761 w 1489767"/>
                <a:gd name="connsiteY16" fmla="*/ 77985 h 3008505"/>
                <a:gd name="connsiteX17" fmla="*/ 58437 w 1489767"/>
                <a:gd name="connsiteY17" fmla="*/ 29670 h 3008505"/>
                <a:gd name="connsiteX18" fmla="*/ 138841 w 1489767"/>
                <a:gd name="connsiteY18" fmla="*/ 9839 h 3008505"/>
                <a:gd name="connsiteX0" fmla="*/ 138841 w 1489767"/>
                <a:gd name="connsiteY0" fmla="*/ 0 h 2998666"/>
                <a:gd name="connsiteX1" fmla="*/ 1380966 w 1489767"/>
                <a:gd name="connsiteY1" fmla="*/ 6130 h 2998666"/>
                <a:gd name="connsiteX2" fmla="*/ 1427118 w 1489767"/>
                <a:gd name="connsiteY2" fmla="*/ 16947 h 2998666"/>
                <a:gd name="connsiteX3" fmla="*/ 1487691 w 1489767"/>
                <a:gd name="connsiteY3" fmla="*/ 100596 h 2998666"/>
                <a:gd name="connsiteX4" fmla="*/ 1488004 w 1489767"/>
                <a:gd name="connsiteY4" fmla="*/ 588071 h 2998666"/>
                <a:gd name="connsiteX5" fmla="*/ 1480527 w 1489767"/>
                <a:gd name="connsiteY5" fmla="*/ 661987 h 2998666"/>
                <a:gd name="connsiteX6" fmla="*/ 1410867 w 1489767"/>
                <a:gd name="connsiteY6" fmla="*/ 730926 h 2998666"/>
                <a:gd name="connsiteX7" fmla="*/ 1339643 w 1489767"/>
                <a:gd name="connsiteY7" fmla="*/ 890948 h 2998666"/>
                <a:gd name="connsiteX8" fmla="*/ 1340552 w 1489767"/>
                <a:gd name="connsiteY8" fmla="*/ 2998666 h 2998666"/>
                <a:gd name="connsiteX9" fmla="*/ 155773 w 1489767"/>
                <a:gd name="connsiteY9" fmla="*/ 2998666 h 2998666"/>
                <a:gd name="connsiteX10" fmla="*/ 155773 w 1489767"/>
                <a:gd name="connsiteY10" fmla="*/ 914834 h 2998666"/>
                <a:gd name="connsiteX11" fmla="*/ 107833 w 1489767"/>
                <a:gd name="connsiteY11" fmla="*/ 752846 h 2998666"/>
                <a:gd name="connsiteX12" fmla="*/ 28871 w 1489767"/>
                <a:gd name="connsiteY12" fmla="*/ 669918 h 2998666"/>
                <a:gd name="connsiteX13" fmla="*/ 1469 w 1489767"/>
                <a:gd name="connsiteY13" fmla="*/ 616555 h 2998666"/>
                <a:gd name="connsiteX14" fmla="*/ 4353 w 1489767"/>
                <a:gd name="connsiteY14" fmla="*/ 115019 h 2998666"/>
                <a:gd name="connsiteX15" fmla="*/ 9761 w 1489767"/>
                <a:gd name="connsiteY15" fmla="*/ 68146 h 2998666"/>
                <a:gd name="connsiteX16" fmla="*/ 58437 w 1489767"/>
                <a:gd name="connsiteY16" fmla="*/ 19831 h 2998666"/>
                <a:gd name="connsiteX17" fmla="*/ 138841 w 1489767"/>
                <a:gd name="connsiteY17" fmla="*/ 0 h 2998666"/>
                <a:gd name="connsiteX0" fmla="*/ 138841 w 1489767"/>
                <a:gd name="connsiteY0" fmla="*/ 1539 h 3000205"/>
                <a:gd name="connsiteX1" fmla="*/ 1377769 w 1489767"/>
                <a:gd name="connsiteY1" fmla="*/ 1275 h 3000205"/>
                <a:gd name="connsiteX2" fmla="*/ 1427118 w 1489767"/>
                <a:gd name="connsiteY2" fmla="*/ 18486 h 3000205"/>
                <a:gd name="connsiteX3" fmla="*/ 1487691 w 1489767"/>
                <a:gd name="connsiteY3" fmla="*/ 102135 h 3000205"/>
                <a:gd name="connsiteX4" fmla="*/ 1488004 w 1489767"/>
                <a:gd name="connsiteY4" fmla="*/ 589610 h 3000205"/>
                <a:gd name="connsiteX5" fmla="*/ 1480527 w 1489767"/>
                <a:gd name="connsiteY5" fmla="*/ 663526 h 3000205"/>
                <a:gd name="connsiteX6" fmla="*/ 1410867 w 1489767"/>
                <a:gd name="connsiteY6" fmla="*/ 732465 h 3000205"/>
                <a:gd name="connsiteX7" fmla="*/ 1339643 w 1489767"/>
                <a:gd name="connsiteY7" fmla="*/ 892487 h 3000205"/>
                <a:gd name="connsiteX8" fmla="*/ 1340552 w 1489767"/>
                <a:gd name="connsiteY8" fmla="*/ 3000205 h 3000205"/>
                <a:gd name="connsiteX9" fmla="*/ 155773 w 1489767"/>
                <a:gd name="connsiteY9" fmla="*/ 3000205 h 3000205"/>
                <a:gd name="connsiteX10" fmla="*/ 155773 w 1489767"/>
                <a:gd name="connsiteY10" fmla="*/ 916373 h 3000205"/>
                <a:gd name="connsiteX11" fmla="*/ 107833 w 1489767"/>
                <a:gd name="connsiteY11" fmla="*/ 754385 h 3000205"/>
                <a:gd name="connsiteX12" fmla="*/ 28871 w 1489767"/>
                <a:gd name="connsiteY12" fmla="*/ 671457 h 3000205"/>
                <a:gd name="connsiteX13" fmla="*/ 1469 w 1489767"/>
                <a:gd name="connsiteY13" fmla="*/ 618094 h 3000205"/>
                <a:gd name="connsiteX14" fmla="*/ 4353 w 1489767"/>
                <a:gd name="connsiteY14" fmla="*/ 116558 h 3000205"/>
                <a:gd name="connsiteX15" fmla="*/ 9761 w 1489767"/>
                <a:gd name="connsiteY15" fmla="*/ 69685 h 3000205"/>
                <a:gd name="connsiteX16" fmla="*/ 58437 w 1489767"/>
                <a:gd name="connsiteY16" fmla="*/ 21370 h 3000205"/>
                <a:gd name="connsiteX17" fmla="*/ 138841 w 1489767"/>
                <a:gd name="connsiteY17" fmla="*/ 1539 h 3000205"/>
                <a:gd name="connsiteX0" fmla="*/ 138841 w 1489767"/>
                <a:gd name="connsiteY0" fmla="*/ 13261 h 3011927"/>
                <a:gd name="connsiteX1" fmla="*/ 1377769 w 1489767"/>
                <a:gd name="connsiteY1" fmla="*/ 12997 h 3011927"/>
                <a:gd name="connsiteX2" fmla="*/ 1427118 w 1489767"/>
                <a:gd name="connsiteY2" fmla="*/ 30208 h 3011927"/>
                <a:gd name="connsiteX3" fmla="*/ 1487691 w 1489767"/>
                <a:gd name="connsiteY3" fmla="*/ 113857 h 3011927"/>
                <a:gd name="connsiteX4" fmla="*/ 1488004 w 1489767"/>
                <a:gd name="connsiteY4" fmla="*/ 601332 h 3011927"/>
                <a:gd name="connsiteX5" fmla="*/ 1480527 w 1489767"/>
                <a:gd name="connsiteY5" fmla="*/ 675248 h 3011927"/>
                <a:gd name="connsiteX6" fmla="*/ 1410867 w 1489767"/>
                <a:gd name="connsiteY6" fmla="*/ 744187 h 3011927"/>
                <a:gd name="connsiteX7" fmla="*/ 1339643 w 1489767"/>
                <a:gd name="connsiteY7" fmla="*/ 904209 h 3011927"/>
                <a:gd name="connsiteX8" fmla="*/ 1340552 w 1489767"/>
                <a:gd name="connsiteY8" fmla="*/ 3011927 h 3011927"/>
                <a:gd name="connsiteX9" fmla="*/ 155773 w 1489767"/>
                <a:gd name="connsiteY9" fmla="*/ 3011927 h 3011927"/>
                <a:gd name="connsiteX10" fmla="*/ 155773 w 1489767"/>
                <a:gd name="connsiteY10" fmla="*/ 928095 h 3011927"/>
                <a:gd name="connsiteX11" fmla="*/ 107833 w 1489767"/>
                <a:gd name="connsiteY11" fmla="*/ 766107 h 3011927"/>
                <a:gd name="connsiteX12" fmla="*/ 28871 w 1489767"/>
                <a:gd name="connsiteY12" fmla="*/ 683179 h 3011927"/>
                <a:gd name="connsiteX13" fmla="*/ 1469 w 1489767"/>
                <a:gd name="connsiteY13" fmla="*/ 629816 h 3011927"/>
                <a:gd name="connsiteX14" fmla="*/ 4353 w 1489767"/>
                <a:gd name="connsiteY14" fmla="*/ 128280 h 3011927"/>
                <a:gd name="connsiteX15" fmla="*/ 9761 w 1489767"/>
                <a:gd name="connsiteY15" fmla="*/ 81407 h 3011927"/>
                <a:gd name="connsiteX16" fmla="*/ 58437 w 1489767"/>
                <a:gd name="connsiteY16" fmla="*/ 33092 h 3011927"/>
                <a:gd name="connsiteX17" fmla="*/ 138841 w 1489767"/>
                <a:gd name="connsiteY17" fmla="*/ 13261 h 3011927"/>
                <a:gd name="connsiteX0" fmla="*/ 138841 w 1489767"/>
                <a:gd name="connsiteY0" fmla="*/ 12637 h 3011303"/>
                <a:gd name="connsiteX1" fmla="*/ 1377769 w 1489767"/>
                <a:gd name="connsiteY1" fmla="*/ 12373 h 3011303"/>
                <a:gd name="connsiteX2" fmla="*/ 1427118 w 1489767"/>
                <a:gd name="connsiteY2" fmla="*/ 29584 h 3011303"/>
                <a:gd name="connsiteX3" fmla="*/ 1487691 w 1489767"/>
                <a:gd name="connsiteY3" fmla="*/ 113233 h 3011303"/>
                <a:gd name="connsiteX4" fmla="*/ 1488004 w 1489767"/>
                <a:gd name="connsiteY4" fmla="*/ 600708 h 3011303"/>
                <a:gd name="connsiteX5" fmla="*/ 1480527 w 1489767"/>
                <a:gd name="connsiteY5" fmla="*/ 674624 h 3011303"/>
                <a:gd name="connsiteX6" fmla="*/ 1410867 w 1489767"/>
                <a:gd name="connsiteY6" fmla="*/ 743563 h 3011303"/>
                <a:gd name="connsiteX7" fmla="*/ 1339643 w 1489767"/>
                <a:gd name="connsiteY7" fmla="*/ 903585 h 3011303"/>
                <a:gd name="connsiteX8" fmla="*/ 1340552 w 1489767"/>
                <a:gd name="connsiteY8" fmla="*/ 3011303 h 3011303"/>
                <a:gd name="connsiteX9" fmla="*/ 155773 w 1489767"/>
                <a:gd name="connsiteY9" fmla="*/ 3011303 h 3011303"/>
                <a:gd name="connsiteX10" fmla="*/ 155773 w 1489767"/>
                <a:gd name="connsiteY10" fmla="*/ 927471 h 3011303"/>
                <a:gd name="connsiteX11" fmla="*/ 107833 w 1489767"/>
                <a:gd name="connsiteY11" fmla="*/ 765483 h 3011303"/>
                <a:gd name="connsiteX12" fmla="*/ 28871 w 1489767"/>
                <a:gd name="connsiteY12" fmla="*/ 682555 h 3011303"/>
                <a:gd name="connsiteX13" fmla="*/ 1469 w 1489767"/>
                <a:gd name="connsiteY13" fmla="*/ 629192 h 3011303"/>
                <a:gd name="connsiteX14" fmla="*/ 4353 w 1489767"/>
                <a:gd name="connsiteY14" fmla="*/ 127656 h 3011303"/>
                <a:gd name="connsiteX15" fmla="*/ 9761 w 1489767"/>
                <a:gd name="connsiteY15" fmla="*/ 80783 h 3011303"/>
                <a:gd name="connsiteX16" fmla="*/ 58437 w 1489767"/>
                <a:gd name="connsiteY16" fmla="*/ 32468 h 3011303"/>
                <a:gd name="connsiteX17" fmla="*/ 138841 w 1489767"/>
                <a:gd name="connsiteY17" fmla="*/ 12637 h 3011303"/>
                <a:gd name="connsiteX0" fmla="*/ 138841 w 1489767"/>
                <a:gd name="connsiteY0" fmla="*/ 15074 h 3013740"/>
                <a:gd name="connsiteX1" fmla="*/ 1377769 w 1489767"/>
                <a:gd name="connsiteY1" fmla="*/ 14810 h 3013740"/>
                <a:gd name="connsiteX2" fmla="*/ 1427118 w 1489767"/>
                <a:gd name="connsiteY2" fmla="*/ 32021 h 3013740"/>
                <a:gd name="connsiteX3" fmla="*/ 1487691 w 1489767"/>
                <a:gd name="connsiteY3" fmla="*/ 115670 h 3013740"/>
                <a:gd name="connsiteX4" fmla="*/ 1488004 w 1489767"/>
                <a:gd name="connsiteY4" fmla="*/ 603145 h 3013740"/>
                <a:gd name="connsiteX5" fmla="*/ 1480527 w 1489767"/>
                <a:gd name="connsiteY5" fmla="*/ 677061 h 3013740"/>
                <a:gd name="connsiteX6" fmla="*/ 1410867 w 1489767"/>
                <a:gd name="connsiteY6" fmla="*/ 746000 h 3013740"/>
                <a:gd name="connsiteX7" fmla="*/ 1339643 w 1489767"/>
                <a:gd name="connsiteY7" fmla="*/ 906022 h 3013740"/>
                <a:gd name="connsiteX8" fmla="*/ 1340552 w 1489767"/>
                <a:gd name="connsiteY8" fmla="*/ 3013740 h 3013740"/>
                <a:gd name="connsiteX9" fmla="*/ 155773 w 1489767"/>
                <a:gd name="connsiteY9" fmla="*/ 3013740 h 3013740"/>
                <a:gd name="connsiteX10" fmla="*/ 155773 w 1489767"/>
                <a:gd name="connsiteY10" fmla="*/ 929908 h 3013740"/>
                <a:gd name="connsiteX11" fmla="*/ 107833 w 1489767"/>
                <a:gd name="connsiteY11" fmla="*/ 767920 h 3013740"/>
                <a:gd name="connsiteX12" fmla="*/ 28871 w 1489767"/>
                <a:gd name="connsiteY12" fmla="*/ 684992 h 3013740"/>
                <a:gd name="connsiteX13" fmla="*/ 1469 w 1489767"/>
                <a:gd name="connsiteY13" fmla="*/ 631629 h 3013740"/>
                <a:gd name="connsiteX14" fmla="*/ 4353 w 1489767"/>
                <a:gd name="connsiteY14" fmla="*/ 130093 h 3013740"/>
                <a:gd name="connsiteX15" fmla="*/ 9761 w 1489767"/>
                <a:gd name="connsiteY15" fmla="*/ 83220 h 3013740"/>
                <a:gd name="connsiteX16" fmla="*/ 58437 w 1489767"/>
                <a:gd name="connsiteY16" fmla="*/ 34905 h 3013740"/>
                <a:gd name="connsiteX17" fmla="*/ 138841 w 1489767"/>
                <a:gd name="connsiteY17" fmla="*/ 15074 h 30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9767" h="3013740">
                  <a:moveTo>
                    <a:pt x="138841" y="15074"/>
                  </a:moveTo>
                  <a:cubicBezTo>
                    <a:pt x="381135" y="4825"/>
                    <a:pt x="965721" y="-12853"/>
                    <a:pt x="1377769" y="14810"/>
                  </a:cubicBezTo>
                  <a:cubicBezTo>
                    <a:pt x="1419833" y="17634"/>
                    <a:pt x="1408798" y="15211"/>
                    <a:pt x="1427118" y="32021"/>
                  </a:cubicBezTo>
                  <a:cubicBezTo>
                    <a:pt x="1445438" y="48831"/>
                    <a:pt x="1486249" y="68437"/>
                    <a:pt x="1487691" y="115670"/>
                  </a:cubicBezTo>
                  <a:cubicBezTo>
                    <a:pt x="1491444" y="217251"/>
                    <a:pt x="1489198" y="509580"/>
                    <a:pt x="1488004" y="603145"/>
                  </a:cubicBezTo>
                  <a:cubicBezTo>
                    <a:pt x="1486810" y="696710"/>
                    <a:pt x="1493383" y="653252"/>
                    <a:pt x="1480527" y="677061"/>
                  </a:cubicBezTo>
                  <a:cubicBezTo>
                    <a:pt x="1467671" y="700870"/>
                    <a:pt x="1434348" y="717432"/>
                    <a:pt x="1410867" y="746000"/>
                  </a:cubicBezTo>
                  <a:cubicBezTo>
                    <a:pt x="1382417" y="780614"/>
                    <a:pt x="1345500" y="831395"/>
                    <a:pt x="1339643" y="906022"/>
                  </a:cubicBezTo>
                  <a:lnTo>
                    <a:pt x="1340552" y="3013740"/>
                  </a:lnTo>
                  <a:lnTo>
                    <a:pt x="155773" y="3013740"/>
                  </a:lnTo>
                  <a:lnTo>
                    <a:pt x="155773" y="929908"/>
                  </a:lnTo>
                  <a:cubicBezTo>
                    <a:pt x="152582" y="850335"/>
                    <a:pt x="128983" y="808739"/>
                    <a:pt x="107833" y="767920"/>
                  </a:cubicBezTo>
                  <a:cubicBezTo>
                    <a:pt x="86683" y="727101"/>
                    <a:pt x="46598" y="707707"/>
                    <a:pt x="28871" y="684992"/>
                  </a:cubicBezTo>
                  <a:cubicBezTo>
                    <a:pt x="11144" y="662277"/>
                    <a:pt x="387" y="656869"/>
                    <a:pt x="1469" y="631629"/>
                  </a:cubicBezTo>
                  <a:cubicBezTo>
                    <a:pt x="-2617" y="539146"/>
                    <a:pt x="2971" y="221494"/>
                    <a:pt x="4353" y="130093"/>
                  </a:cubicBezTo>
                  <a:cubicBezTo>
                    <a:pt x="3632" y="114228"/>
                    <a:pt x="5435" y="98724"/>
                    <a:pt x="9761" y="83220"/>
                  </a:cubicBezTo>
                  <a:cubicBezTo>
                    <a:pt x="16973" y="57981"/>
                    <a:pt x="36443" y="44640"/>
                    <a:pt x="58437" y="34905"/>
                  </a:cubicBezTo>
                  <a:cubicBezTo>
                    <a:pt x="84036" y="23367"/>
                    <a:pt x="88403" y="15225"/>
                    <a:pt x="138841" y="1507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3ED93C-576A-96DB-5393-73EBB4D2A01F}"/>
                </a:ext>
              </a:extLst>
            </p:cNvPr>
            <p:cNvSpPr/>
            <p:nvPr/>
          </p:nvSpPr>
          <p:spPr>
            <a:xfrm>
              <a:off x="7697255" y="5913489"/>
              <a:ext cx="194702" cy="194702"/>
            </a:xfrm>
            <a:custGeom>
              <a:avLst/>
              <a:gdLst>
                <a:gd name="connsiteX0" fmla="*/ 96630 w 194701"/>
                <a:gd name="connsiteY0" fmla="*/ 195783 h 194701"/>
                <a:gd name="connsiteX1" fmla="*/ 0 w 194701"/>
                <a:gd name="connsiteY1" fmla="*/ 98072 h 194701"/>
                <a:gd name="connsiteX2" fmla="*/ 98072 w 194701"/>
                <a:gd name="connsiteY2" fmla="*/ 0 h 194701"/>
                <a:gd name="connsiteX3" fmla="*/ 195423 w 194701"/>
                <a:gd name="connsiteY3" fmla="*/ 97711 h 194701"/>
                <a:gd name="connsiteX4" fmla="*/ 96630 w 194701"/>
                <a:gd name="connsiteY4" fmla="*/ 195783 h 19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1" h="194701">
                  <a:moveTo>
                    <a:pt x="96630" y="195783"/>
                  </a:moveTo>
                  <a:cubicBezTo>
                    <a:pt x="42906" y="195783"/>
                    <a:pt x="0" y="152516"/>
                    <a:pt x="0" y="98072"/>
                  </a:cubicBezTo>
                  <a:cubicBezTo>
                    <a:pt x="0" y="44349"/>
                    <a:pt x="44349" y="0"/>
                    <a:pt x="98072" y="0"/>
                  </a:cubicBezTo>
                  <a:cubicBezTo>
                    <a:pt x="151074" y="360"/>
                    <a:pt x="195423" y="44709"/>
                    <a:pt x="195423" y="97711"/>
                  </a:cubicBezTo>
                  <a:cubicBezTo>
                    <a:pt x="195423" y="152516"/>
                    <a:pt x="151435" y="195783"/>
                    <a:pt x="96630" y="195783"/>
                  </a:cubicBezTo>
                  <a:close/>
                </a:path>
              </a:pathLst>
            </a:custGeom>
            <a:solidFill>
              <a:srgbClr val="C9C9C9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369EB-23B8-40D8-D5FB-95E8A6759276}"/>
                </a:ext>
              </a:extLst>
            </p:cNvPr>
            <p:cNvSpPr/>
            <p:nvPr/>
          </p:nvSpPr>
          <p:spPr>
            <a:xfrm>
              <a:off x="7718888" y="5935844"/>
              <a:ext cx="151435" cy="151435"/>
            </a:xfrm>
            <a:custGeom>
              <a:avLst/>
              <a:gdLst>
                <a:gd name="connsiteX0" fmla="*/ 76438 w 151434"/>
                <a:gd name="connsiteY0" fmla="*/ 151795 h 151434"/>
                <a:gd name="connsiteX1" fmla="*/ 0 w 151434"/>
                <a:gd name="connsiteY1" fmla="*/ 75717 h 151434"/>
                <a:gd name="connsiteX2" fmla="*/ 76078 w 151434"/>
                <a:gd name="connsiteY2" fmla="*/ 0 h 151434"/>
                <a:gd name="connsiteX3" fmla="*/ 151795 w 151434"/>
                <a:gd name="connsiteY3" fmla="*/ 75717 h 151434"/>
                <a:gd name="connsiteX4" fmla="*/ 76438 w 151434"/>
                <a:gd name="connsiteY4" fmla="*/ 151795 h 1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34" h="151434">
                  <a:moveTo>
                    <a:pt x="76438" y="151795"/>
                  </a:moveTo>
                  <a:cubicBezTo>
                    <a:pt x="33171" y="151795"/>
                    <a:pt x="0" y="118624"/>
                    <a:pt x="0" y="75717"/>
                  </a:cubicBezTo>
                  <a:cubicBezTo>
                    <a:pt x="0" y="33892"/>
                    <a:pt x="34253" y="0"/>
                    <a:pt x="76078" y="0"/>
                  </a:cubicBezTo>
                  <a:cubicBezTo>
                    <a:pt x="116821" y="0"/>
                    <a:pt x="151795" y="34974"/>
                    <a:pt x="151795" y="75717"/>
                  </a:cubicBezTo>
                  <a:cubicBezTo>
                    <a:pt x="152156" y="117182"/>
                    <a:pt x="117903" y="151795"/>
                    <a:pt x="76438" y="151795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1C9DB-4F44-AF99-B830-1361ACD7799B}"/>
                </a:ext>
              </a:extLst>
            </p:cNvPr>
            <p:cNvSpPr/>
            <p:nvPr/>
          </p:nvSpPr>
          <p:spPr>
            <a:xfrm>
              <a:off x="7362296" y="3940926"/>
              <a:ext cx="881926" cy="1699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FB5393-7DDD-2C08-9649-D5640CCEA5D1}"/>
                </a:ext>
              </a:extLst>
            </p:cNvPr>
            <p:cNvSpPr/>
            <p:nvPr/>
          </p:nvSpPr>
          <p:spPr>
            <a:xfrm>
              <a:off x="7358201" y="3940258"/>
              <a:ext cx="886260" cy="1703096"/>
            </a:xfrm>
            <a:custGeom>
              <a:avLst/>
              <a:gdLst>
                <a:gd name="connsiteX0" fmla="*/ 696642 w 884543"/>
                <a:gd name="connsiteY0" fmla="*/ 9158 h 1702577"/>
                <a:gd name="connsiteX1" fmla="*/ 835817 w 884543"/>
                <a:gd name="connsiteY1" fmla="*/ 10240 h 1702577"/>
                <a:gd name="connsiteX2" fmla="*/ 876200 w 884543"/>
                <a:gd name="connsiteY2" fmla="*/ 10600 h 1702577"/>
                <a:gd name="connsiteX3" fmla="*/ 884493 w 884543"/>
                <a:gd name="connsiteY3" fmla="*/ 19614 h 1702577"/>
                <a:gd name="connsiteX4" fmla="*/ 883771 w 884543"/>
                <a:gd name="connsiteY4" fmla="*/ 131027 h 1702577"/>
                <a:gd name="connsiteX5" fmla="*/ 883050 w 884543"/>
                <a:gd name="connsiteY5" fmla="*/ 134993 h 1702577"/>
                <a:gd name="connsiteX6" fmla="*/ 865023 w 884543"/>
                <a:gd name="connsiteY6" fmla="*/ 152300 h 1702577"/>
                <a:gd name="connsiteX7" fmla="*/ 833293 w 884543"/>
                <a:gd name="connsiteY7" fmla="*/ 152300 h 1702577"/>
                <a:gd name="connsiteX8" fmla="*/ 815986 w 884543"/>
                <a:gd name="connsiteY8" fmla="*/ 168885 h 1702577"/>
                <a:gd name="connsiteX9" fmla="*/ 805891 w 884543"/>
                <a:gd name="connsiteY9" fmla="*/ 336185 h 1702577"/>
                <a:gd name="connsiteX10" fmla="*/ 802646 w 884543"/>
                <a:gd name="connsiteY10" fmla="*/ 527641 h 1702577"/>
                <a:gd name="connsiteX11" fmla="*/ 807694 w 884543"/>
                <a:gd name="connsiteY11" fmla="*/ 665735 h 1702577"/>
                <a:gd name="connsiteX12" fmla="*/ 814544 w 884543"/>
                <a:gd name="connsiteY12" fmla="*/ 777148 h 1702577"/>
                <a:gd name="connsiteX13" fmla="*/ 823558 w 884543"/>
                <a:gd name="connsiteY13" fmla="*/ 905146 h 1702577"/>
                <a:gd name="connsiteX14" fmla="*/ 830409 w 884543"/>
                <a:gd name="connsiteY14" fmla="*/ 1013313 h 1702577"/>
                <a:gd name="connsiteX15" fmla="*/ 835817 w 884543"/>
                <a:gd name="connsiteY15" fmla="*/ 1205491 h 1702577"/>
                <a:gd name="connsiteX16" fmla="*/ 802285 w 884543"/>
                <a:gd name="connsiteY16" fmla="*/ 1459324 h 1702577"/>
                <a:gd name="connsiteX17" fmla="*/ 715751 w 884543"/>
                <a:gd name="connsiteY17" fmla="*/ 1647897 h 1702577"/>
                <a:gd name="connsiteX18" fmla="*/ 687267 w 884543"/>
                <a:gd name="connsiteY18" fmla="*/ 1690442 h 1702577"/>
                <a:gd name="connsiteX19" fmla="*/ 673205 w 884543"/>
                <a:gd name="connsiteY19" fmla="*/ 1701980 h 1702577"/>
                <a:gd name="connsiteX20" fmla="*/ 591719 w 884543"/>
                <a:gd name="connsiteY20" fmla="*/ 1702341 h 1702577"/>
                <a:gd name="connsiteX21" fmla="*/ 637149 w 884543"/>
                <a:gd name="connsiteY21" fmla="*/ 1637801 h 1702577"/>
                <a:gd name="connsiteX22" fmla="*/ 750004 w 884543"/>
                <a:gd name="connsiteY22" fmla="*/ 1368824 h 1702577"/>
                <a:gd name="connsiteX23" fmla="*/ 763705 w 884543"/>
                <a:gd name="connsiteY23" fmla="*/ 1199722 h 1702577"/>
                <a:gd name="connsiteX24" fmla="*/ 751807 w 884543"/>
                <a:gd name="connsiteY24" fmla="*/ 908751 h 1702577"/>
                <a:gd name="connsiteX25" fmla="*/ 731976 w 884543"/>
                <a:gd name="connsiteY25" fmla="*/ 407936 h 1702577"/>
                <a:gd name="connsiteX26" fmla="*/ 744956 w 884543"/>
                <a:gd name="connsiteY26" fmla="*/ 167443 h 1702577"/>
                <a:gd name="connsiteX27" fmla="*/ 727289 w 884543"/>
                <a:gd name="connsiteY27" fmla="*/ 147973 h 1702577"/>
                <a:gd name="connsiteX28" fmla="*/ 709622 w 884543"/>
                <a:gd name="connsiteY28" fmla="*/ 148334 h 1702577"/>
                <a:gd name="connsiteX29" fmla="*/ 697723 w 884543"/>
                <a:gd name="connsiteY29" fmla="*/ 136796 h 1702577"/>
                <a:gd name="connsiteX30" fmla="*/ 697002 w 884543"/>
                <a:gd name="connsiteY30" fmla="*/ 18172 h 1702577"/>
                <a:gd name="connsiteX31" fmla="*/ 696642 w 884543"/>
                <a:gd name="connsiteY31" fmla="*/ 9158 h 1702577"/>
                <a:gd name="connsiteX32" fmla="*/ 17350 w 884543"/>
                <a:gd name="connsiteY32" fmla="*/ 144 h 1702577"/>
                <a:gd name="connsiteX33" fmla="*/ 156527 w 884543"/>
                <a:gd name="connsiteY33" fmla="*/ 1946 h 1702577"/>
                <a:gd name="connsiteX34" fmla="*/ 203760 w 884543"/>
                <a:gd name="connsiteY34" fmla="*/ 3749 h 1702577"/>
                <a:gd name="connsiteX35" fmla="*/ 202318 w 884543"/>
                <a:gd name="connsiteY35" fmla="*/ 85596 h 1702577"/>
                <a:gd name="connsiteX36" fmla="*/ 175997 w 884543"/>
                <a:gd name="connsiteY36" fmla="*/ 191240 h 1702577"/>
                <a:gd name="connsiteX37" fmla="*/ 177439 w 884543"/>
                <a:gd name="connsiteY37" fmla="*/ 205662 h 1702577"/>
                <a:gd name="connsiteX38" fmla="*/ 226475 w 884543"/>
                <a:gd name="connsiteY38" fmla="*/ 314911 h 1702577"/>
                <a:gd name="connsiteX39" fmla="*/ 234768 w 884543"/>
                <a:gd name="connsiteY39" fmla="*/ 439304 h 1702577"/>
                <a:gd name="connsiteX40" fmla="*/ 231162 w 884543"/>
                <a:gd name="connsiteY40" fmla="*/ 475720 h 1702577"/>
                <a:gd name="connsiteX41" fmla="*/ 216740 w 884543"/>
                <a:gd name="connsiteY41" fmla="*/ 508170 h 1702577"/>
                <a:gd name="connsiteX42" fmla="*/ 212053 w 884543"/>
                <a:gd name="connsiteY42" fmla="*/ 515742 h 1702577"/>
                <a:gd name="connsiteX43" fmla="*/ 210507 w 884543"/>
                <a:gd name="connsiteY43" fmla="*/ 516361 h 1702577"/>
                <a:gd name="connsiteX44" fmla="*/ 212052 w 884543"/>
                <a:gd name="connsiteY44" fmla="*/ 516103 h 1702577"/>
                <a:gd name="connsiteX45" fmla="*/ 207004 w 884543"/>
                <a:gd name="connsiteY45" fmla="*/ 548688 h 1702577"/>
                <a:gd name="connsiteX46" fmla="*/ 199806 w 884543"/>
                <a:gd name="connsiteY46" fmla="*/ 580946 h 1702577"/>
                <a:gd name="connsiteX47" fmla="*/ 200019 w 884543"/>
                <a:gd name="connsiteY47" fmla="*/ 592993 h 1702577"/>
                <a:gd name="connsiteX48" fmla="*/ 197270 w 884543"/>
                <a:gd name="connsiteY48" fmla="*/ 605161 h 1702577"/>
                <a:gd name="connsiteX49" fmla="*/ 133811 w 884543"/>
                <a:gd name="connsiteY49" fmla="*/ 890003 h 1702577"/>
                <a:gd name="connsiteX50" fmla="*/ 89102 w 884543"/>
                <a:gd name="connsiteY50" fmla="*/ 1175205 h 1702577"/>
                <a:gd name="connsiteX51" fmla="*/ 99919 w 884543"/>
                <a:gd name="connsiteY51" fmla="*/ 1441658 h 1702577"/>
                <a:gd name="connsiteX52" fmla="*/ 203760 w 884543"/>
                <a:gd name="connsiteY52" fmla="*/ 1684674 h 1702577"/>
                <a:gd name="connsiteX53" fmla="*/ 212052 w 884543"/>
                <a:gd name="connsiteY53" fmla="*/ 1695851 h 1702577"/>
                <a:gd name="connsiteX54" fmla="*/ 198351 w 884543"/>
                <a:gd name="connsiteY54" fmla="*/ 1695851 h 1702577"/>
                <a:gd name="connsiteX55" fmla="*/ 137417 w 884543"/>
                <a:gd name="connsiteY55" fmla="*/ 1695491 h 1702577"/>
                <a:gd name="connsiteX56" fmla="*/ 128042 w 884543"/>
                <a:gd name="connsiteY56" fmla="*/ 1695130 h 1702577"/>
                <a:gd name="connsiteX57" fmla="*/ 93789 w 884543"/>
                <a:gd name="connsiteY57" fmla="*/ 1637441 h 1702577"/>
                <a:gd name="connsiteX58" fmla="*/ 33936 w 884543"/>
                <a:gd name="connsiteY58" fmla="*/ 1449229 h 1702577"/>
                <a:gd name="connsiteX59" fmla="*/ 22758 w 884543"/>
                <a:gd name="connsiteY59" fmla="*/ 1173763 h 1702577"/>
                <a:gd name="connsiteX60" fmla="*/ 80809 w 884543"/>
                <a:gd name="connsiteY60" fmla="*/ 824741 h 1702577"/>
                <a:gd name="connsiteX61" fmla="*/ 135614 w 884543"/>
                <a:gd name="connsiteY61" fmla="*/ 577037 h 1702577"/>
                <a:gd name="connsiteX62" fmla="*/ 136245 w 884543"/>
                <a:gd name="connsiteY62" fmla="*/ 570953 h 1702577"/>
                <a:gd name="connsiteX63" fmla="*/ 140626 w 884543"/>
                <a:gd name="connsiteY63" fmla="*/ 566259 h 1702577"/>
                <a:gd name="connsiteX64" fmla="*/ 139444 w 884543"/>
                <a:gd name="connsiteY64" fmla="*/ 555088 h 1702577"/>
                <a:gd name="connsiteX65" fmla="*/ 141742 w 884543"/>
                <a:gd name="connsiteY65" fmla="*/ 543866 h 1702577"/>
                <a:gd name="connsiteX66" fmla="*/ 146790 w 884543"/>
                <a:gd name="connsiteY66" fmla="*/ 509252 h 1702577"/>
                <a:gd name="connsiteX67" fmla="*/ 146792 w 884543"/>
                <a:gd name="connsiteY67" fmla="*/ 509253 h 1702577"/>
                <a:gd name="connsiteX68" fmla="*/ 146792 w 884543"/>
                <a:gd name="connsiteY68" fmla="*/ 509252 h 1702577"/>
                <a:gd name="connsiteX69" fmla="*/ 137778 w 884543"/>
                <a:gd name="connsiteY69" fmla="*/ 434617 h 1702577"/>
                <a:gd name="connsiteX70" fmla="*/ 110015 w 884543"/>
                <a:gd name="connsiteY70" fmla="*/ 283903 h 1702577"/>
                <a:gd name="connsiteX71" fmla="*/ 96313 w 884543"/>
                <a:gd name="connsiteY71" fmla="*/ 280658 h 1702577"/>
                <a:gd name="connsiteX72" fmla="*/ 9057 w 884543"/>
                <a:gd name="connsiteY72" fmla="*/ 332218 h 1702577"/>
                <a:gd name="connsiteX73" fmla="*/ 43 w 884543"/>
                <a:gd name="connsiteY73" fmla="*/ 326449 h 1702577"/>
                <a:gd name="connsiteX74" fmla="*/ 43 w 884543"/>
                <a:gd name="connsiteY74" fmla="*/ 290033 h 1702577"/>
                <a:gd name="connsiteX75" fmla="*/ 3288 w 884543"/>
                <a:gd name="connsiteY75" fmla="*/ 44492 h 1702577"/>
                <a:gd name="connsiteX76" fmla="*/ 4009 w 884543"/>
                <a:gd name="connsiteY76" fmla="*/ 12763 h 1702577"/>
                <a:gd name="connsiteX77" fmla="*/ 17350 w 884543"/>
                <a:gd name="connsiteY77" fmla="*/ 144 h 1702577"/>
                <a:gd name="connsiteX0" fmla="*/ 696642 w 884543"/>
                <a:gd name="connsiteY0" fmla="*/ 9014 h 1702433"/>
                <a:gd name="connsiteX1" fmla="*/ 835817 w 884543"/>
                <a:gd name="connsiteY1" fmla="*/ 10096 h 1702433"/>
                <a:gd name="connsiteX2" fmla="*/ 876200 w 884543"/>
                <a:gd name="connsiteY2" fmla="*/ 10456 h 1702433"/>
                <a:gd name="connsiteX3" fmla="*/ 884493 w 884543"/>
                <a:gd name="connsiteY3" fmla="*/ 19470 h 1702433"/>
                <a:gd name="connsiteX4" fmla="*/ 883771 w 884543"/>
                <a:gd name="connsiteY4" fmla="*/ 130883 h 1702433"/>
                <a:gd name="connsiteX5" fmla="*/ 883050 w 884543"/>
                <a:gd name="connsiteY5" fmla="*/ 134849 h 1702433"/>
                <a:gd name="connsiteX6" fmla="*/ 865023 w 884543"/>
                <a:gd name="connsiteY6" fmla="*/ 152156 h 1702433"/>
                <a:gd name="connsiteX7" fmla="*/ 833293 w 884543"/>
                <a:gd name="connsiteY7" fmla="*/ 152156 h 1702433"/>
                <a:gd name="connsiteX8" fmla="*/ 815986 w 884543"/>
                <a:gd name="connsiteY8" fmla="*/ 168741 h 1702433"/>
                <a:gd name="connsiteX9" fmla="*/ 805891 w 884543"/>
                <a:gd name="connsiteY9" fmla="*/ 336041 h 1702433"/>
                <a:gd name="connsiteX10" fmla="*/ 802646 w 884543"/>
                <a:gd name="connsiteY10" fmla="*/ 527497 h 1702433"/>
                <a:gd name="connsiteX11" fmla="*/ 807694 w 884543"/>
                <a:gd name="connsiteY11" fmla="*/ 665591 h 1702433"/>
                <a:gd name="connsiteX12" fmla="*/ 814544 w 884543"/>
                <a:gd name="connsiteY12" fmla="*/ 777004 h 1702433"/>
                <a:gd name="connsiteX13" fmla="*/ 823558 w 884543"/>
                <a:gd name="connsiteY13" fmla="*/ 905002 h 1702433"/>
                <a:gd name="connsiteX14" fmla="*/ 830409 w 884543"/>
                <a:gd name="connsiteY14" fmla="*/ 1013169 h 1702433"/>
                <a:gd name="connsiteX15" fmla="*/ 835817 w 884543"/>
                <a:gd name="connsiteY15" fmla="*/ 1205347 h 1702433"/>
                <a:gd name="connsiteX16" fmla="*/ 802285 w 884543"/>
                <a:gd name="connsiteY16" fmla="*/ 1459180 h 1702433"/>
                <a:gd name="connsiteX17" fmla="*/ 715751 w 884543"/>
                <a:gd name="connsiteY17" fmla="*/ 1647753 h 1702433"/>
                <a:gd name="connsiteX18" fmla="*/ 687267 w 884543"/>
                <a:gd name="connsiteY18" fmla="*/ 1690298 h 1702433"/>
                <a:gd name="connsiteX19" fmla="*/ 673205 w 884543"/>
                <a:gd name="connsiteY19" fmla="*/ 1701836 h 1702433"/>
                <a:gd name="connsiteX20" fmla="*/ 591719 w 884543"/>
                <a:gd name="connsiteY20" fmla="*/ 1702197 h 1702433"/>
                <a:gd name="connsiteX21" fmla="*/ 637149 w 884543"/>
                <a:gd name="connsiteY21" fmla="*/ 1637657 h 1702433"/>
                <a:gd name="connsiteX22" fmla="*/ 750004 w 884543"/>
                <a:gd name="connsiteY22" fmla="*/ 1368680 h 1702433"/>
                <a:gd name="connsiteX23" fmla="*/ 763705 w 884543"/>
                <a:gd name="connsiteY23" fmla="*/ 1199578 h 1702433"/>
                <a:gd name="connsiteX24" fmla="*/ 751807 w 884543"/>
                <a:gd name="connsiteY24" fmla="*/ 908607 h 1702433"/>
                <a:gd name="connsiteX25" fmla="*/ 731976 w 884543"/>
                <a:gd name="connsiteY25" fmla="*/ 407792 h 1702433"/>
                <a:gd name="connsiteX26" fmla="*/ 744956 w 884543"/>
                <a:gd name="connsiteY26" fmla="*/ 167299 h 1702433"/>
                <a:gd name="connsiteX27" fmla="*/ 727289 w 884543"/>
                <a:gd name="connsiteY27" fmla="*/ 147829 h 1702433"/>
                <a:gd name="connsiteX28" fmla="*/ 709622 w 884543"/>
                <a:gd name="connsiteY28" fmla="*/ 148190 h 1702433"/>
                <a:gd name="connsiteX29" fmla="*/ 697723 w 884543"/>
                <a:gd name="connsiteY29" fmla="*/ 136652 h 1702433"/>
                <a:gd name="connsiteX30" fmla="*/ 697002 w 884543"/>
                <a:gd name="connsiteY30" fmla="*/ 18028 h 1702433"/>
                <a:gd name="connsiteX31" fmla="*/ 696642 w 884543"/>
                <a:gd name="connsiteY31" fmla="*/ 9014 h 1702433"/>
                <a:gd name="connsiteX32" fmla="*/ 17350 w 884543"/>
                <a:gd name="connsiteY32" fmla="*/ 0 h 1702433"/>
                <a:gd name="connsiteX33" fmla="*/ 156527 w 884543"/>
                <a:gd name="connsiteY33" fmla="*/ 1802 h 1702433"/>
                <a:gd name="connsiteX34" fmla="*/ 203760 w 884543"/>
                <a:gd name="connsiteY34" fmla="*/ 3605 h 1702433"/>
                <a:gd name="connsiteX35" fmla="*/ 202318 w 884543"/>
                <a:gd name="connsiteY35" fmla="*/ 85452 h 1702433"/>
                <a:gd name="connsiteX36" fmla="*/ 175997 w 884543"/>
                <a:gd name="connsiteY36" fmla="*/ 191096 h 1702433"/>
                <a:gd name="connsiteX37" fmla="*/ 177439 w 884543"/>
                <a:gd name="connsiteY37" fmla="*/ 205518 h 1702433"/>
                <a:gd name="connsiteX38" fmla="*/ 226475 w 884543"/>
                <a:gd name="connsiteY38" fmla="*/ 314767 h 1702433"/>
                <a:gd name="connsiteX39" fmla="*/ 234768 w 884543"/>
                <a:gd name="connsiteY39" fmla="*/ 439160 h 1702433"/>
                <a:gd name="connsiteX40" fmla="*/ 231162 w 884543"/>
                <a:gd name="connsiteY40" fmla="*/ 475576 h 1702433"/>
                <a:gd name="connsiteX41" fmla="*/ 216740 w 884543"/>
                <a:gd name="connsiteY41" fmla="*/ 508026 h 1702433"/>
                <a:gd name="connsiteX42" fmla="*/ 212053 w 884543"/>
                <a:gd name="connsiteY42" fmla="*/ 515598 h 1702433"/>
                <a:gd name="connsiteX43" fmla="*/ 210507 w 884543"/>
                <a:gd name="connsiteY43" fmla="*/ 516217 h 1702433"/>
                <a:gd name="connsiteX44" fmla="*/ 212052 w 884543"/>
                <a:gd name="connsiteY44" fmla="*/ 515959 h 1702433"/>
                <a:gd name="connsiteX45" fmla="*/ 207004 w 884543"/>
                <a:gd name="connsiteY45" fmla="*/ 548544 h 1702433"/>
                <a:gd name="connsiteX46" fmla="*/ 199806 w 884543"/>
                <a:gd name="connsiteY46" fmla="*/ 580802 h 1702433"/>
                <a:gd name="connsiteX47" fmla="*/ 200019 w 884543"/>
                <a:gd name="connsiteY47" fmla="*/ 592849 h 1702433"/>
                <a:gd name="connsiteX48" fmla="*/ 197270 w 884543"/>
                <a:gd name="connsiteY48" fmla="*/ 605017 h 1702433"/>
                <a:gd name="connsiteX49" fmla="*/ 133811 w 884543"/>
                <a:gd name="connsiteY49" fmla="*/ 889859 h 1702433"/>
                <a:gd name="connsiteX50" fmla="*/ 89102 w 884543"/>
                <a:gd name="connsiteY50" fmla="*/ 1175061 h 1702433"/>
                <a:gd name="connsiteX51" fmla="*/ 99919 w 884543"/>
                <a:gd name="connsiteY51" fmla="*/ 1441514 h 1702433"/>
                <a:gd name="connsiteX52" fmla="*/ 203760 w 884543"/>
                <a:gd name="connsiteY52" fmla="*/ 1684530 h 1702433"/>
                <a:gd name="connsiteX53" fmla="*/ 212052 w 884543"/>
                <a:gd name="connsiteY53" fmla="*/ 1695707 h 1702433"/>
                <a:gd name="connsiteX54" fmla="*/ 198351 w 884543"/>
                <a:gd name="connsiteY54" fmla="*/ 1695707 h 1702433"/>
                <a:gd name="connsiteX55" fmla="*/ 137417 w 884543"/>
                <a:gd name="connsiteY55" fmla="*/ 1695347 h 1702433"/>
                <a:gd name="connsiteX56" fmla="*/ 128042 w 884543"/>
                <a:gd name="connsiteY56" fmla="*/ 1694986 h 1702433"/>
                <a:gd name="connsiteX57" fmla="*/ 93789 w 884543"/>
                <a:gd name="connsiteY57" fmla="*/ 1637297 h 1702433"/>
                <a:gd name="connsiteX58" fmla="*/ 33936 w 884543"/>
                <a:gd name="connsiteY58" fmla="*/ 1449085 h 1702433"/>
                <a:gd name="connsiteX59" fmla="*/ 22758 w 884543"/>
                <a:gd name="connsiteY59" fmla="*/ 1173619 h 1702433"/>
                <a:gd name="connsiteX60" fmla="*/ 80809 w 884543"/>
                <a:gd name="connsiteY60" fmla="*/ 824597 h 1702433"/>
                <a:gd name="connsiteX61" fmla="*/ 135614 w 884543"/>
                <a:gd name="connsiteY61" fmla="*/ 576893 h 1702433"/>
                <a:gd name="connsiteX62" fmla="*/ 136245 w 884543"/>
                <a:gd name="connsiteY62" fmla="*/ 570809 h 1702433"/>
                <a:gd name="connsiteX63" fmla="*/ 140626 w 884543"/>
                <a:gd name="connsiteY63" fmla="*/ 566115 h 1702433"/>
                <a:gd name="connsiteX64" fmla="*/ 139444 w 884543"/>
                <a:gd name="connsiteY64" fmla="*/ 554944 h 1702433"/>
                <a:gd name="connsiteX65" fmla="*/ 141742 w 884543"/>
                <a:gd name="connsiteY65" fmla="*/ 543722 h 1702433"/>
                <a:gd name="connsiteX66" fmla="*/ 146790 w 884543"/>
                <a:gd name="connsiteY66" fmla="*/ 509108 h 1702433"/>
                <a:gd name="connsiteX67" fmla="*/ 146792 w 884543"/>
                <a:gd name="connsiteY67" fmla="*/ 509109 h 1702433"/>
                <a:gd name="connsiteX68" fmla="*/ 146792 w 884543"/>
                <a:gd name="connsiteY68" fmla="*/ 509108 h 1702433"/>
                <a:gd name="connsiteX69" fmla="*/ 137778 w 884543"/>
                <a:gd name="connsiteY69" fmla="*/ 434473 h 1702433"/>
                <a:gd name="connsiteX70" fmla="*/ 110015 w 884543"/>
                <a:gd name="connsiteY70" fmla="*/ 283759 h 1702433"/>
                <a:gd name="connsiteX71" fmla="*/ 96313 w 884543"/>
                <a:gd name="connsiteY71" fmla="*/ 280514 h 1702433"/>
                <a:gd name="connsiteX72" fmla="*/ 9057 w 884543"/>
                <a:gd name="connsiteY72" fmla="*/ 332074 h 1702433"/>
                <a:gd name="connsiteX73" fmla="*/ 43 w 884543"/>
                <a:gd name="connsiteY73" fmla="*/ 326305 h 1702433"/>
                <a:gd name="connsiteX74" fmla="*/ 43 w 884543"/>
                <a:gd name="connsiteY74" fmla="*/ 289889 h 1702433"/>
                <a:gd name="connsiteX75" fmla="*/ 3288 w 884543"/>
                <a:gd name="connsiteY75" fmla="*/ 44348 h 1702433"/>
                <a:gd name="connsiteX76" fmla="*/ 17350 w 884543"/>
                <a:gd name="connsiteY76" fmla="*/ 0 h 1702433"/>
                <a:gd name="connsiteX0" fmla="*/ 702607 w 890508"/>
                <a:gd name="connsiteY0" fmla="*/ 9014 h 1702433"/>
                <a:gd name="connsiteX1" fmla="*/ 841782 w 890508"/>
                <a:gd name="connsiteY1" fmla="*/ 10096 h 1702433"/>
                <a:gd name="connsiteX2" fmla="*/ 882165 w 890508"/>
                <a:gd name="connsiteY2" fmla="*/ 10456 h 1702433"/>
                <a:gd name="connsiteX3" fmla="*/ 890458 w 890508"/>
                <a:gd name="connsiteY3" fmla="*/ 19470 h 1702433"/>
                <a:gd name="connsiteX4" fmla="*/ 889736 w 890508"/>
                <a:gd name="connsiteY4" fmla="*/ 130883 h 1702433"/>
                <a:gd name="connsiteX5" fmla="*/ 889015 w 890508"/>
                <a:gd name="connsiteY5" fmla="*/ 134849 h 1702433"/>
                <a:gd name="connsiteX6" fmla="*/ 870988 w 890508"/>
                <a:gd name="connsiteY6" fmla="*/ 152156 h 1702433"/>
                <a:gd name="connsiteX7" fmla="*/ 839258 w 890508"/>
                <a:gd name="connsiteY7" fmla="*/ 152156 h 1702433"/>
                <a:gd name="connsiteX8" fmla="*/ 821951 w 890508"/>
                <a:gd name="connsiteY8" fmla="*/ 168741 h 1702433"/>
                <a:gd name="connsiteX9" fmla="*/ 811856 w 890508"/>
                <a:gd name="connsiteY9" fmla="*/ 336041 h 1702433"/>
                <a:gd name="connsiteX10" fmla="*/ 808611 w 890508"/>
                <a:gd name="connsiteY10" fmla="*/ 527497 h 1702433"/>
                <a:gd name="connsiteX11" fmla="*/ 813659 w 890508"/>
                <a:gd name="connsiteY11" fmla="*/ 665591 h 1702433"/>
                <a:gd name="connsiteX12" fmla="*/ 820509 w 890508"/>
                <a:gd name="connsiteY12" fmla="*/ 777004 h 1702433"/>
                <a:gd name="connsiteX13" fmla="*/ 829523 w 890508"/>
                <a:gd name="connsiteY13" fmla="*/ 905002 h 1702433"/>
                <a:gd name="connsiteX14" fmla="*/ 836374 w 890508"/>
                <a:gd name="connsiteY14" fmla="*/ 1013169 h 1702433"/>
                <a:gd name="connsiteX15" fmla="*/ 841782 w 890508"/>
                <a:gd name="connsiteY15" fmla="*/ 1205347 h 1702433"/>
                <a:gd name="connsiteX16" fmla="*/ 808250 w 890508"/>
                <a:gd name="connsiteY16" fmla="*/ 1459180 h 1702433"/>
                <a:gd name="connsiteX17" fmla="*/ 721716 w 890508"/>
                <a:gd name="connsiteY17" fmla="*/ 1647753 h 1702433"/>
                <a:gd name="connsiteX18" fmla="*/ 693232 w 890508"/>
                <a:gd name="connsiteY18" fmla="*/ 1690298 h 1702433"/>
                <a:gd name="connsiteX19" fmla="*/ 679170 w 890508"/>
                <a:gd name="connsiteY19" fmla="*/ 1701836 h 1702433"/>
                <a:gd name="connsiteX20" fmla="*/ 597684 w 890508"/>
                <a:gd name="connsiteY20" fmla="*/ 1702197 h 1702433"/>
                <a:gd name="connsiteX21" fmla="*/ 643114 w 890508"/>
                <a:gd name="connsiteY21" fmla="*/ 1637657 h 1702433"/>
                <a:gd name="connsiteX22" fmla="*/ 755969 w 890508"/>
                <a:gd name="connsiteY22" fmla="*/ 1368680 h 1702433"/>
                <a:gd name="connsiteX23" fmla="*/ 769670 w 890508"/>
                <a:gd name="connsiteY23" fmla="*/ 1199578 h 1702433"/>
                <a:gd name="connsiteX24" fmla="*/ 757772 w 890508"/>
                <a:gd name="connsiteY24" fmla="*/ 908607 h 1702433"/>
                <a:gd name="connsiteX25" fmla="*/ 737941 w 890508"/>
                <a:gd name="connsiteY25" fmla="*/ 407792 h 1702433"/>
                <a:gd name="connsiteX26" fmla="*/ 750921 w 890508"/>
                <a:gd name="connsiteY26" fmla="*/ 167299 h 1702433"/>
                <a:gd name="connsiteX27" fmla="*/ 733254 w 890508"/>
                <a:gd name="connsiteY27" fmla="*/ 147829 h 1702433"/>
                <a:gd name="connsiteX28" fmla="*/ 715587 w 890508"/>
                <a:gd name="connsiteY28" fmla="*/ 148190 h 1702433"/>
                <a:gd name="connsiteX29" fmla="*/ 703688 w 890508"/>
                <a:gd name="connsiteY29" fmla="*/ 136652 h 1702433"/>
                <a:gd name="connsiteX30" fmla="*/ 702967 w 890508"/>
                <a:gd name="connsiteY30" fmla="*/ 18028 h 1702433"/>
                <a:gd name="connsiteX31" fmla="*/ 702607 w 890508"/>
                <a:gd name="connsiteY31" fmla="*/ 9014 h 1702433"/>
                <a:gd name="connsiteX32" fmla="*/ 11220 w 890508"/>
                <a:gd name="connsiteY32" fmla="*/ 0 h 1702433"/>
                <a:gd name="connsiteX33" fmla="*/ 162492 w 890508"/>
                <a:gd name="connsiteY33" fmla="*/ 1802 h 1702433"/>
                <a:gd name="connsiteX34" fmla="*/ 209725 w 890508"/>
                <a:gd name="connsiteY34" fmla="*/ 3605 h 1702433"/>
                <a:gd name="connsiteX35" fmla="*/ 208283 w 890508"/>
                <a:gd name="connsiteY35" fmla="*/ 85452 h 1702433"/>
                <a:gd name="connsiteX36" fmla="*/ 181962 w 890508"/>
                <a:gd name="connsiteY36" fmla="*/ 191096 h 1702433"/>
                <a:gd name="connsiteX37" fmla="*/ 183404 w 890508"/>
                <a:gd name="connsiteY37" fmla="*/ 205518 h 1702433"/>
                <a:gd name="connsiteX38" fmla="*/ 232440 w 890508"/>
                <a:gd name="connsiteY38" fmla="*/ 314767 h 1702433"/>
                <a:gd name="connsiteX39" fmla="*/ 240733 w 890508"/>
                <a:gd name="connsiteY39" fmla="*/ 439160 h 1702433"/>
                <a:gd name="connsiteX40" fmla="*/ 237127 w 890508"/>
                <a:gd name="connsiteY40" fmla="*/ 475576 h 1702433"/>
                <a:gd name="connsiteX41" fmla="*/ 222705 w 890508"/>
                <a:gd name="connsiteY41" fmla="*/ 508026 h 1702433"/>
                <a:gd name="connsiteX42" fmla="*/ 218018 w 890508"/>
                <a:gd name="connsiteY42" fmla="*/ 515598 h 1702433"/>
                <a:gd name="connsiteX43" fmla="*/ 216472 w 890508"/>
                <a:gd name="connsiteY43" fmla="*/ 516217 h 1702433"/>
                <a:gd name="connsiteX44" fmla="*/ 218017 w 890508"/>
                <a:gd name="connsiteY44" fmla="*/ 515959 h 1702433"/>
                <a:gd name="connsiteX45" fmla="*/ 212969 w 890508"/>
                <a:gd name="connsiteY45" fmla="*/ 548544 h 1702433"/>
                <a:gd name="connsiteX46" fmla="*/ 205771 w 890508"/>
                <a:gd name="connsiteY46" fmla="*/ 580802 h 1702433"/>
                <a:gd name="connsiteX47" fmla="*/ 205984 w 890508"/>
                <a:gd name="connsiteY47" fmla="*/ 592849 h 1702433"/>
                <a:gd name="connsiteX48" fmla="*/ 203235 w 890508"/>
                <a:gd name="connsiteY48" fmla="*/ 605017 h 1702433"/>
                <a:gd name="connsiteX49" fmla="*/ 139776 w 890508"/>
                <a:gd name="connsiteY49" fmla="*/ 889859 h 1702433"/>
                <a:gd name="connsiteX50" fmla="*/ 95067 w 890508"/>
                <a:gd name="connsiteY50" fmla="*/ 1175061 h 1702433"/>
                <a:gd name="connsiteX51" fmla="*/ 105884 w 890508"/>
                <a:gd name="connsiteY51" fmla="*/ 1441514 h 1702433"/>
                <a:gd name="connsiteX52" fmla="*/ 209725 w 890508"/>
                <a:gd name="connsiteY52" fmla="*/ 1684530 h 1702433"/>
                <a:gd name="connsiteX53" fmla="*/ 218017 w 890508"/>
                <a:gd name="connsiteY53" fmla="*/ 1695707 h 1702433"/>
                <a:gd name="connsiteX54" fmla="*/ 204316 w 890508"/>
                <a:gd name="connsiteY54" fmla="*/ 1695707 h 1702433"/>
                <a:gd name="connsiteX55" fmla="*/ 143382 w 890508"/>
                <a:gd name="connsiteY55" fmla="*/ 1695347 h 1702433"/>
                <a:gd name="connsiteX56" fmla="*/ 134007 w 890508"/>
                <a:gd name="connsiteY56" fmla="*/ 1694986 h 1702433"/>
                <a:gd name="connsiteX57" fmla="*/ 99754 w 890508"/>
                <a:gd name="connsiteY57" fmla="*/ 1637297 h 1702433"/>
                <a:gd name="connsiteX58" fmla="*/ 39901 w 890508"/>
                <a:gd name="connsiteY58" fmla="*/ 1449085 h 1702433"/>
                <a:gd name="connsiteX59" fmla="*/ 28723 w 890508"/>
                <a:gd name="connsiteY59" fmla="*/ 1173619 h 1702433"/>
                <a:gd name="connsiteX60" fmla="*/ 86774 w 890508"/>
                <a:gd name="connsiteY60" fmla="*/ 824597 h 1702433"/>
                <a:gd name="connsiteX61" fmla="*/ 141579 w 890508"/>
                <a:gd name="connsiteY61" fmla="*/ 576893 h 1702433"/>
                <a:gd name="connsiteX62" fmla="*/ 142210 w 890508"/>
                <a:gd name="connsiteY62" fmla="*/ 570809 h 1702433"/>
                <a:gd name="connsiteX63" fmla="*/ 146591 w 890508"/>
                <a:gd name="connsiteY63" fmla="*/ 566115 h 1702433"/>
                <a:gd name="connsiteX64" fmla="*/ 145409 w 890508"/>
                <a:gd name="connsiteY64" fmla="*/ 554944 h 1702433"/>
                <a:gd name="connsiteX65" fmla="*/ 147707 w 890508"/>
                <a:gd name="connsiteY65" fmla="*/ 543722 h 1702433"/>
                <a:gd name="connsiteX66" fmla="*/ 152755 w 890508"/>
                <a:gd name="connsiteY66" fmla="*/ 509108 h 1702433"/>
                <a:gd name="connsiteX67" fmla="*/ 152757 w 890508"/>
                <a:gd name="connsiteY67" fmla="*/ 509109 h 1702433"/>
                <a:gd name="connsiteX68" fmla="*/ 152757 w 890508"/>
                <a:gd name="connsiteY68" fmla="*/ 509108 h 1702433"/>
                <a:gd name="connsiteX69" fmla="*/ 143743 w 890508"/>
                <a:gd name="connsiteY69" fmla="*/ 434473 h 1702433"/>
                <a:gd name="connsiteX70" fmla="*/ 115980 w 890508"/>
                <a:gd name="connsiteY70" fmla="*/ 283759 h 1702433"/>
                <a:gd name="connsiteX71" fmla="*/ 102278 w 890508"/>
                <a:gd name="connsiteY71" fmla="*/ 280514 h 1702433"/>
                <a:gd name="connsiteX72" fmla="*/ 15022 w 890508"/>
                <a:gd name="connsiteY72" fmla="*/ 332074 h 1702433"/>
                <a:gd name="connsiteX73" fmla="*/ 6008 w 890508"/>
                <a:gd name="connsiteY73" fmla="*/ 326305 h 1702433"/>
                <a:gd name="connsiteX74" fmla="*/ 6008 w 890508"/>
                <a:gd name="connsiteY74" fmla="*/ 289889 h 1702433"/>
                <a:gd name="connsiteX75" fmla="*/ 9253 w 890508"/>
                <a:gd name="connsiteY75" fmla="*/ 44348 h 1702433"/>
                <a:gd name="connsiteX76" fmla="*/ 11220 w 890508"/>
                <a:gd name="connsiteY76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3289 w 884544"/>
                <a:gd name="connsiteY75" fmla="*/ 44348 h 1702433"/>
                <a:gd name="connsiteX76" fmla="*/ 5256 w 884544"/>
                <a:gd name="connsiteY76" fmla="*/ 0 h 1702433"/>
                <a:gd name="connsiteX0" fmla="*/ 704268 w 892169"/>
                <a:gd name="connsiteY0" fmla="*/ 9014 h 1702433"/>
                <a:gd name="connsiteX1" fmla="*/ 843443 w 892169"/>
                <a:gd name="connsiteY1" fmla="*/ 10096 h 1702433"/>
                <a:gd name="connsiteX2" fmla="*/ 883826 w 892169"/>
                <a:gd name="connsiteY2" fmla="*/ 10456 h 1702433"/>
                <a:gd name="connsiteX3" fmla="*/ 892119 w 892169"/>
                <a:gd name="connsiteY3" fmla="*/ 19470 h 1702433"/>
                <a:gd name="connsiteX4" fmla="*/ 891397 w 892169"/>
                <a:gd name="connsiteY4" fmla="*/ 130883 h 1702433"/>
                <a:gd name="connsiteX5" fmla="*/ 890676 w 892169"/>
                <a:gd name="connsiteY5" fmla="*/ 134849 h 1702433"/>
                <a:gd name="connsiteX6" fmla="*/ 872649 w 892169"/>
                <a:gd name="connsiteY6" fmla="*/ 152156 h 1702433"/>
                <a:gd name="connsiteX7" fmla="*/ 840919 w 892169"/>
                <a:gd name="connsiteY7" fmla="*/ 152156 h 1702433"/>
                <a:gd name="connsiteX8" fmla="*/ 823612 w 892169"/>
                <a:gd name="connsiteY8" fmla="*/ 168741 h 1702433"/>
                <a:gd name="connsiteX9" fmla="*/ 813517 w 892169"/>
                <a:gd name="connsiteY9" fmla="*/ 336041 h 1702433"/>
                <a:gd name="connsiteX10" fmla="*/ 810272 w 892169"/>
                <a:gd name="connsiteY10" fmla="*/ 527497 h 1702433"/>
                <a:gd name="connsiteX11" fmla="*/ 815320 w 892169"/>
                <a:gd name="connsiteY11" fmla="*/ 665591 h 1702433"/>
                <a:gd name="connsiteX12" fmla="*/ 822170 w 892169"/>
                <a:gd name="connsiteY12" fmla="*/ 777004 h 1702433"/>
                <a:gd name="connsiteX13" fmla="*/ 831184 w 892169"/>
                <a:gd name="connsiteY13" fmla="*/ 905002 h 1702433"/>
                <a:gd name="connsiteX14" fmla="*/ 838035 w 892169"/>
                <a:gd name="connsiteY14" fmla="*/ 1013169 h 1702433"/>
                <a:gd name="connsiteX15" fmla="*/ 843443 w 892169"/>
                <a:gd name="connsiteY15" fmla="*/ 1205347 h 1702433"/>
                <a:gd name="connsiteX16" fmla="*/ 809911 w 892169"/>
                <a:gd name="connsiteY16" fmla="*/ 1459180 h 1702433"/>
                <a:gd name="connsiteX17" fmla="*/ 723377 w 892169"/>
                <a:gd name="connsiteY17" fmla="*/ 1647753 h 1702433"/>
                <a:gd name="connsiteX18" fmla="*/ 694893 w 892169"/>
                <a:gd name="connsiteY18" fmla="*/ 1690298 h 1702433"/>
                <a:gd name="connsiteX19" fmla="*/ 680831 w 892169"/>
                <a:gd name="connsiteY19" fmla="*/ 1701836 h 1702433"/>
                <a:gd name="connsiteX20" fmla="*/ 599345 w 892169"/>
                <a:gd name="connsiteY20" fmla="*/ 1702197 h 1702433"/>
                <a:gd name="connsiteX21" fmla="*/ 644775 w 892169"/>
                <a:gd name="connsiteY21" fmla="*/ 1637657 h 1702433"/>
                <a:gd name="connsiteX22" fmla="*/ 757630 w 892169"/>
                <a:gd name="connsiteY22" fmla="*/ 1368680 h 1702433"/>
                <a:gd name="connsiteX23" fmla="*/ 771331 w 892169"/>
                <a:gd name="connsiteY23" fmla="*/ 1199578 h 1702433"/>
                <a:gd name="connsiteX24" fmla="*/ 759433 w 892169"/>
                <a:gd name="connsiteY24" fmla="*/ 908607 h 1702433"/>
                <a:gd name="connsiteX25" fmla="*/ 739602 w 892169"/>
                <a:gd name="connsiteY25" fmla="*/ 407792 h 1702433"/>
                <a:gd name="connsiteX26" fmla="*/ 752582 w 892169"/>
                <a:gd name="connsiteY26" fmla="*/ 167299 h 1702433"/>
                <a:gd name="connsiteX27" fmla="*/ 734915 w 892169"/>
                <a:gd name="connsiteY27" fmla="*/ 147829 h 1702433"/>
                <a:gd name="connsiteX28" fmla="*/ 717248 w 892169"/>
                <a:gd name="connsiteY28" fmla="*/ 148190 h 1702433"/>
                <a:gd name="connsiteX29" fmla="*/ 705349 w 892169"/>
                <a:gd name="connsiteY29" fmla="*/ 136652 h 1702433"/>
                <a:gd name="connsiteX30" fmla="*/ 704628 w 892169"/>
                <a:gd name="connsiteY30" fmla="*/ 18028 h 1702433"/>
                <a:gd name="connsiteX31" fmla="*/ 704268 w 892169"/>
                <a:gd name="connsiteY31" fmla="*/ 9014 h 1702433"/>
                <a:gd name="connsiteX32" fmla="*/ 12881 w 892169"/>
                <a:gd name="connsiteY32" fmla="*/ 0 h 1702433"/>
                <a:gd name="connsiteX33" fmla="*/ 164153 w 892169"/>
                <a:gd name="connsiteY33" fmla="*/ 1802 h 1702433"/>
                <a:gd name="connsiteX34" fmla="*/ 211386 w 892169"/>
                <a:gd name="connsiteY34" fmla="*/ 3605 h 1702433"/>
                <a:gd name="connsiteX35" fmla="*/ 209944 w 892169"/>
                <a:gd name="connsiteY35" fmla="*/ 85452 h 1702433"/>
                <a:gd name="connsiteX36" fmla="*/ 183623 w 892169"/>
                <a:gd name="connsiteY36" fmla="*/ 191096 h 1702433"/>
                <a:gd name="connsiteX37" fmla="*/ 185065 w 892169"/>
                <a:gd name="connsiteY37" fmla="*/ 205518 h 1702433"/>
                <a:gd name="connsiteX38" fmla="*/ 234101 w 892169"/>
                <a:gd name="connsiteY38" fmla="*/ 314767 h 1702433"/>
                <a:gd name="connsiteX39" fmla="*/ 242394 w 892169"/>
                <a:gd name="connsiteY39" fmla="*/ 439160 h 1702433"/>
                <a:gd name="connsiteX40" fmla="*/ 238788 w 892169"/>
                <a:gd name="connsiteY40" fmla="*/ 475576 h 1702433"/>
                <a:gd name="connsiteX41" fmla="*/ 224366 w 892169"/>
                <a:gd name="connsiteY41" fmla="*/ 508026 h 1702433"/>
                <a:gd name="connsiteX42" fmla="*/ 219679 w 892169"/>
                <a:gd name="connsiteY42" fmla="*/ 515598 h 1702433"/>
                <a:gd name="connsiteX43" fmla="*/ 218133 w 892169"/>
                <a:gd name="connsiteY43" fmla="*/ 516217 h 1702433"/>
                <a:gd name="connsiteX44" fmla="*/ 219678 w 892169"/>
                <a:gd name="connsiteY44" fmla="*/ 515959 h 1702433"/>
                <a:gd name="connsiteX45" fmla="*/ 214630 w 892169"/>
                <a:gd name="connsiteY45" fmla="*/ 548544 h 1702433"/>
                <a:gd name="connsiteX46" fmla="*/ 207432 w 892169"/>
                <a:gd name="connsiteY46" fmla="*/ 580802 h 1702433"/>
                <a:gd name="connsiteX47" fmla="*/ 207645 w 892169"/>
                <a:gd name="connsiteY47" fmla="*/ 592849 h 1702433"/>
                <a:gd name="connsiteX48" fmla="*/ 204896 w 892169"/>
                <a:gd name="connsiteY48" fmla="*/ 605017 h 1702433"/>
                <a:gd name="connsiteX49" fmla="*/ 141437 w 892169"/>
                <a:gd name="connsiteY49" fmla="*/ 889859 h 1702433"/>
                <a:gd name="connsiteX50" fmla="*/ 96728 w 892169"/>
                <a:gd name="connsiteY50" fmla="*/ 1175061 h 1702433"/>
                <a:gd name="connsiteX51" fmla="*/ 107545 w 892169"/>
                <a:gd name="connsiteY51" fmla="*/ 1441514 h 1702433"/>
                <a:gd name="connsiteX52" fmla="*/ 211386 w 892169"/>
                <a:gd name="connsiteY52" fmla="*/ 1684530 h 1702433"/>
                <a:gd name="connsiteX53" fmla="*/ 219678 w 892169"/>
                <a:gd name="connsiteY53" fmla="*/ 1695707 h 1702433"/>
                <a:gd name="connsiteX54" fmla="*/ 205977 w 892169"/>
                <a:gd name="connsiteY54" fmla="*/ 1695707 h 1702433"/>
                <a:gd name="connsiteX55" fmla="*/ 145043 w 892169"/>
                <a:gd name="connsiteY55" fmla="*/ 1695347 h 1702433"/>
                <a:gd name="connsiteX56" fmla="*/ 135668 w 892169"/>
                <a:gd name="connsiteY56" fmla="*/ 1694986 h 1702433"/>
                <a:gd name="connsiteX57" fmla="*/ 101415 w 892169"/>
                <a:gd name="connsiteY57" fmla="*/ 1637297 h 1702433"/>
                <a:gd name="connsiteX58" fmla="*/ 41562 w 892169"/>
                <a:gd name="connsiteY58" fmla="*/ 1449085 h 1702433"/>
                <a:gd name="connsiteX59" fmla="*/ 30384 w 892169"/>
                <a:gd name="connsiteY59" fmla="*/ 1173619 h 1702433"/>
                <a:gd name="connsiteX60" fmla="*/ 88435 w 892169"/>
                <a:gd name="connsiteY60" fmla="*/ 824597 h 1702433"/>
                <a:gd name="connsiteX61" fmla="*/ 143240 w 892169"/>
                <a:gd name="connsiteY61" fmla="*/ 576893 h 1702433"/>
                <a:gd name="connsiteX62" fmla="*/ 143871 w 892169"/>
                <a:gd name="connsiteY62" fmla="*/ 570809 h 1702433"/>
                <a:gd name="connsiteX63" fmla="*/ 148252 w 892169"/>
                <a:gd name="connsiteY63" fmla="*/ 566115 h 1702433"/>
                <a:gd name="connsiteX64" fmla="*/ 147070 w 892169"/>
                <a:gd name="connsiteY64" fmla="*/ 554944 h 1702433"/>
                <a:gd name="connsiteX65" fmla="*/ 149368 w 892169"/>
                <a:gd name="connsiteY65" fmla="*/ 543722 h 1702433"/>
                <a:gd name="connsiteX66" fmla="*/ 154416 w 892169"/>
                <a:gd name="connsiteY66" fmla="*/ 509108 h 1702433"/>
                <a:gd name="connsiteX67" fmla="*/ 154418 w 892169"/>
                <a:gd name="connsiteY67" fmla="*/ 509109 h 1702433"/>
                <a:gd name="connsiteX68" fmla="*/ 154418 w 892169"/>
                <a:gd name="connsiteY68" fmla="*/ 509108 h 1702433"/>
                <a:gd name="connsiteX69" fmla="*/ 145404 w 892169"/>
                <a:gd name="connsiteY69" fmla="*/ 434473 h 1702433"/>
                <a:gd name="connsiteX70" fmla="*/ 117641 w 892169"/>
                <a:gd name="connsiteY70" fmla="*/ 283759 h 1702433"/>
                <a:gd name="connsiteX71" fmla="*/ 103939 w 892169"/>
                <a:gd name="connsiteY71" fmla="*/ 280514 h 1702433"/>
                <a:gd name="connsiteX72" fmla="*/ 16683 w 892169"/>
                <a:gd name="connsiteY72" fmla="*/ 332074 h 1702433"/>
                <a:gd name="connsiteX73" fmla="*/ 7669 w 892169"/>
                <a:gd name="connsiteY73" fmla="*/ 326305 h 1702433"/>
                <a:gd name="connsiteX74" fmla="*/ 7669 w 892169"/>
                <a:gd name="connsiteY74" fmla="*/ 289889 h 1702433"/>
                <a:gd name="connsiteX75" fmla="*/ 12881 w 892169"/>
                <a:gd name="connsiteY75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5256 w 884544"/>
                <a:gd name="connsiteY75" fmla="*/ 0 h 1702433"/>
                <a:gd name="connsiteX0" fmla="*/ 696643 w 884544"/>
                <a:gd name="connsiteY0" fmla="*/ 10980 h 1704399"/>
                <a:gd name="connsiteX1" fmla="*/ 835818 w 884544"/>
                <a:gd name="connsiteY1" fmla="*/ 12062 h 1704399"/>
                <a:gd name="connsiteX2" fmla="*/ 876201 w 884544"/>
                <a:gd name="connsiteY2" fmla="*/ 12422 h 1704399"/>
                <a:gd name="connsiteX3" fmla="*/ 884494 w 884544"/>
                <a:gd name="connsiteY3" fmla="*/ 21436 h 1704399"/>
                <a:gd name="connsiteX4" fmla="*/ 883772 w 884544"/>
                <a:gd name="connsiteY4" fmla="*/ 132849 h 1704399"/>
                <a:gd name="connsiteX5" fmla="*/ 883051 w 884544"/>
                <a:gd name="connsiteY5" fmla="*/ 136815 h 1704399"/>
                <a:gd name="connsiteX6" fmla="*/ 865024 w 884544"/>
                <a:gd name="connsiteY6" fmla="*/ 154122 h 1704399"/>
                <a:gd name="connsiteX7" fmla="*/ 833294 w 884544"/>
                <a:gd name="connsiteY7" fmla="*/ 154122 h 1704399"/>
                <a:gd name="connsiteX8" fmla="*/ 815987 w 884544"/>
                <a:gd name="connsiteY8" fmla="*/ 170707 h 1704399"/>
                <a:gd name="connsiteX9" fmla="*/ 805892 w 884544"/>
                <a:gd name="connsiteY9" fmla="*/ 338007 h 1704399"/>
                <a:gd name="connsiteX10" fmla="*/ 802647 w 884544"/>
                <a:gd name="connsiteY10" fmla="*/ 529463 h 1704399"/>
                <a:gd name="connsiteX11" fmla="*/ 807695 w 884544"/>
                <a:gd name="connsiteY11" fmla="*/ 667557 h 1704399"/>
                <a:gd name="connsiteX12" fmla="*/ 814545 w 884544"/>
                <a:gd name="connsiteY12" fmla="*/ 778970 h 1704399"/>
                <a:gd name="connsiteX13" fmla="*/ 823559 w 884544"/>
                <a:gd name="connsiteY13" fmla="*/ 906968 h 1704399"/>
                <a:gd name="connsiteX14" fmla="*/ 830410 w 884544"/>
                <a:gd name="connsiteY14" fmla="*/ 1015135 h 1704399"/>
                <a:gd name="connsiteX15" fmla="*/ 835818 w 884544"/>
                <a:gd name="connsiteY15" fmla="*/ 1207313 h 1704399"/>
                <a:gd name="connsiteX16" fmla="*/ 802286 w 884544"/>
                <a:gd name="connsiteY16" fmla="*/ 1461146 h 1704399"/>
                <a:gd name="connsiteX17" fmla="*/ 715752 w 884544"/>
                <a:gd name="connsiteY17" fmla="*/ 1649719 h 1704399"/>
                <a:gd name="connsiteX18" fmla="*/ 687268 w 884544"/>
                <a:gd name="connsiteY18" fmla="*/ 1692264 h 1704399"/>
                <a:gd name="connsiteX19" fmla="*/ 673206 w 884544"/>
                <a:gd name="connsiteY19" fmla="*/ 1703802 h 1704399"/>
                <a:gd name="connsiteX20" fmla="*/ 591720 w 884544"/>
                <a:gd name="connsiteY20" fmla="*/ 1704163 h 1704399"/>
                <a:gd name="connsiteX21" fmla="*/ 637150 w 884544"/>
                <a:gd name="connsiteY21" fmla="*/ 1639623 h 1704399"/>
                <a:gd name="connsiteX22" fmla="*/ 750005 w 884544"/>
                <a:gd name="connsiteY22" fmla="*/ 1370646 h 1704399"/>
                <a:gd name="connsiteX23" fmla="*/ 763706 w 884544"/>
                <a:gd name="connsiteY23" fmla="*/ 1201544 h 1704399"/>
                <a:gd name="connsiteX24" fmla="*/ 751808 w 884544"/>
                <a:gd name="connsiteY24" fmla="*/ 910573 h 1704399"/>
                <a:gd name="connsiteX25" fmla="*/ 731977 w 884544"/>
                <a:gd name="connsiteY25" fmla="*/ 409758 h 1704399"/>
                <a:gd name="connsiteX26" fmla="*/ 744957 w 884544"/>
                <a:gd name="connsiteY26" fmla="*/ 169265 h 1704399"/>
                <a:gd name="connsiteX27" fmla="*/ 727290 w 884544"/>
                <a:gd name="connsiteY27" fmla="*/ 149795 h 1704399"/>
                <a:gd name="connsiteX28" fmla="*/ 709623 w 884544"/>
                <a:gd name="connsiteY28" fmla="*/ 150156 h 1704399"/>
                <a:gd name="connsiteX29" fmla="*/ 697724 w 884544"/>
                <a:gd name="connsiteY29" fmla="*/ 138618 h 1704399"/>
                <a:gd name="connsiteX30" fmla="*/ 697003 w 884544"/>
                <a:gd name="connsiteY30" fmla="*/ 19994 h 1704399"/>
                <a:gd name="connsiteX31" fmla="*/ 696643 w 884544"/>
                <a:gd name="connsiteY31" fmla="*/ 10980 h 1704399"/>
                <a:gd name="connsiteX32" fmla="*/ 92342 w 884544"/>
                <a:gd name="connsiteY32" fmla="*/ 55185 h 1704399"/>
                <a:gd name="connsiteX33" fmla="*/ 156528 w 884544"/>
                <a:gd name="connsiteY33" fmla="*/ 3768 h 1704399"/>
                <a:gd name="connsiteX34" fmla="*/ 203761 w 884544"/>
                <a:gd name="connsiteY34" fmla="*/ 5571 h 1704399"/>
                <a:gd name="connsiteX35" fmla="*/ 202319 w 884544"/>
                <a:gd name="connsiteY35" fmla="*/ 87418 h 1704399"/>
                <a:gd name="connsiteX36" fmla="*/ 175998 w 884544"/>
                <a:gd name="connsiteY36" fmla="*/ 193062 h 1704399"/>
                <a:gd name="connsiteX37" fmla="*/ 177440 w 884544"/>
                <a:gd name="connsiteY37" fmla="*/ 207484 h 1704399"/>
                <a:gd name="connsiteX38" fmla="*/ 226476 w 884544"/>
                <a:gd name="connsiteY38" fmla="*/ 316733 h 1704399"/>
                <a:gd name="connsiteX39" fmla="*/ 234769 w 884544"/>
                <a:gd name="connsiteY39" fmla="*/ 441126 h 1704399"/>
                <a:gd name="connsiteX40" fmla="*/ 231163 w 884544"/>
                <a:gd name="connsiteY40" fmla="*/ 477542 h 1704399"/>
                <a:gd name="connsiteX41" fmla="*/ 216741 w 884544"/>
                <a:gd name="connsiteY41" fmla="*/ 509992 h 1704399"/>
                <a:gd name="connsiteX42" fmla="*/ 212054 w 884544"/>
                <a:gd name="connsiteY42" fmla="*/ 517564 h 1704399"/>
                <a:gd name="connsiteX43" fmla="*/ 210508 w 884544"/>
                <a:gd name="connsiteY43" fmla="*/ 518183 h 1704399"/>
                <a:gd name="connsiteX44" fmla="*/ 212053 w 884544"/>
                <a:gd name="connsiteY44" fmla="*/ 517925 h 1704399"/>
                <a:gd name="connsiteX45" fmla="*/ 207005 w 884544"/>
                <a:gd name="connsiteY45" fmla="*/ 550510 h 1704399"/>
                <a:gd name="connsiteX46" fmla="*/ 199807 w 884544"/>
                <a:gd name="connsiteY46" fmla="*/ 582768 h 1704399"/>
                <a:gd name="connsiteX47" fmla="*/ 200020 w 884544"/>
                <a:gd name="connsiteY47" fmla="*/ 594815 h 1704399"/>
                <a:gd name="connsiteX48" fmla="*/ 197271 w 884544"/>
                <a:gd name="connsiteY48" fmla="*/ 606983 h 1704399"/>
                <a:gd name="connsiteX49" fmla="*/ 133812 w 884544"/>
                <a:gd name="connsiteY49" fmla="*/ 891825 h 1704399"/>
                <a:gd name="connsiteX50" fmla="*/ 89103 w 884544"/>
                <a:gd name="connsiteY50" fmla="*/ 1177027 h 1704399"/>
                <a:gd name="connsiteX51" fmla="*/ 99920 w 884544"/>
                <a:gd name="connsiteY51" fmla="*/ 1443480 h 1704399"/>
                <a:gd name="connsiteX52" fmla="*/ 203761 w 884544"/>
                <a:gd name="connsiteY52" fmla="*/ 1686496 h 1704399"/>
                <a:gd name="connsiteX53" fmla="*/ 212053 w 884544"/>
                <a:gd name="connsiteY53" fmla="*/ 1697673 h 1704399"/>
                <a:gd name="connsiteX54" fmla="*/ 198352 w 884544"/>
                <a:gd name="connsiteY54" fmla="*/ 1697673 h 1704399"/>
                <a:gd name="connsiteX55" fmla="*/ 137418 w 884544"/>
                <a:gd name="connsiteY55" fmla="*/ 1697313 h 1704399"/>
                <a:gd name="connsiteX56" fmla="*/ 128043 w 884544"/>
                <a:gd name="connsiteY56" fmla="*/ 1696952 h 1704399"/>
                <a:gd name="connsiteX57" fmla="*/ 93790 w 884544"/>
                <a:gd name="connsiteY57" fmla="*/ 1639263 h 1704399"/>
                <a:gd name="connsiteX58" fmla="*/ 33937 w 884544"/>
                <a:gd name="connsiteY58" fmla="*/ 1451051 h 1704399"/>
                <a:gd name="connsiteX59" fmla="*/ 22759 w 884544"/>
                <a:gd name="connsiteY59" fmla="*/ 1175585 h 1704399"/>
                <a:gd name="connsiteX60" fmla="*/ 80810 w 884544"/>
                <a:gd name="connsiteY60" fmla="*/ 826563 h 1704399"/>
                <a:gd name="connsiteX61" fmla="*/ 135615 w 884544"/>
                <a:gd name="connsiteY61" fmla="*/ 578859 h 1704399"/>
                <a:gd name="connsiteX62" fmla="*/ 136246 w 884544"/>
                <a:gd name="connsiteY62" fmla="*/ 572775 h 1704399"/>
                <a:gd name="connsiteX63" fmla="*/ 140627 w 884544"/>
                <a:gd name="connsiteY63" fmla="*/ 568081 h 1704399"/>
                <a:gd name="connsiteX64" fmla="*/ 139445 w 884544"/>
                <a:gd name="connsiteY64" fmla="*/ 556910 h 1704399"/>
                <a:gd name="connsiteX65" fmla="*/ 141743 w 884544"/>
                <a:gd name="connsiteY65" fmla="*/ 545688 h 1704399"/>
                <a:gd name="connsiteX66" fmla="*/ 146791 w 884544"/>
                <a:gd name="connsiteY66" fmla="*/ 511074 h 1704399"/>
                <a:gd name="connsiteX67" fmla="*/ 146793 w 884544"/>
                <a:gd name="connsiteY67" fmla="*/ 511075 h 1704399"/>
                <a:gd name="connsiteX68" fmla="*/ 146793 w 884544"/>
                <a:gd name="connsiteY68" fmla="*/ 511074 h 1704399"/>
                <a:gd name="connsiteX69" fmla="*/ 137779 w 884544"/>
                <a:gd name="connsiteY69" fmla="*/ 436439 h 1704399"/>
                <a:gd name="connsiteX70" fmla="*/ 110016 w 884544"/>
                <a:gd name="connsiteY70" fmla="*/ 285725 h 1704399"/>
                <a:gd name="connsiteX71" fmla="*/ 96314 w 884544"/>
                <a:gd name="connsiteY71" fmla="*/ 282480 h 1704399"/>
                <a:gd name="connsiteX72" fmla="*/ 9058 w 884544"/>
                <a:gd name="connsiteY72" fmla="*/ 334040 h 1704399"/>
                <a:gd name="connsiteX73" fmla="*/ 44 w 884544"/>
                <a:gd name="connsiteY73" fmla="*/ 328271 h 1704399"/>
                <a:gd name="connsiteX74" fmla="*/ 44 w 884544"/>
                <a:gd name="connsiteY74" fmla="*/ 291855 h 1704399"/>
                <a:gd name="connsiteX75" fmla="*/ 92342 w 884544"/>
                <a:gd name="connsiteY75" fmla="*/ 55185 h 1704399"/>
                <a:gd name="connsiteX0" fmla="*/ 696643 w 884544"/>
                <a:gd name="connsiteY0" fmla="*/ 10914 h 1704333"/>
                <a:gd name="connsiteX1" fmla="*/ 835818 w 884544"/>
                <a:gd name="connsiteY1" fmla="*/ 11996 h 1704333"/>
                <a:gd name="connsiteX2" fmla="*/ 876201 w 884544"/>
                <a:gd name="connsiteY2" fmla="*/ 12356 h 1704333"/>
                <a:gd name="connsiteX3" fmla="*/ 884494 w 884544"/>
                <a:gd name="connsiteY3" fmla="*/ 21370 h 1704333"/>
                <a:gd name="connsiteX4" fmla="*/ 883772 w 884544"/>
                <a:gd name="connsiteY4" fmla="*/ 132783 h 1704333"/>
                <a:gd name="connsiteX5" fmla="*/ 883051 w 884544"/>
                <a:gd name="connsiteY5" fmla="*/ 136749 h 1704333"/>
                <a:gd name="connsiteX6" fmla="*/ 865024 w 884544"/>
                <a:gd name="connsiteY6" fmla="*/ 154056 h 1704333"/>
                <a:gd name="connsiteX7" fmla="*/ 833294 w 884544"/>
                <a:gd name="connsiteY7" fmla="*/ 154056 h 1704333"/>
                <a:gd name="connsiteX8" fmla="*/ 815987 w 884544"/>
                <a:gd name="connsiteY8" fmla="*/ 170641 h 1704333"/>
                <a:gd name="connsiteX9" fmla="*/ 805892 w 884544"/>
                <a:gd name="connsiteY9" fmla="*/ 337941 h 1704333"/>
                <a:gd name="connsiteX10" fmla="*/ 802647 w 884544"/>
                <a:gd name="connsiteY10" fmla="*/ 529397 h 1704333"/>
                <a:gd name="connsiteX11" fmla="*/ 807695 w 884544"/>
                <a:gd name="connsiteY11" fmla="*/ 667491 h 1704333"/>
                <a:gd name="connsiteX12" fmla="*/ 814545 w 884544"/>
                <a:gd name="connsiteY12" fmla="*/ 778904 h 1704333"/>
                <a:gd name="connsiteX13" fmla="*/ 823559 w 884544"/>
                <a:gd name="connsiteY13" fmla="*/ 906902 h 1704333"/>
                <a:gd name="connsiteX14" fmla="*/ 830410 w 884544"/>
                <a:gd name="connsiteY14" fmla="*/ 1015069 h 1704333"/>
                <a:gd name="connsiteX15" fmla="*/ 835818 w 884544"/>
                <a:gd name="connsiteY15" fmla="*/ 1207247 h 1704333"/>
                <a:gd name="connsiteX16" fmla="*/ 802286 w 884544"/>
                <a:gd name="connsiteY16" fmla="*/ 1461080 h 1704333"/>
                <a:gd name="connsiteX17" fmla="*/ 715752 w 884544"/>
                <a:gd name="connsiteY17" fmla="*/ 1649653 h 1704333"/>
                <a:gd name="connsiteX18" fmla="*/ 687268 w 884544"/>
                <a:gd name="connsiteY18" fmla="*/ 1692198 h 1704333"/>
                <a:gd name="connsiteX19" fmla="*/ 673206 w 884544"/>
                <a:gd name="connsiteY19" fmla="*/ 1703736 h 1704333"/>
                <a:gd name="connsiteX20" fmla="*/ 591720 w 884544"/>
                <a:gd name="connsiteY20" fmla="*/ 1704097 h 1704333"/>
                <a:gd name="connsiteX21" fmla="*/ 637150 w 884544"/>
                <a:gd name="connsiteY21" fmla="*/ 1639557 h 1704333"/>
                <a:gd name="connsiteX22" fmla="*/ 750005 w 884544"/>
                <a:gd name="connsiteY22" fmla="*/ 1370580 h 1704333"/>
                <a:gd name="connsiteX23" fmla="*/ 763706 w 884544"/>
                <a:gd name="connsiteY23" fmla="*/ 1201478 h 1704333"/>
                <a:gd name="connsiteX24" fmla="*/ 751808 w 884544"/>
                <a:gd name="connsiteY24" fmla="*/ 910507 h 1704333"/>
                <a:gd name="connsiteX25" fmla="*/ 731977 w 884544"/>
                <a:gd name="connsiteY25" fmla="*/ 409692 h 1704333"/>
                <a:gd name="connsiteX26" fmla="*/ 744957 w 884544"/>
                <a:gd name="connsiteY26" fmla="*/ 169199 h 1704333"/>
                <a:gd name="connsiteX27" fmla="*/ 727290 w 884544"/>
                <a:gd name="connsiteY27" fmla="*/ 149729 h 1704333"/>
                <a:gd name="connsiteX28" fmla="*/ 709623 w 884544"/>
                <a:gd name="connsiteY28" fmla="*/ 150090 h 1704333"/>
                <a:gd name="connsiteX29" fmla="*/ 697724 w 884544"/>
                <a:gd name="connsiteY29" fmla="*/ 138552 h 1704333"/>
                <a:gd name="connsiteX30" fmla="*/ 697003 w 884544"/>
                <a:gd name="connsiteY30" fmla="*/ 19928 h 1704333"/>
                <a:gd name="connsiteX31" fmla="*/ 696643 w 884544"/>
                <a:gd name="connsiteY31" fmla="*/ 10914 h 1704333"/>
                <a:gd name="connsiteX32" fmla="*/ 7675 w 884544"/>
                <a:gd name="connsiteY32" fmla="*/ 9158 h 1704333"/>
                <a:gd name="connsiteX33" fmla="*/ 156528 w 884544"/>
                <a:gd name="connsiteY33" fmla="*/ 3702 h 1704333"/>
                <a:gd name="connsiteX34" fmla="*/ 203761 w 884544"/>
                <a:gd name="connsiteY34" fmla="*/ 5505 h 1704333"/>
                <a:gd name="connsiteX35" fmla="*/ 202319 w 884544"/>
                <a:gd name="connsiteY35" fmla="*/ 87352 h 1704333"/>
                <a:gd name="connsiteX36" fmla="*/ 175998 w 884544"/>
                <a:gd name="connsiteY36" fmla="*/ 192996 h 1704333"/>
                <a:gd name="connsiteX37" fmla="*/ 177440 w 884544"/>
                <a:gd name="connsiteY37" fmla="*/ 207418 h 1704333"/>
                <a:gd name="connsiteX38" fmla="*/ 226476 w 884544"/>
                <a:gd name="connsiteY38" fmla="*/ 316667 h 1704333"/>
                <a:gd name="connsiteX39" fmla="*/ 234769 w 884544"/>
                <a:gd name="connsiteY39" fmla="*/ 441060 h 1704333"/>
                <a:gd name="connsiteX40" fmla="*/ 231163 w 884544"/>
                <a:gd name="connsiteY40" fmla="*/ 477476 h 1704333"/>
                <a:gd name="connsiteX41" fmla="*/ 216741 w 884544"/>
                <a:gd name="connsiteY41" fmla="*/ 509926 h 1704333"/>
                <a:gd name="connsiteX42" fmla="*/ 212054 w 884544"/>
                <a:gd name="connsiteY42" fmla="*/ 517498 h 1704333"/>
                <a:gd name="connsiteX43" fmla="*/ 210508 w 884544"/>
                <a:gd name="connsiteY43" fmla="*/ 518117 h 1704333"/>
                <a:gd name="connsiteX44" fmla="*/ 212053 w 884544"/>
                <a:gd name="connsiteY44" fmla="*/ 517859 h 1704333"/>
                <a:gd name="connsiteX45" fmla="*/ 207005 w 884544"/>
                <a:gd name="connsiteY45" fmla="*/ 550444 h 1704333"/>
                <a:gd name="connsiteX46" fmla="*/ 199807 w 884544"/>
                <a:gd name="connsiteY46" fmla="*/ 582702 h 1704333"/>
                <a:gd name="connsiteX47" fmla="*/ 200020 w 884544"/>
                <a:gd name="connsiteY47" fmla="*/ 594749 h 1704333"/>
                <a:gd name="connsiteX48" fmla="*/ 197271 w 884544"/>
                <a:gd name="connsiteY48" fmla="*/ 606917 h 1704333"/>
                <a:gd name="connsiteX49" fmla="*/ 133812 w 884544"/>
                <a:gd name="connsiteY49" fmla="*/ 891759 h 1704333"/>
                <a:gd name="connsiteX50" fmla="*/ 89103 w 884544"/>
                <a:gd name="connsiteY50" fmla="*/ 1176961 h 1704333"/>
                <a:gd name="connsiteX51" fmla="*/ 99920 w 884544"/>
                <a:gd name="connsiteY51" fmla="*/ 1443414 h 1704333"/>
                <a:gd name="connsiteX52" fmla="*/ 203761 w 884544"/>
                <a:gd name="connsiteY52" fmla="*/ 1686430 h 1704333"/>
                <a:gd name="connsiteX53" fmla="*/ 212053 w 884544"/>
                <a:gd name="connsiteY53" fmla="*/ 1697607 h 1704333"/>
                <a:gd name="connsiteX54" fmla="*/ 198352 w 884544"/>
                <a:gd name="connsiteY54" fmla="*/ 1697607 h 1704333"/>
                <a:gd name="connsiteX55" fmla="*/ 137418 w 884544"/>
                <a:gd name="connsiteY55" fmla="*/ 1697247 h 1704333"/>
                <a:gd name="connsiteX56" fmla="*/ 128043 w 884544"/>
                <a:gd name="connsiteY56" fmla="*/ 1696886 h 1704333"/>
                <a:gd name="connsiteX57" fmla="*/ 93790 w 884544"/>
                <a:gd name="connsiteY57" fmla="*/ 1639197 h 1704333"/>
                <a:gd name="connsiteX58" fmla="*/ 33937 w 884544"/>
                <a:gd name="connsiteY58" fmla="*/ 1450985 h 1704333"/>
                <a:gd name="connsiteX59" fmla="*/ 22759 w 884544"/>
                <a:gd name="connsiteY59" fmla="*/ 1175519 h 1704333"/>
                <a:gd name="connsiteX60" fmla="*/ 80810 w 884544"/>
                <a:gd name="connsiteY60" fmla="*/ 826497 h 1704333"/>
                <a:gd name="connsiteX61" fmla="*/ 135615 w 884544"/>
                <a:gd name="connsiteY61" fmla="*/ 578793 h 1704333"/>
                <a:gd name="connsiteX62" fmla="*/ 136246 w 884544"/>
                <a:gd name="connsiteY62" fmla="*/ 572709 h 1704333"/>
                <a:gd name="connsiteX63" fmla="*/ 140627 w 884544"/>
                <a:gd name="connsiteY63" fmla="*/ 568015 h 1704333"/>
                <a:gd name="connsiteX64" fmla="*/ 139445 w 884544"/>
                <a:gd name="connsiteY64" fmla="*/ 556844 h 1704333"/>
                <a:gd name="connsiteX65" fmla="*/ 141743 w 884544"/>
                <a:gd name="connsiteY65" fmla="*/ 545622 h 1704333"/>
                <a:gd name="connsiteX66" fmla="*/ 146791 w 884544"/>
                <a:gd name="connsiteY66" fmla="*/ 511008 h 1704333"/>
                <a:gd name="connsiteX67" fmla="*/ 146793 w 884544"/>
                <a:gd name="connsiteY67" fmla="*/ 511009 h 1704333"/>
                <a:gd name="connsiteX68" fmla="*/ 146793 w 884544"/>
                <a:gd name="connsiteY68" fmla="*/ 511008 h 1704333"/>
                <a:gd name="connsiteX69" fmla="*/ 137779 w 884544"/>
                <a:gd name="connsiteY69" fmla="*/ 436373 h 1704333"/>
                <a:gd name="connsiteX70" fmla="*/ 110016 w 884544"/>
                <a:gd name="connsiteY70" fmla="*/ 285659 h 1704333"/>
                <a:gd name="connsiteX71" fmla="*/ 96314 w 884544"/>
                <a:gd name="connsiteY71" fmla="*/ 282414 h 1704333"/>
                <a:gd name="connsiteX72" fmla="*/ 9058 w 884544"/>
                <a:gd name="connsiteY72" fmla="*/ 333974 h 1704333"/>
                <a:gd name="connsiteX73" fmla="*/ 44 w 884544"/>
                <a:gd name="connsiteY73" fmla="*/ 328205 h 1704333"/>
                <a:gd name="connsiteX74" fmla="*/ 44 w 884544"/>
                <a:gd name="connsiteY74" fmla="*/ 291789 h 1704333"/>
                <a:gd name="connsiteX75" fmla="*/ 7675 w 884544"/>
                <a:gd name="connsiteY75" fmla="*/ 9158 h 1704333"/>
                <a:gd name="connsiteX0" fmla="*/ 696643 w 884544"/>
                <a:gd name="connsiteY0" fmla="*/ 7578 h 1700997"/>
                <a:gd name="connsiteX1" fmla="*/ 835818 w 884544"/>
                <a:gd name="connsiteY1" fmla="*/ 8660 h 1700997"/>
                <a:gd name="connsiteX2" fmla="*/ 876201 w 884544"/>
                <a:gd name="connsiteY2" fmla="*/ 9020 h 1700997"/>
                <a:gd name="connsiteX3" fmla="*/ 884494 w 884544"/>
                <a:gd name="connsiteY3" fmla="*/ 18034 h 1700997"/>
                <a:gd name="connsiteX4" fmla="*/ 883772 w 884544"/>
                <a:gd name="connsiteY4" fmla="*/ 129447 h 1700997"/>
                <a:gd name="connsiteX5" fmla="*/ 883051 w 884544"/>
                <a:gd name="connsiteY5" fmla="*/ 133413 h 1700997"/>
                <a:gd name="connsiteX6" fmla="*/ 865024 w 884544"/>
                <a:gd name="connsiteY6" fmla="*/ 150720 h 1700997"/>
                <a:gd name="connsiteX7" fmla="*/ 833294 w 884544"/>
                <a:gd name="connsiteY7" fmla="*/ 150720 h 1700997"/>
                <a:gd name="connsiteX8" fmla="*/ 815987 w 884544"/>
                <a:gd name="connsiteY8" fmla="*/ 167305 h 1700997"/>
                <a:gd name="connsiteX9" fmla="*/ 805892 w 884544"/>
                <a:gd name="connsiteY9" fmla="*/ 334605 h 1700997"/>
                <a:gd name="connsiteX10" fmla="*/ 802647 w 884544"/>
                <a:gd name="connsiteY10" fmla="*/ 526061 h 1700997"/>
                <a:gd name="connsiteX11" fmla="*/ 807695 w 884544"/>
                <a:gd name="connsiteY11" fmla="*/ 664155 h 1700997"/>
                <a:gd name="connsiteX12" fmla="*/ 814545 w 884544"/>
                <a:gd name="connsiteY12" fmla="*/ 775568 h 1700997"/>
                <a:gd name="connsiteX13" fmla="*/ 823559 w 884544"/>
                <a:gd name="connsiteY13" fmla="*/ 903566 h 1700997"/>
                <a:gd name="connsiteX14" fmla="*/ 830410 w 884544"/>
                <a:gd name="connsiteY14" fmla="*/ 1011733 h 1700997"/>
                <a:gd name="connsiteX15" fmla="*/ 835818 w 884544"/>
                <a:gd name="connsiteY15" fmla="*/ 1203911 h 1700997"/>
                <a:gd name="connsiteX16" fmla="*/ 802286 w 884544"/>
                <a:gd name="connsiteY16" fmla="*/ 1457744 h 1700997"/>
                <a:gd name="connsiteX17" fmla="*/ 715752 w 884544"/>
                <a:gd name="connsiteY17" fmla="*/ 1646317 h 1700997"/>
                <a:gd name="connsiteX18" fmla="*/ 687268 w 884544"/>
                <a:gd name="connsiteY18" fmla="*/ 1688862 h 1700997"/>
                <a:gd name="connsiteX19" fmla="*/ 673206 w 884544"/>
                <a:gd name="connsiteY19" fmla="*/ 1700400 h 1700997"/>
                <a:gd name="connsiteX20" fmla="*/ 591720 w 884544"/>
                <a:gd name="connsiteY20" fmla="*/ 1700761 h 1700997"/>
                <a:gd name="connsiteX21" fmla="*/ 637150 w 884544"/>
                <a:gd name="connsiteY21" fmla="*/ 1636221 h 1700997"/>
                <a:gd name="connsiteX22" fmla="*/ 750005 w 884544"/>
                <a:gd name="connsiteY22" fmla="*/ 1367244 h 1700997"/>
                <a:gd name="connsiteX23" fmla="*/ 763706 w 884544"/>
                <a:gd name="connsiteY23" fmla="*/ 1198142 h 1700997"/>
                <a:gd name="connsiteX24" fmla="*/ 751808 w 884544"/>
                <a:gd name="connsiteY24" fmla="*/ 907171 h 1700997"/>
                <a:gd name="connsiteX25" fmla="*/ 731977 w 884544"/>
                <a:gd name="connsiteY25" fmla="*/ 406356 h 1700997"/>
                <a:gd name="connsiteX26" fmla="*/ 744957 w 884544"/>
                <a:gd name="connsiteY26" fmla="*/ 165863 h 1700997"/>
                <a:gd name="connsiteX27" fmla="*/ 727290 w 884544"/>
                <a:gd name="connsiteY27" fmla="*/ 146393 h 1700997"/>
                <a:gd name="connsiteX28" fmla="*/ 709623 w 884544"/>
                <a:gd name="connsiteY28" fmla="*/ 146754 h 1700997"/>
                <a:gd name="connsiteX29" fmla="*/ 697724 w 884544"/>
                <a:gd name="connsiteY29" fmla="*/ 135216 h 1700997"/>
                <a:gd name="connsiteX30" fmla="*/ 697003 w 884544"/>
                <a:gd name="connsiteY30" fmla="*/ 16592 h 1700997"/>
                <a:gd name="connsiteX31" fmla="*/ 696643 w 884544"/>
                <a:gd name="connsiteY31" fmla="*/ 7578 h 1700997"/>
                <a:gd name="connsiteX32" fmla="*/ 7675 w 884544"/>
                <a:gd name="connsiteY32" fmla="*/ 5822 h 1700997"/>
                <a:gd name="connsiteX33" fmla="*/ 156528 w 884544"/>
                <a:gd name="connsiteY33" fmla="*/ 366 h 1700997"/>
                <a:gd name="connsiteX34" fmla="*/ 203761 w 884544"/>
                <a:gd name="connsiteY34" fmla="*/ 2169 h 1700997"/>
                <a:gd name="connsiteX35" fmla="*/ 202319 w 884544"/>
                <a:gd name="connsiteY35" fmla="*/ 84016 h 1700997"/>
                <a:gd name="connsiteX36" fmla="*/ 175998 w 884544"/>
                <a:gd name="connsiteY36" fmla="*/ 189660 h 1700997"/>
                <a:gd name="connsiteX37" fmla="*/ 177440 w 884544"/>
                <a:gd name="connsiteY37" fmla="*/ 204082 h 1700997"/>
                <a:gd name="connsiteX38" fmla="*/ 226476 w 884544"/>
                <a:gd name="connsiteY38" fmla="*/ 313331 h 1700997"/>
                <a:gd name="connsiteX39" fmla="*/ 234769 w 884544"/>
                <a:gd name="connsiteY39" fmla="*/ 437724 h 1700997"/>
                <a:gd name="connsiteX40" fmla="*/ 231163 w 884544"/>
                <a:gd name="connsiteY40" fmla="*/ 474140 h 1700997"/>
                <a:gd name="connsiteX41" fmla="*/ 216741 w 884544"/>
                <a:gd name="connsiteY41" fmla="*/ 506590 h 1700997"/>
                <a:gd name="connsiteX42" fmla="*/ 212054 w 884544"/>
                <a:gd name="connsiteY42" fmla="*/ 514162 h 1700997"/>
                <a:gd name="connsiteX43" fmla="*/ 210508 w 884544"/>
                <a:gd name="connsiteY43" fmla="*/ 514781 h 1700997"/>
                <a:gd name="connsiteX44" fmla="*/ 212053 w 884544"/>
                <a:gd name="connsiteY44" fmla="*/ 514523 h 1700997"/>
                <a:gd name="connsiteX45" fmla="*/ 207005 w 884544"/>
                <a:gd name="connsiteY45" fmla="*/ 547108 h 1700997"/>
                <a:gd name="connsiteX46" fmla="*/ 199807 w 884544"/>
                <a:gd name="connsiteY46" fmla="*/ 579366 h 1700997"/>
                <a:gd name="connsiteX47" fmla="*/ 200020 w 884544"/>
                <a:gd name="connsiteY47" fmla="*/ 591413 h 1700997"/>
                <a:gd name="connsiteX48" fmla="*/ 197271 w 884544"/>
                <a:gd name="connsiteY48" fmla="*/ 603581 h 1700997"/>
                <a:gd name="connsiteX49" fmla="*/ 133812 w 884544"/>
                <a:gd name="connsiteY49" fmla="*/ 888423 h 1700997"/>
                <a:gd name="connsiteX50" fmla="*/ 89103 w 884544"/>
                <a:gd name="connsiteY50" fmla="*/ 1173625 h 1700997"/>
                <a:gd name="connsiteX51" fmla="*/ 99920 w 884544"/>
                <a:gd name="connsiteY51" fmla="*/ 1440078 h 1700997"/>
                <a:gd name="connsiteX52" fmla="*/ 203761 w 884544"/>
                <a:gd name="connsiteY52" fmla="*/ 1683094 h 1700997"/>
                <a:gd name="connsiteX53" fmla="*/ 212053 w 884544"/>
                <a:gd name="connsiteY53" fmla="*/ 1694271 h 1700997"/>
                <a:gd name="connsiteX54" fmla="*/ 198352 w 884544"/>
                <a:gd name="connsiteY54" fmla="*/ 1694271 h 1700997"/>
                <a:gd name="connsiteX55" fmla="*/ 137418 w 884544"/>
                <a:gd name="connsiteY55" fmla="*/ 1693911 h 1700997"/>
                <a:gd name="connsiteX56" fmla="*/ 128043 w 884544"/>
                <a:gd name="connsiteY56" fmla="*/ 1693550 h 1700997"/>
                <a:gd name="connsiteX57" fmla="*/ 93790 w 884544"/>
                <a:gd name="connsiteY57" fmla="*/ 1635861 h 1700997"/>
                <a:gd name="connsiteX58" fmla="*/ 33937 w 884544"/>
                <a:gd name="connsiteY58" fmla="*/ 1447649 h 1700997"/>
                <a:gd name="connsiteX59" fmla="*/ 22759 w 884544"/>
                <a:gd name="connsiteY59" fmla="*/ 1172183 h 1700997"/>
                <a:gd name="connsiteX60" fmla="*/ 80810 w 884544"/>
                <a:gd name="connsiteY60" fmla="*/ 823161 h 1700997"/>
                <a:gd name="connsiteX61" fmla="*/ 135615 w 884544"/>
                <a:gd name="connsiteY61" fmla="*/ 575457 h 1700997"/>
                <a:gd name="connsiteX62" fmla="*/ 136246 w 884544"/>
                <a:gd name="connsiteY62" fmla="*/ 569373 h 1700997"/>
                <a:gd name="connsiteX63" fmla="*/ 140627 w 884544"/>
                <a:gd name="connsiteY63" fmla="*/ 564679 h 1700997"/>
                <a:gd name="connsiteX64" fmla="*/ 139445 w 884544"/>
                <a:gd name="connsiteY64" fmla="*/ 553508 h 1700997"/>
                <a:gd name="connsiteX65" fmla="*/ 141743 w 884544"/>
                <a:gd name="connsiteY65" fmla="*/ 542286 h 1700997"/>
                <a:gd name="connsiteX66" fmla="*/ 146791 w 884544"/>
                <a:gd name="connsiteY66" fmla="*/ 507672 h 1700997"/>
                <a:gd name="connsiteX67" fmla="*/ 146793 w 884544"/>
                <a:gd name="connsiteY67" fmla="*/ 507673 h 1700997"/>
                <a:gd name="connsiteX68" fmla="*/ 146793 w 884544"/>
                <a:gd name="connsiteY68" fmla="*/ 507672 h 1700997"/>
                <a:gd name="connsiteX69" fmla="*/ 137779 w 884544"/>
                <a:gd name="connsiteY69" fmla="*/ 433037 h 1700997"/>
                <a:gd name="connsiteX70" fmla="*/ 110016 w 884544"/>
                <a:gd name="connsiteY70" fmla="*/ 282323 h 1700997"/>
                <a:gd name="connsiteX71" fmla="*/ 96314 w 884544"/>
                <a:gd name="connsiteY71" fmla="*/ 279078 h 1700997"/>
                <a:gd name="connsiteX72" fmla="*/ 9058 w 884544"/>
                <a:gd name="connsiteY72" fmla="*/ 330638 h 1700997"/>
                <a:gd name="connsiteX73" fmla="*/ 44 w 884544"/>
                <a:gd name="connsiteY73" fmla="*/ 324869 h 1700997"/>
                <a:gd name="connsiteX74" fmla="*/ 44 w 884544"/>
                <a:gd name="connsiteY74" fmla="*/ 288453 h 1700997"/>
                <a:gd name="connsiteX75" fmla="*/ 7675 w 884544"/>
                <a:gd name="connsiteY75" fmla="*/ 5822 h 1700997"/>
                <a:gd name="connsiteX0" fmla="*/ 696643 w 884544"/>
                <a:gd name="connsiteY0" fmla="*/ 7399 h 1700818"/>
                <a:gd name="connsiteX1" fmla="*/ 835818 w 884544"/>
                <a:gd name="connsiteY1" fmla="*/ 8481 h 1700818"/>
                <a:gd name="connsiteX2" fmla="*/ 876201 w 884544"/>
                <a:gd name="connsiteY2" fmla="*/ 8841 h 1700818"/>
                <a:gd name="connsiteX3" fmla="*/ 884494 w 884544"/>
                <a:gd name="connsiteY3" fmla="*/ 17855 h 1700818"/>
                <a:gd name="connsiteX4" fmla="*/ 883772 w 884544"/>
                <a:gd name="connsiteY4" fmla="*/ 129268 h 1700818"/>
                <a:gd name="connsiteX5" fmla="*/ 883051 w 884544"/>
                <a:gd name="connsiteY5" fmla="*/ 133234 h 1700818"/>
                <a:gd name="connsiteX6" fmla="*/ 865024 w 884544"/>
                <a:gd name="connsiteY6" fmla="*/ 150541 h 1700818"/>
                <a:gd name="connsiteX7" fmla="*/ 833294 w 884544"/>
                <a:gd name="connsiteY7" fmla="*/ 150541 h 1700818"/>
                <a:gd name="connsiteX8" fmla="*/ 815987 w 884544"/>
                <a:gd name="connsiteY8" fmla="*/ 167126 h 1700818"/>
                <a:gd name="connsiteX9" fmla="*/ 805892 w 884544"/>
                <a:gd name="connsiteY9" fmla="*/ 334426 h 1700818"/>
                <a:gd name="connsiteX10" fmla="*/ 802647 w 884544"/>
                <a:gd name="connsiteY10" fmla="*/ 525882 h 1700818"/>
                <a:gd name="connsiteX11" fmla="*/ 807695 w 884544"/>
                <a:gd name="connsiteY11" fmla="*/ 663976 h 1700818"/>
                <a:gd name="connsiteX12" fmla="*/ 814545 w 884544"/>
                <a:gd name="connsiteY12" fmla="*/ 775389 h 1700818"/>
                <a:gd name="connsiteX13" fmla="*/ 823559 w 884544"/>
                <a:gd name="connsiteY13" fmla="*/ 903387 h 1700818"/>
                <a:gd name="connsiteX14" fmla="*/ 830410 w 884544"/>
                <a:gd name="connsiteY14" fmla="*/ 1011554 h 1700818"/>
                <a:gd name="connsiteX15" fmla="*/ 835818 w 884544"/>
                <a:gd name="connsiteY15" fmla="*/ 1203732 h 1700818"/>
                <a:gd name="connsiteX16" fmla="*/ 802286 w 884544"/>
                <a:gd name="connsiteY16" fmla="*/ 1457565 h 1700818"/>
                <a:gd name="connsiteX17" fmla="*/ 715752 w 884544"/>
                <a:gd name="connsiteY17" fmla="*/ 1646138 h 1700818"/>
                <a:gd name="connsiteX18" fmla="*/ 687268 w 884544"/>
                <a:gd name="connsiteY18" fmla="*/ 1688683 h 1700818"/>
                <a:gd name="connsiteX19" fmla="*/ 673206 w 884544"/>
                <a:gd name="connsiteY19" fmla="*/ 1700221 h 1700818"/>
                <a:gd name="connsiteX20" fmla="*/ 591720 w 884544"/>
                <a:gd name="connsiteY20" fmla="*/ 1700582 h 1700818"/>
                <a:gd name="connsiteX21" fmla="*/ 637150 w 884544"/>
                <a:gd name="connsiteY21" fmla="*/ 1636042 h 1700818"/>
                <a:gd name="connsiteX22" fmla="*/ 750005 w 884544"/>
                <a:gd name="connsiteY22" fmla="*/ 1367065 h 1700818"/>
                <a:gd name="connsiteX23" fmla="*/ 763706 w 884544"/>
                <a:gd name="connsiteY23" fmla="*/ 1197963 h 1700818"/>
                <a:gd name="connsiteX24" fmla="*/ 751808 w 884544"/>
                <a:gd name="connsiteY24" fmla="*/ 906992 h 1700818"/>
                <a:gd name="connsiteX25" fmla="*/ 731977 w 884544"/>
                <a:gd name="connsiteY25" fmla="*/ 406177 h 1700818"/>
                <a:gd name="connsiteX26" fmla="*/ 744957 w 884544"/>
                <a:gd name="connsiteY26" fmla="*/ 165684 h 1700818"/>
                <a:gd name="connsiteX27" fmla="*/ 727290 w 884544"/>
                <a:gd name="connsiteY27" fmla="*/ 146214 h 1700818"/>
                <a:gd name="connsiteX28" fmla="*/ 709623 w 884544"/>
                <a:gd name="connsiteY28" fmla="*/ 146575 h 1700818"/>
                <a:gd name="connsiteX29" fmla="*/ 697724 w 884544"/>
                <a:gd name="connsiteY29" fmla="*/ 135037 h 1700818"/>
                <a:gd name="connsiteX30" fmla="*/ 697003 w 884544"/>
                <a:gd name="connsiteY30" fmla="*/ 16413 h 1700818"/>
                <a:gd name="connsiteX31" fmla="*/ 696643 w 884544"/>
                <a:gd name="connsiteY31" fmla="*/ 7399 h 1700818"/>
                <a:gd name="connsiteX32" fmla="*/ 2837 w 884544"/>
                <a:gd name="connsiteY32" fmla="*/ 3224 h 1700818"/>
                <a:gd name="connsiteX33" fmla="*/ 156528 w 884544"/>
                <a:gd name="connsiteY33" fmla="*/ 187 h 1700818"/>
                <a:gd name="connsiteX34" fmla="*/ 203761 w 884544"/>
                <a:gd name="connsiteY34" fmla="*/ 1990 h 1700818"/>
                <a:gd name="connsiteX35" fmla="*/ 202319 w 884544"/>
                <a:gd name="connsiteY35" fmla="*/ 83837 h 1700818"/>
                <a:gd name="connsiteX36" fmla="*/ 175998 w 884544"/>
                <a:gd name="connsiteY36" fmla="*/ 189481 h 1700818"/>
                <a:gd name="connsiteX37" fmla="*/ 177440 w 884544"/>
                <a:gd name="connsiteY37" fmla="*/ 203903 h 1700818"/>
                <a:gd name="connsiteX38" fmla="*/ 226476 w 884544"/>
                <a:gd name="connsiteY38" fmla="*/ 313152 h 1700818"/>
                <a:gd name="connsiteX39" fmla="*/ 234769 w 884544"/>
                <a:gd name="connsiteY39" fmla="*/ 437545 h 1700818"/>
                <a:gd name="connsiteX40" fmla="*/ 231163 w 884544"/>
                <a:gd name="connsiteY40" fmla="*/ 473961 h 1700818"/>
                <a:gd name="connsiteX41" fmla="*/ 216741 w 884544"/>
                <a:gd name="connsiteY41" fmla="*/ 506411 h 1700818"/>
                <a:gd name="connsiteX42" fmla="*/ 212054 w 884544"/>
                <a:gd name="connsiteY42" fmla="*/ 513983 h 1700818"/>
                <a:gd name="connsiteX43" fmla="*/ 210508 w 884544"/>
                <a:gd name="connsiteY43" fmla="*/ 514602 h 1700818"/>
                <a:gd name="connsiteX44" fmla="*/ 212053 w 884544"/>
                <a:gd name="connsiteY44" fmla="*/ 514344 h 1700818"/>
                <a:gd name="connsiteX45" fmla="*/ 207005 w 884544"/>
                <a:gd name="connsiteY45" fmla="*/ 546929 h 1700818"/>
                <a:gd name="connsiteX46" fmla="*/ 199807 w 884544"/>
                <a:gd name="connsiteY46" fmla="*/ 579187 h 1700818"/>
                <a:gd name="connsiteX47" fmla="*/ 200020 w 884544"/>
                <a:gd name="connsiteY47" fmla="*/ 591234 h 1700818"/>
                <a:gd name="connsiteX48" fmla="*/ 197271 w 884544"/>
                <a:gd name="connsiteY48" fmla="*/ 603402 h 1700818"/>
                <a:gd name="connsiteX49" fmla="*/ 133812 w 884544"/>
                <a:gd name="connsiteY49" fmla="*/ 888244 h 1700818"/>
                <a:gd name="connsiteX50" fmla="*/ 89103 w 884544"/>
                <a:gd name="connsiteY50" fmla="*/ 1173446 h 1700818"/>
                <a:gd name="connsiteX51" fmla="*/ 99920 w 884544"/>
                <a:gd name="connsiteY51" fmla="*/ 1439899 h 1700818"/>
                <a:gd name="connsiteX52" fmla="*/ 203761 w 884544"/>
                <a:gd name="connsiteY52" fmla="*/ 1682915 h 1700818"/>
                <a:gd name="connsiteX53" fmla="*/ 212053 w 884544"/>
                <a:gd name="connsiteY53" fmla="*/ 1694092 h 1700818"/>
                <a:gd name="connsiteX54" fmla="*/ 198352 w 884544"/>
                <a:gd name="connsiteY54" fmla="*/ 1694092 h 1700818"/>
                <a:gd name="connsiteX55" fmla="*/ 137418 w 884544"/>
                <a:gd name="connsiteY55" fmla="*/ 1693732 h 1700818"/>
                <a:gd name="connsiteX56" fmla="*/ 128043 w 884544"/>
                <a:gd name="connsiteY56" fmla="*/ 1693371 h 1700818"/>
                <a:gd name="connsiteX57" fmla="*/ 93790 w 884544"/>
                <a:gd name="connsiteY57" fmla="*/ 1635682 h 1700818"/>
                <a:gd name="connsiteX58" fmla="*/ 33937 w 884544"/>
                <a:gd name="connsiteY58" fmla="*/ 1447470 h 1700818"/>
                <a:gd name="connsiteX59" fmla="*/ 22759 w 884544"/>
                <a:gd name="connsiteY59" fmla="*/ 1172004 h 1700818"/>
                <a:gd name="connsiteX60" fmla="*/ 80810 w 884544"/>
                <a:gd name="connsiteY60" fmla="*/ 822982 h 1700818"/>
                <a:gd name="connsiteX61" fmla="*/ 135615 w 884544"/>
                <a:gd name="connsiteY61" fmla="*/ 575278 h 1700818"/>
                <a:gd name="connsiteX62" fmla="*/ 136246 w 884544"/>
                <a:gd name="connsiteY62" fmla="*/ 569194 h 1700818"/>
                <a:gd name="connsiteX63" fmla="*/ 140627 w 884544"/>
                <a:gd name="connsiteY63" fmla="*/ 564500 h 1700818"/>
                <a:gd name="connsiteX64" fmla="*/ 139445 w 884544"/>
                <a:gd name="connsiteY64" fmla="*/ 553329 h 1700818"/>
                <a:gd name="connsiteX65" fmla="*/ 141743 w 884544"/>
                <a:gd name="connsiteY65" fmla="*/ 542107 h 1700818"/>
                <a:gd name="connsiteX66" fmla="*/ 146791 w 884544"/>
                <a:gd name="connsiteY66" fmla="*/ 507493 h 1700818"/>
                <a:gd name="connsiteX67" fmla="*/ 146793 w 884544"/>
                <a:gd name="connsiteY67" fmla="*/ 507494 h 1700818"/>
                <a:gd name="connsiteX68" fmla="*/ 146793 w 884544"/>
                <a:gd name="connsiteY68" fmla="*/ 507493 h 1700818"/>
                <a:gd name="connsiteX69" fmla="*/ 137779 w 884544"/>
                <a:gd name="connsiteY69" fmla="*/ 432858 h 1700818"/>
                <a:gd name="connsiteX70" fmla="*/ 110016 w 884544"/>
                <a:gd name="connsiteY70" fmla="*/ 282144 h 1700818"/>
                <a:gd name="connsiteX71" fmla="*/ 96314 w 884544"/>
                <a:gd name="connsiteY71" fmla="*/ 278899 h 1700818"/>
                <a:gd name="connsiteX72" fmla="*/ 9058 w 884544"/>
                <a:gd name="connsiteY72" fmla="*/ 330459 h 1700818"/>
                <a:gd name="connsiteX73" fmla="*/ 44 w 884544"/>
                <a:gd name="connsiteY73" fmla="*/ 324690 h 1700818"/>
                <a:gd name="connsiteX74" fmla="*/ 44 w 884544"/>
                <a:gd name="connsiteY74" fmla="*/ 288274 h 1700818"/>
                <a:gd name="connsiteX75" fmla="*/ 2837 w 884544"/>
                <a:gd name="connsiteY75" fmla="*/ 3224 h 1700818"/>
                <a:gd name="connsiteX0" fmla="*/ 706429 w 894330"/>
                <a:gd name="connsiteY0" fmla="*/ 28977 h 1722396"/>
                <a:gd name="connsiteX1" fmla="*/ 845604 w 894330"/>
                <a:gd name="connsiteY1" fmla="*/ 30059 h 1722396"/>
                <a:gd name="connsiteX2" fmla="*/ 885987 w 894330"/>
                <a:gd name="connsiteY2" fmla="*/ 30419 h 1722396"/>
                <a:gd name="connsiteX3" fmla="*/ 894280 w 894330"/>
                <a:gd name="connsiteY3" fmla="*/ 39433 h 1722396"/>
                <a:gd name="connsiteX4" fmla="*/ 893558 w 894330"/>
                <a:gd name="connsiteY4" fmla="*/ 150846 h 1722396"/>
                <a:gd name="connsiteX5" fmla="*/ 892837 w 894330"/>
                <a:gd name="connsiteY5" fmla="*/ 154812 h 1722396"/>
                <a:gd name="connsiteX6" fmla="*/ 874810 w 894330"/>
                <a:gd name="connsiteY6" fmla="*/ 172119 h 1722396"/>
                <a:gd name="connsiteX7" fmla="*/ 843080 w 894330"/>
                <a:gd name="connsiteY7" fmla="*/ 172119 h 1722396"/>
                <a:gd name="connsiteX8" fmla="*/ 825773 w 894330"/>
                <a:gd name="connsiteY8" fmla="*/ 188704 h 1722396"/>
                <a:gd name="connsiteX9" fmla="*/ 815678 w 894330"/>
                <a:gd name="connsiteY9" fmla="*/ 356004 h 1722396"/>
                <a:gd name="connsiteX10" fmla="*/ 812433 w 894330"/>
                <a:gd name="connsiteY10" fmla="*/ 547460 h 1722396"/>
                <a:gd name="connsiteX11" fmla="*/ 817481 w 894330"/>
                <a:gd name="connsiteY11" fmla="*/ 685554 h 1722396"/>
                <a:gd name="connsiteX12" fmla="*/ 824331 w 894330"/>
                <a:gd name="connsiteY12" fmla="*/ 796967 h 1722396"/>
                <a:gd name="connsiteX13" fmla="*/ 833345 w 894330"/>
                <a:gd name="connsiteY13" fmla="*/ 924965 h 1722396"/>
                <a:gd name="connsiteX14" fmla="*/ 840196 w 894330"/>
                <a:gd name="connsiteY14" fmla="*/ 1033132 h 1722396"/>
                <a:gd name="connsiteX15" fmla="*/ 845604 w 894330"/>
                <a:gd name="connsiteY15" fmla="*/ 1225310 h 1722396"/>
                <a:gd name="connsiteX16" fmla="*/ 812072 w 894330"/>
                <a:gd name="connsiteY16" fmla="*/ 1479143 h 1722396"/>
                <a:gd name="connsiteX17" fmla="*/ 725538 w 894330"/>
                <a:gd name="connsiteY17" fmla="*/ 1667716 h 1722396"/>
                <a:gd name="connsiteX18" fmla="*/ 697054 w 894330"/>
                <a:gd name="connsiteY18" fmla="*/ 1710261 h 1722396"/>
                <a:gd name="connsiteX19" fmla="*/ 682992 w 894330"/>
                <a:gd name="connsiteY19" fmla="*/ 1721799 h 1722396"/>
                <a:gd name="connsiteX20" fmla="*/ 601506 w 894330"/>
                <a:gd name="connsiteY20" fmla="*/ 1722160 h 1722396"/>
                <a:gd name="connsiteX21" fmla="*/ 646936 w 894330"/>
                <a:gd name="connsiteY21" fmla="*/ 1657620 h 1722396"/>
                <a:gd name="connsiteX22" fmla="*/ 759791 w 894330"/>
                <a:gd name="connsiteY22" fmla="*/ 1388643 h 1722396"/>
                <a:gd name="connsiteX23" fmla="*/ 773492 w 894330"/>
                <a:gd name="connsiteY23" fmla="*/ 1219541 h 1722396"/>
                <a:gd name="connsiteX24" fmla="*/ 761594 w 894330"/>
                <a:gd name="connsiteY24" fmla="*/ 928570 h 1722396"/>
                <a:gd name="connsiteX25" fmla="*/ 741763 w 894330"/>
                <a:gd name="connsiteY25" fmla="*/ 427755 h 1722396"/>
                <a:gd name="connsiteX26" fmla="*/ 754743 w 894330"/>
                <a:gd name="connsiteY26" fmla="*/ 187262 h 1722396"/>
                <a:gd name="connsiteX27" fmla="*/ 737076 w 894330"/>
                <a:gd name="connsiteY27" fmla="*/ 167792 h 1722396"/>
                <a:gd name="connsiteX28" fmla="*/ 719409 w 894330"/>
                <a:gd name="connsiteY28" fmla="*/ 168153 h 1722396"/>
                <a:gd name="connsiteX29" fmla="*/ 707510 w 894330"/>
                <a:gd name="connsiteY29" fmla="*/ 156615 h 1722396"/>
                <a:gd name="connsiteX30" fmla="*/ 706789 w 894330"/>
                <a:gd name="connsiteY30" fmla="*/ 37991 h 1722396"/>
                <a:gd name="connsiteX31" fmla="*/ 706429 w 894330"/>
                <a:gd name="connsiteY31" fmla="*/ 28977 h 1722396"/>
                <a:gd name="connsiteX32" fmla="*/ 12623 w 894330"/>
                <a:gd name="connsiteY32" fmla="*/ 24802 h 1722396"/>
                <a:gd name="connsiteX33" fmla="*/ 166314 w 894330"/>
                <a:gd name="connsiteY33" fmla="*/ 21765 h 1722396"/>
                <a:gd name="connsiteX34" fmla="*/ 213547 w 894330"/>
                <a:gd name="connsiteY34" fmla="*/ 23568 h 1722396"/>
                <a:gd name="connsiteX35" fmla="*/ 212105 w 894330"/>
                <a:gd name="connsiteY35" fmla="*/ 105415 h 1722396"/>
                <a:gd name="connsiteX36" fmla="*/ 185784 w 894330"/>
                <a:gd name="connsiteY36" fmla="*/ 211059 h 1722396"/>
                <a:gd name="connsiteX37" fmla="*/ 187226 w 894330"/>
                <a:gd name="connsiteY37" fmla="*/ 225481 h 1722396"/>
                <a:gd name="connsiteX38" fmla="*/ 236262 w 894330"/>
                <a:gd name="connsiteY38" fmla="*/ 334730 h 1722396"/>
                <a:gd name="connsiteX39" fmla="*/ 244555 w 894330"/>
                <a:gd name="connsiteY39" fmla="*/ 459123 h 1722396"/>
                <a:gd name="connsiteX40" fmla="*/ 240949 w 894330"/>
                <a:gd name="connsiteY40" fmla="*/ 495539 h 1722396"/>
                <a:gd name="connsiteX41" fmla="*/ 226527 w 894330"/>
                <a:gd name="connsiteY41" fmla="*/ 527989 h 1722396"/>
                <a:gd name="connsiteX42" fmla="*/ 221840 w 894330"/>
                <a:gd name="connsiteY42" fmla="*/ 535561 h 1722396"/>
                <a:gd name="connsiteX43" fmla="*/ 220294 w 894330"/>
                <a:gd name="connsiteY43" fmla="*/ 536180 h 1722396"/>
                <a:gd name="connsiteX44" fmla="*/ 221839 w 894330"/>
                <a:gd name="connsiteY44" fmla="*/ 535922 h 1722396"/>
                <a:gd name="connsiteX45" fmla="*/ 216791 w 894330"/>
                <a:gd name="connsiteY45" fmla="*/ 568507 h 1722396"/>
                <a:gd name="connsiteX46" fmla="*/ 209593 w 894330"/>
                <a:gd name="connsiteY46" fmla="*/ 600765 h 1722396"/>
                <a:gd name="connsiteX47" fmla="*/ 209806 w 894330"/>
                <a:gd name="connsiteY47" fmla="*/ 612812 h 1722396"/>
                <a:gd name="connsiteX48" fmla="*/ 207057 w 894330"/>
                <a:gd name="connsiteY48" fmla="*/ 624980 h 1722396"/>
                <a:gd name="connsiteX49" fmla="*/ 143598 w 894330"/>
                <a:gd name="connsiteY49" fmla="*/ 909822 h 1722396"/>
                <a:gd name="connsiteX50" fmla="*/ 98889 w 894330"/>
                <a:gd name="connsiteY50" fmla="*/ 1195024 h 1722396"/>
                <a:gd name="connsiteX51" fmla="*/ 109706 w 894330"/>
                <a:gd name="connsiteY51" fmla="*/ 1461477 h 1722396"/>
                <a:gd name="connsiteX52" fmla="*/ 213547 w 894330"/>
                <a:gd name="connsiteY52" fmla="*/ 1704493 h 1722396"/>
                <a:gd name="connsiteX53" fmla="*/ 221839 w 894330"/>
                <a:gd name="connsiteY53" fmla="*/ 1715670 h 1722396"/>
                <a:gd name="connsiteX54" fmla="*/ 208138 w 894330"/>
                <a:gd name="connsiteY54" fmla="*/ 1715670 h 1722396"/>
                <a:gd name="connsiteX55" fmla="*/ 147204 w 894330"/>
                <a:gd name="connsiteY55" fmla="*/ 1715310 h 1722396"/>
                <a:gd name="connsiteX56" fmla="*/ 137829 w 894330"/>
                <a:gd name="connsiteY56" fmla="*/ 1714949 h 1722396"/>
                <a:gd name="connsiteX57" fmla="*/ 103576 w 894330"/>
                <a:gd name="connsiteY57" fmla="*/ 1657260 h 1722396"/>
                <a:gd name="connsiteX58" fmla="*/ 43723 w 894330"/>
                <a:gd name="connsiteY58" fmla="*/ 1469048 h 1722396"/>
                <a:gd name="connsiteX59" fmla="*/ 32545 w 894330"/>
                <a:gd name="connsiteY59" fmla="*/ 1193582 h 1722396"/>
                <a:gd name="connsiteX60" fmla="*/ 90596 w 894330"/>
                <a:gd name="connsiteY60" fmla="*/ 844560 h 1722396"/>
                <a:gd name="connsiteX61" fmla="*/ 145401 w 894330"/>
                <a:gd name="connsiteY61" fmla="*/ 596856 h 1722396"/>
                <a:gd name="connsiteX62" fmla="*/ 146032 w 894330"/>
                <a:gd name="connsiteY62" fmla="*/ 590772 h 1722396"/>
                <a:gd name="connsiteX63" fmla="*/ 150413 w 894330"/>
                <a:gd name="connsiteY63" fmla="*/ 586078 h 1722396"/>
                <a:gd name="connsiteX64" fmla="*/ 149231 w 894330"/>
                <a:gd name="connsiteY64" fmla="*/ 574907 h 1722396"/>
                <a:gd name="connsiteX65" fmla="*/ 151529 w 894330"/>
                <a:gd name="connsiteY65" fmla="*/ 563685 h 1722396"/>
                <a:gd name="connsiteX66" fmla="*/ 156577 w 894330"/>
                <a:gd name="connsiteY66" fmla="*/ 529071 h 1722396"/>
                <a:gd name="connsiteX67" fmla="*/ 156579 w 894330"/>
                <a:gd name="connsiteY67" fmla="*/ 529072 h 1722396"/>
                <a:gd name="connsiteX68" fmla="*/ 156579 w 894330"/>
                <a:gd name="connsiteY68" fmla="*/ 529071 h 1722396"/>
                <a:gd name="connsiteX69" fmla="*/ 147565 w 894330"/>
                <a:gd name="connsiteY69" fmla="*/ 454436 h 1722396"/>
                <a:gd name="connsiteX70" fmla="*/ 119802 w 894330"/>
                <a:gd name="connsiteY70" fmla="*/ 303722 h 1722396"/>
                <a:gd name="connsiteX71" fmla="*/ 106100 w 894330"/>
                <a:gd name="connsiteY71" fmla="*/ 300477 h 1722396"/>
                <a:gd name="connsiteX72" fmla="*/ 18844 w 894330"/>
                <a:gd name="connsiteY72" fmla="*/ 352037 h 1722396"/>
                <a:gd name="connsiteX73" fmla="*/ 9830 w 894330"/>
                <a:gd name="connsiteY73" fmla="*/ 346268 h 1722396"/>
                <a:gd name="connsiteX74" fmla="*/ 12623 w 894330"/>
                <a:gd name="connsiteY74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04766 w 892667"/>
                <a:gd name="connsiteY0" fmla="*/ 28977 h 1722396"/>
                <a:gd name="connsiteX1" fmla="*/ 843941 w 892667"/>
                <a:gd name="connsiteY1" fmla="*/ 30059 h 1722396"/>
                <a:gd name="connsiteX2" fmla="*/ 884324 w 892667"/>
                <a:gd name="connsiteY2" fmla="*/ 30419 h 1722396"/>
                <a:gd name="connsiteX3" fmla="*/ 892617 w 892667"/>
                <a:gd name="connsiteY3" fmla="*/ 39433 h 1722396"/>
                <a:gd name="connsiteX4" fmla="*/ 891895 w 892667"/>
                <a:gd name="connsiteY4" fmla="*/ 150846 h 1722396"/>
                <a:gd name="connsiteX5" fmla="*/ 891174 w 892667"/>
                <a:gd name="connsiteY5" fmla="*/ 154812 h 1722396"/>
                <a:gd name="connsiteX6" fmla="*/ 873147 w 892667"/>
                <a:gd name="connsiteY6" fmla="*/ 172119 h 1722396"/>
                <a:gd name="connsiteX7" fmla="*/ 841417 w 892667"/>
                <a:gd name="connsiteY7" fmla="*/ 172119 h 1722396"/>
                <a:gd name="connsiteX8" fmla="*/ 824110 w 892667"/>
                <a:gd name="connsiteY8" fmla="*/ 188704 h 1722396"/>
                <a:gd name="connsiteX9" fmla="*/ 814015 w 892667"/>
                <a:gd name="connsiteY9" fmla="*/ 356004 h 1722396"/>
                <a:gd name="connsiteX10" fmla="*/ 810770 w 892667"/>
                <a:gd name="connsiteY10" fmla="*/ 547460 h 1722396"/>
                <a:gd name="connsiteX11" fmla="*/ 815818 w 892667"/>
                <a:gd name="connsiteY11" fmla="*/ 685554 h 1722396"/>
                <a:gd name="connsiteX12" fmla="*/ 822668 w 892667"/>
                <a:gd name="connsiteY12" fmla="*/ 796967 h 1722396"/>
                <a:gd name="connsiteX13" fmla="*/ 831682 w 892667"/>
                <a:gd name="connsiteY13" fmla="*/ 924965 h 1722396"/>
                <a:gd name="connsiteX14" fmla="*/ 838533 w 892667"/>
                <a:gd name="connsiteY14" fmla="*/ 1033132 h 1722396"/>
                <a:gd name="connsiteX15" fmla="*/ 843941 w 892667"/>
                <a:gd name="connsiteY15" fmla="*/ 1225310 h 1722396"/>
                <a:gd name="connsiteX16" fmla="*/ 810409 w 892667"/>
                <a:gd name="connsiteY16" fmla="*/ 1479143 h 1722396"/>
                <a:gd name="connsiteX17" fmla="*/ 723875 w 892667"/>
                <a:gd name="connsiteY17" fmla="*/ 1667716 h 1722396"/>
                <a:gd name="connsiteX18" fmla="*/ 695391 w 892667"/>
                <a:gd name="connsiteY18" fmla="*/ 1710261 h 1722396"/>
                <a:gd name="connsiteX19" fmla="*/ 681329 w 892667"/>
                <a:gd name="connsiteY19" fmla="*/ 1721799 h 1722396"/>
                <a:gd name="connsiteX20" fmla="*/ 599843 w 892667"/>
                <a:gd name="connsiteY20" fmla="*/ 1722160 h 1722396"/>
                <a:gd name="connsiteX21" fmla="*/ 645273 w 892667"/>
                <a:gd name="connsiteY21" fmla="*/ 1657620 h 1722396"/>
                <a:gd name="connsiteX22" fmla="*/ 758128 w 892667"/>
                <a:gd name="connsiteY22" fmla="*/ 1388643 h 1722396"/>
                <a:gd name="connsiteX23" fmla="*/ 771829 w 892667"/>
                <a:gd name="connsiteY23" fmla="*/ 1219541 h 1722396"/>
                <a:gd name="connsiteX24" fmla="*/ 759931 w 892667"/>
                <a:gd name="connsiteY24" fmla="*/ 928570 h 1722396"/>
                <a:gd name="connsiteX25" fmla="*/ 740100 w 892667"/>
                <a:gd name="connsiteY25" fmla="*/ 427755 h 1722396"/>
                <a:gd name="connsiteX26" fmla="*/ 753080 w 892667"/>
                <a:gd name="connsiteY26" fmla="*/ 187262 h 1722396"/>
                <a:gd name="connsiteX27" fmla="*/ 735413 w 892667"/>
                <a:gd name="connsiteY27" fmla="*/ 167792 h 1722396"/>
                <a:gd name="connsiteX28" fmla="*/ 717746 w 892667"/>
                <a:gd name="connsiteY28" fmla="*/ 168153 h 1722396"/>
                <a:gd name="connsiteX29" fmla="*/ 705847 w 892667"/>
                <a:gd name="connsiteY29" fmla="*/ 156615 h 1722396"/>
                <a:gd name="connsiteX30" fmla="*/ 705126 w 892667"/>
                <a:gd name="connsiteY30" fmla="*/ 37991 h 1722396"/>
                <a:gd name="connsiteX31" fmla="*/ 704766 w 892667"/>
                <a:gd name="connsiteY31" fmla="*/ 28977 h 1722396"/>
                <a:gd name="connsiteX32" fmla="*/ 10960 w 892667"/>
                <a:gd name="connsiteY32" fmla="*/ 24802 h 1722396"/>
                <a:gd name="connsiteX33" fmla="*/ 164651 w 892667"/>
                <a:gd name="connsiteY33" fmla="*/ 21765 h 1722396"/>
                <a:gd name="connsiteX34" fmla="*/ 211884 w 892667"/>
                <a:gd name="connsiteY34" fmla="*/ 23568 h 1722396"/>
                <a:gd name="connsiteX35" fmla="*/ 210442 w 892667"/>
                <a:gd name="connsiteY35" fmla="*/ 105415 h 1722396"/>
                <a:gd name="connsiteX36" fmla="*/ 184121 w 892667"/>
                <a:gd name="connsiteY36" fmla="*/ 211059 h 1722396"/>
                <a:gd name="connsiteX37" fmla="*/ 185563 w 892667"/>
                <a:gd name="connsiteY37" fmla="*/ 225481 h 1722396"/>
                <a:gd name="connsiteX38" fmla="*/ 234599 w 892667"/>
                <a:gd name="connsiteY38" fmla="*/ 334730 h 1722396"/>
                <a:gd name="connsiteX39" fmla="*/ 242892 w 892667"/>
                <a:gd name="connsiteY39" fmla="*/ 459123 h 1722396"/>
                <a:gd name="connsiteX40" fmla="*/ 239286 w 892667"/>
                <a:gd name="connsiteY40" fmla="*/ 495539 h 1722396"/>
                <a:gd name="connsiteX41" fmla="*/ 224864 w 892667"/>
                <a:gd name="connsiteY41" fmla="*/ 527989 h 1722396"/>
                <a:gd name="connsiteX42" fmla="*/ 220177 w 892667"/>
                <a:gd name="connsiteY42" fmla="*/ 535561 h 1722396"/>
                <a:gd name="connsiteX43" fmla="*/ 218631 w 892667"/>
                <a:gd name="connsiteY43" fmla="*/ 536180 h 1722396"/>
                <a:gd name="connsiteX44" fmla="*/ 220176 w 892667"/>
                <a:gd name="connsiteY44" fmla="*/ 535922 h 1722396"/>
                <a:gd name="connsiteX45" fmla="*/ 215128 w 892667"/>
                <a:gd name="connsiteY45" fmla="*/ 568507 h 1722396"/>
                <a:gd name="connsiteX46" fmla="*/ 207930 w 892667"/>
                <a:gd name="connsiteY46" fmla="*/ 600765 h 1722396"/>
                <a:gd name="connsiteX47" fmla="*/ 208143 w 892667"/>
                <a:gd name="connsiteY47" fmla="*/ 612812 h 1722396"/>
                <a:gd name="connsiteX48" fmla="*/ 205394 w 892667"/>
                <a:gd name="connsiteY48" fmla="*/ 624980 h 1722396"/>
                <a:gd name="connsiteX49" fmla="*/ 141935 w 892667"/>
                <a:gd name="connsiteY49" fmla="*/ 909822 h 1722396"/>
                <a:gd name="connsiteX50" fmla="*/ 97226 w 892667"/>
                <a:gd name="connsiteY50" fmla="*/ 1195024 h 1722396"/>
                <a:gd name="connsiteX51" fmla="*/ 108043 w 892667"/>
                <a:gd name="connsiteY51" fmla="*/ 1461477 h 1722396"/>
                <a:gd name="connsiteX52" fmla="*/ 211884 w 892667"/>
                <a:gd name="connsiteY52" fmla="*/ 1704493 h 1722396"/>
                <a:gd name="connsiteX53" fmla="*/ 220176 w 892667"/>
                <a:gd name="connsiteY53" fmla="*/ 1715670 h 1722396"/>
                <a:gd name="connsiteX54" fmla="*/ 206475 w 892667"/>
                <a:gd name="connsiteY54" fmla="*/ 1715670 h 1722396"/>
                <a:gd name="connsiteX55" fmla="*/ 145541 w 892667"/>
                <a:gd name="connsiteY55" fmla="*/ 1715310 h 1722396"/>
                <a:gd name="connsiteX56" fmla="*/ 136166 w 892667"/>
                <a:gd name="connsiteY56" fmla="*/ 1714949 h 1722396"/>
                <a:gd name="connsiteX57" fmla="*/ 101913 w 892667"/>
                <a:gd name="connsiteY57" fmla="*/ 1657260 h 1722396"/>
                <a:gd name="connsiteX58" fmla="*/ 42060 w 892667"/>
                <a:gd name="connsiteY58" fmla="*/ 1469048 h 1722396"/>
                <a:gd name="connsiteX59" fmla="*/ 30882 w 892667"/>
                <a:gd name="connsiteY59" fmla="*/ 1193582 h 1722396"/>
                <a:gd name="connsiteX60" fmla="*/ 88933 w 892667"/>
                <a:gd name="connsiteY60" fmla="*/ 844560 h 1722396"/>
                <a:gd name="connsiteX61" fmla="*/ 143738 w 892667"/>
                <a:gd name="connsiteY61" fmla="*/ 596856 h 1722396"/>
                <a:gd name="connsiteX62" fmla="*/ 144369 w 892667"/>
                <a:gd name="connsiteY62" fmla="*/ 590772 h 1722396"/>
                <a:gd name="connsiteX63" fmla="*/ 148750 w 892667"/>
                <a:gd name="connsiteY63" fmla="*/ 586078 h 1722396"/>
                <a:gd name="connsiteX64" fmla="*/ 147568 w 892667"/>
                <a:gd name="connsiteY64" fmla="*/ 574907 h 1722396"/>
                <a:gd name="connsiteX65" fmla="*/ 149866 w 892667"/>
                <a:gd name="connsiteY65" fmla="*/ 563685 h 1722396"/>
                <a:gd name="connsiteX66" fmla="*/ 154914 w 892667"/>
                <a:gd name="connsiteY66" fmla="*/ 529071 h 1722396"/>
                <a:gd name="connsiteX67" fmla="*/ 154916 w 892667"/>
                <a:gd name="connsiteY67" fmla="*/ 529072 h 1722396"/>
                <a:gd name="connsiteX68" fmla="*/ 154916 w 892667"/>
                <a:gd name="connsiteY68" fmla="*/ 529071 h 1722396"/>
                <a:gd name="connsiteX69" fmla="*/ 145902 w 892667"/>
                <a:gd name="connsiteY69" fmla="*/ 454436 h 1722396"/>
                <a:gd name="connsiteX70" fmla="*/ 118139 w 892667"/>
                <a:gd name="connsiteY70" fmla="*/ 303722 h 1722396"/>
                <a:gd name="connsiteX71" fmla="*/ 104437 w 892667"/>
                <a:gd name="connsiteY71" fmla="*/ 300477 h 1722396"/>
                <a:gd name="connsiteX72" fmla="*/ 8167 w 892667"/>
                <a:gd name="connsiteY72" fmla="*/ 346268 h 1722396"/>
                <a:gd name="connsiteX73" fmla="*/ 10960 w 892667"/>
                <a:gd name="connsiteY73" fmla="*/ 24802 h 1722396"/>
                <a:gd name="connsiteX0" fmla="*/ 696599 w 884500"/>
                <a:gd name="connsiteY0" fmla="*/ 28977 h 1722396"/>
                <a:gd name="connsiteX1" fmla="*/ 835774 w 884500"/>
                <a:gd name="connsiteY1" fmla="*/ 30059 h 1722396"/>
                <a:gd name="connsiteX2" fmla="*/ 876157 w 884500"/>
                <a:gd name="connsiteY2" fmla="*/ 30419 h 1722396"/>
                <a:gd name="connsiteX3" fmla="*/ 884450 w 884500"/>
                <a:gd name="connsiteY3" fmla="*/ 39433 h 1722396"/>
                <a:gd name="connsiteX4" fmla="*/ 883728 w 884500"/>
                <a:gd name="connsiteY4" fmla="*/ 150846 h 1722396"/>
                <a:gd name="connsiteX5" fmla="*/ 883007 w 884500"/>
                <a:gd name="connsiteY5" fmla="*/ 154812 h 1722396"/>
                <a:gd name="connsiteX6" fmla="*/ 864980 w 884500"/>
                <a:gd name="connsiteY6" fmla="*/ 172119 h 1722396"/>
                <a:gd name="connsiteX7" fmla="*/ 833250 w 884500"/>
                <a:gd name="connsiteY7" fmla="*/ 172119 h 1722396"/>
                <a:gd name="connsiteX8" fmla="*/ 815943 w 884500"/>
                <a:gd name="connsiteY8" fmla="*/ 188704 h 1722396"/>
                <a:gd name="connsiteX9" fmla="*/ 805848 w 884500"/>
                <a:gd name="connsiteY9" fmla="*/ 356004 h 1722396"/>
                <a:gd name="connsiteX10" fmla="*/ 802603 w 884500"/>
                <a:gd name="connsiteY10" fmla="*/ 547460 h 1722396"/>
                <a:gd name="connsiteX11" fmla="*/ 807651 w 884500"/>
                <a:gd name="connsiteY11" fmla="*/ 685554 h 1722396"/>
                <a:gd name="connsiteX12" fmla="*/ 814501 w 884500"/>
                <a:gd name="connsiteY12" fmla="*/ 796967 h 1722396"/>
                <a:gd name="connsiteX13" fmla="*/ 823515 w 884500"/>
                <a:gd name="connsiteY13" fmla="*/ 924965 h 1722396"/>
                <a:gd name="connsiteX14" fmla="*/ 830366 w 884500"/>
                <a:gd name="connsiteY14" fmla="*/ 1033132 h 1722396"/>
                <a:gd name="connsiteX15" fmla="*/ 835774 w 884500"/>
                <a:gd name="connsiteY15" fmla="*/ 1225310 h 1722396"/>
                <a:gd name="connsiteX16" fmla="*/ 802242 w 884500"/>
                <a:gd name="connsiteY16" fmla="*/ 1479143 h 1722396"/>
                <a:gd name="connsiteX17" fmla="*/ 715708 w 884500"/>
                <a:gd name="connsiteY17" fmla="*/ 1667716 h 1722396"/>
                <a:gd name="connsiteX18" fmla="*/ 687224 w 884500"/>
                <a:gd name="connsiteY18" fmla="*/ 1710261 h 1722396"/>
                <a:gd name="connsiteX19" fmla="*/ 673162 w 884500"/>
                <a:gd name="connsiteY19" fmla="*/ 1721799 h 1722396"/>
                <a:gd name="connsiteX20" fmla="*/ 591676 w 884500"/>
                <a:gd name="connsiteY20" fmla="*/ 1722160 h 1722396"/>
                <a:gd name="connsiteX21" fmla="*/ 637106 w 884500"/>
                <a:gd name="connsiteY21" fmla="*/ 1657620 h 1722396"/>
                <a:gd name="connsiteX22" fmla="*/ 749961 w 884500"/>
                <a:gd name="connsiteY22" fmla="*/ 1388643 h 1722396"/>
                <a:gd name="connsiteX23" fmla="*/ 763662 w 884500"/>
                <a:gd name="connsiteY23" fmla="*/ 1219541 h 1722396"/>
                <a:gd name="connsiteX24" fmla="*/ 751764 w 884500"/>
                <a:gd name="connsiteY24" fmla="*/ 928570 h 1722396"/>
                <a:gd name="connsiteX25" fmla="*/ 731933 w 884500"/>
                <a:gd name="connsiteY25" fmla="*/ 427755 h 1722396"/>
                <a:gd name="connsiteX26" fmla="*/ 744913 w 884500"/>
                <a:gd name="connsiteY26" fmla="*/ 187262 h 1722396"/>
                <a:gd name="connsiteX27" fmla="*/ 727246 w 884500"/>
                <a:gd name="connsiteY27" fmla="*/ 167792 h 1722396"/>
                <a:gd name="connsiteX28" fmla="*/ 709579 w 884500"/>
                <a:gd name="connsiteY28" fmla="*/ 168153 h 1722396"/>
                <a:gd name="connsiteX29" fmla="*/ 697680 w 884500"/>
                <a:gd name="connsiteY29" fmla="*/ 156615 h 1722396"/>
                <a:gd name="connsiteX30" fmla="*/ 696959 w 884500"/>
                <a:gd name="connsiteY30" fmla="*/ 37991 h 1722396"/>
                <a:gd name="connsiteX31" fmla="*/ 696599 w 884500"/>
                <a:gd name="connsiteY31" fmla="*/ 28977 h 1722396"/>
                <a:gd name="connsiteX32" fmla="*/ 2793 w 884500"/>
                <a:gd name="connsiteY32" fmla="*/ 24802 h 1722396"/>
                <a:gd name="connsiteX33" fmla="*/ 156484 w 884500"/>
                <a:gd name="connsiteY33" fmla="*/ 21765 h 1722396"/>
                <a:gd name="connsiteX34" fmla="*/ 203717 w 884500"/>
                <a:gd name="connsiteY34" fmla="*/ 23568 h 1722396"/>
                <a:gd name="connsiteX35" fmla="*/ 202275 w 884500"/>
                <a:gd name="connsiteY35" fmla="*/ 105415 h 1722396"/>
                <a:gd name="connsiteX36" fmla="*/ 175954 w 884500"/>
                <a:gd name="connsiteY36" fmla="*/ 211059 h 1722396"/>
                <a:gd name="connsiteX37" fmla="*/ 177396 w 884500"/>
                <a:gd name="connsiteY37" fmla="*/ 225481 h 1722396"/>
                <a:gd name="connsiteX38" fmla="*/ 226432 w 884500"/>
                <a:gd name="connsiteY38" fmla="*/ 334730 h 1722396"/>
                <a:gd name="connsiteX39" fmla="*/ 234725 w 884500"/>
                <a:gd name="connsiteY39" fmla="*/ 459123 h 1722396"/>
                <a:gd name="connsiteX40" fmla="*/ 231119 w 884500"/>
                <a:gd name="connsiteY40" fmla="*/ 495539 h 1722396"/>
                <a:gd name="connsiteX41" fmla="*/ 216697 w 884500"/>
                <a:gd name="connsiteY41" fmla="*/ 527989 h 1722396"/>
                <a:gd name="connsiteX42" fmla="*/ 212010 w 884500"/>
                <a:gd name="connsiteY42" fmla="*/ 535561 h 1722396"/>
                <a:gd name="connsiteX43" fmla="*/ 210464 w 884500"/>
                <a:gd name="connsiteY43" fmla="*/ 536180 h 1722396"/>
                <a:gd name="connsiteX44" fmla="*/ 212009 w 884500"/>
                <a:gd name="connsiteY44" fmla="*/ 535922 h 1722396"/>
                <a:gd name="connsiteX45" fmla="*/ 206961 w 884500"/>
                <a:gd name="connsiteY45" fmla="*/ 568507 h 1722396"/>
                <a:gd name="connsiteX46" fmla="*/ 199763 w 884500"/>
                <a:gd name="connsiteY46" fmla="*/ 600765 h 1722396"/>
                <a:gd name="connsiteX47" fmla="*/ 199976 w 884500"/>
                <a:gd name="connsiteY47" fmla="*/ 612812 h 1722396"/>
                <a:gd name="connsiteX48" fmla="*/ 197227 w 884500"/>
                <a:gd name="connsiteY48" fmla="*/ 624980 h 1722396"/>
                <a:gd name="connsiteX49" fmla="*/ 133768 w 884500"/>
                <a:gd name="connsiteY49" fmla="*/ 909822 h 1722396"/>
                <a:gd name="connsiteX50" fmla="*/ 89059 w 884500"/>
                <a:gd name="connsiteY50" fmla="*/ 1195024 h 1722396"/>
                <a:gd name="connsiteX51" fmla="*/ 99876 w 884500"/>
                <a:gd name="connsiteY51" fmla="*/ 1461477 h 1722396"/>
                <a:gd name="connsiteX52" fmla="*/ 203717 w 884500"/>
                <a:gd name="connsiteY52" fmla="*/ 1704493 h 1722396"/>
                <a:gd name="connsiteX53" fmla="*/ 212009 w 884500"/>
                <a:gd name="connsiteY53" fmla="*/ 1715670 h 1722396"/>
                <a:gd name="connsiteX54" fmla="*/ 198308 w 884500"/>
                <a:gd name="connsiteY54" fmla="*/ 1715670 h 1722396"/>
                <a:gd name="connsiteX55" fmla="*/ 137374 w 884500"/>
                <a:gd name="connsiteY55" fmla="*/ 1715310 h 1722396"/>
                <a:gd name="connsiteX56" fmla="*/ 127999 w 884500"/>
                <a:gd name="connsiteY56" fmla="*/ 1714949 h 1722396"/>
                <a:gd name="connsiteX57" fmla="*/ 93746 w 884500"/>
                <a:gd name="connsiteY57" fmla="*/ 1657260 h 1722396"/>
                <a:gd name="connsiteX58" fmla="*/ 33893 w 884500"/>
                <a:gd name="connsiteY58" fmla="*/ 1469048 h 1722396"/>
                <a:gd name="connsiteX59" fmla="*/ 22715 w 884500"/>
                <a:gd name="connsiteY59" fmla="*/ 1193582 h 1722396"/>
                <a:gd name="connsiteX60" fmla="*/ 80766 w 884500"/>
                <a:gd name="connsiteY60" fmla="*/ 844560 h 1722396"/>
                <a:gd name="connsiteX61" fmla="*/ 135571 w 884500"/>
                <a:gd name="connsiteY61" fmla="*/ 596856 h 1722396"/>
                <a:gd name="connsiteX62" fmla="*/ 136202 w 884500"/>
                <a:gd name="connsiteY62" fmla="*/ 590772 h 1722396"/>
                <a:gd name="connsiteX63" fmla="*/ 140583 w 884500"/>
                <a:gd name="connsiteY63" fmla="*/ 586078 h 1722396"/>
                <a:gd name="connsiteX64" fmla="*/ 139401 w 884500"/>
                <a:gd name="connsiteY64" fmla="*/ 574907 h 1722396"/>
                <a:gd name="connsiteX65" fmla="*/ 141699 w 884500"/>
                <a:gd name="connsiteY65" fmla="*/ 563685 h 1722396"/>
                <a:gd name="connsiteX66" fmla="*/ 146747 w 884500"/>
                <a:gd name="connsiteY66" fmla="*/ 529071 h 1722396"/>
                <a:gd name="connsiteX67" fmla="*/ 146749 w 884500"/>
                <a:gd name="connsiteY67" fmla="*/ 529072 h 1722396"/>
                <a:gd name="connsiteX68" fmla="*/ 146749 w 884500"/>
                <a:gd name="connsiteY68" fmla="*/ 529071 h 1722396"/>
                <a:gd name="connsiteX69" fmla="*/ 137735 w 884500"/>
                <a:gd name="connsiteY69" fmla="*/ 454436 h 1722396"/>
                <a:gd name="connsiteX70" fmla="*/ 109972 w 884500"/>
                <a:gd name="connsiteY70" fmla="*/ 303722 h 1722396"/>
                <a:gd name="connsiteX71" fmla="*/ 96270 w 884500"/>
                <a:gd name="connsiteY71" fmla="*/ 300477 h 1722396"/>
                <a:gd name="connsiteX72" fmla="*/ 0 w 884500"/>
                <a:gd name="connsiteY72" fmla="*/ 346268 h 1722396"/>
                <a:gd name="connsiteX73" fmla="*/ 2793 w 884500"/>
                <a:gd name="connsiteY73" fmla="*/ 24802 h 1722396"/>
                <a:gd name="connsiteX0" fmla="*/ 696599 w 884500"/>
                <a:gd name="connsiteY0" fmla="*/ 7399 h 1700818"/>
                <a:gd name="connsiteX1" fmla="*/ 835774 w 884500"/>
                <a:gd name="connsiteY1" fmla="*/ 8481 h 1700818"/>
                <a:gd name="connsiteX2" fmla="*/ 876157 w 884500"/>
                <a:gd name="connsiteY2" fmla="*/ 8841 h 1700818"/>
                <a:gd name="connsiteX3" fmla="*/ 884450 w 884500"/>
                <a:gd name="connsiteY3" fmla="*/ 17855 h 1700818"/>
                <a:gd name="connsiteX4" fmla="*/ 883728 w 884500"/>
                <a:gd name="connsiteY4" fmla="*/ 129268 h 1700818"/>
                <a:gd name="connsiteX5" fmla="*/ 883007 w 884500"/>
                <a:gd name="connsiteY5" fmla="*/ 133234 h 1700818"/>
                <a:gd name="connsiteX6" fmla="*/ 864980 w 884500"/>
                <a:gd name="connsiteY6" fmla="*/ 150541 h 1700818"/>
                <a:gd name="connsiteX7" fmla="*/ 833250 w 884500"/>
                <a:gd name="connsiteY7" fmla="*/ 150541 h 1700818"/>
                <a:gd name="connsiteX8" fmla="*/ 815943 w 884500"/>
                <a:gd name="connsiteY8" fmla="*/ 167126 h 1700818"/>
                <a:gd name="connsiteX9" fmla="*/ 805848 w 884500"/>
                <a:gd name="connsiteY9" fmla="*/ 334426 h 1700818"/>
                <a:gd name="connsiteX10" fmla="*/ 802603 w 884500"/>
                <a:gd name="connsiteY10" fmla="*/ 525882 h 1700818"/>
                <a:gd name="connsiteX11" fmla="*/ 807651 w 884500"/>
                <a:gd name="connsiteY11" fmla="*/ 663976 h 1700818"/>
                <a:gd name="connsiteX12" fmla="*/ 814501 w 884500"/>
                <a:gd name="connsiteY12" fmla="*/ 775389 h 1700818"/>
                <a:gd name="connsiteX13" fmla="*/ 823515 w 884500"/>
                <a:gd name="connsiteY13" fmla="*/ 903387 h 1700818"/>
                <a:gd name="connsiteX14" fmla="*/ 830366 w 884500"/>
                <a:gd name="connsiteY14" fmla="*/ 1011554 h 1700818"/>
                <a:gd name="connsiteX15" fmla="*/ 835774 w 884500"/>
                <a:gd name="connsiteY15" fmla="*/ 1203732 h 1700818"/>
                <a:gd name="connsiteX16" fmla="*/ 802242 w 884500"/>
                <a:gd name="connsiteY16" fmla="*/ 1457565 h 1700818"/>
                <a:gd name="connsiteX17" fmla="*/ 715708 w 884500"/>
                <a:gd name="connsiteY17" fmla="*/ 1646138 h 1700818"/>
                <a:gd name="connsiteX18" fmla="*/ 687224 w 884500"/>
                <a:gd name="connsiteY18" fmla="*/ 1688683 h 1700818"/>
                <a:gd name="connsiteX19" fmla="*/ 673162 w 884500"/>
                <a:gd name="connsiteY19" fmla="*/ 1700221 h 1700818"/>
                <a:gd name="connsiteX20" fmla="*/ 591676 w 884500"/>
                <a:gd name="connsiteY20" fmla="*/ 1700582 h 1700818"/>
                <a:gd name="connsiteX21" fmla="*/ 637106 w 884500"/>
                <a:gd name="connsiteY21" fmla="*/ 1636042 h 1700818"/>
                <a:gd name="connsiteX22" fmla="*/ 749961 w 884500"/>
                <a:gd name="connsiteY22" fmla="*/ 1367065 h 1700818"/>
                <a:gd name="connsiteX23" fmla="*/ 763662 w 884500"/>
                <a:gd name="connsiteY23" fmla="*/ 1197963 h 1700818"/>
                <a:gd name="connsiteX24" fmla="*/ 751764 w 884500"/>
                <a:gd name="connsiteY24" fmla="*/ 906992 h 1700818"/>
                <a:gd name="connsiteX25" fmla="*/ 731933 w 884500"/>
                <a:gd name="connsiteY25" fmla="*/ 406177 h 1700818"/>
                <a:gd name="connsiteX26" fmla="*/ 744913 w 884500"/>
                <a:gd name="connsiteY26" fmla="*/ 165684 h 1700818"/>
                <a:gd name="connsiteX27" fmla="*/ 727246 w 884500"/>
                <a:gd name="connsiteY27" fmla="*/ 146214 h 1700818"/>
                <a:gd name="connsiteX28" fmla="*/ 709579 w 884500"/>
                <a:gd name="connsiteY28" fmla="*/ 146575 h 1700818"/>
                <a:gd name="connsiteX29" fmla="*/ 697680 w 884500"/>
                <a:gd name="connsiteY29" fmla="*/ 135037 h 1700818"/>
                <a:gd name="connsiteX30" fmla="*/ 696959 w 884500"/>
                <a:gd name="connsiteY30" fmla="*/ 16413 h 1700818"/>
                <a:gd name="connsiteX31" fmla="*/ 696599 w 884500"/>
                <a:gd name="connsiteY31" fmla="*/ 7399 h 1700818"/>
                <a:gd name="connsiteX32" fmla="*/ 2793 w 884500"/>
                <a:gd name="connsiteY32" fmla="*/ 3224 h 1700818"/>
                <a:gd name="connsiteX33" fmla="*/ 156484 w 884500"/>
                <a:gd name="connsiteY33" fmla="*/ 187 h 1700818"/>
                <a:gd name="connsiteX34" fmla="*/ 203717 w 884500"/>
                <a:gd name="connsiteY34" fmla="*/ 1990 h 1700818"/>
                <a:gd name="connsiteX35" fmla="*/ 202275 w 884500"/>
                <a:gd name="connsiteY35" fmla="*/ 83837 h 1700818"/>
                <a:gd name="connsiteX36" fmla="*/ 175954 w 884500"/>
                <a:gd name="connsiteY36" fmla="*/ 189481 h 1700818"/>
                <a:gd name="connsiteX37" fmla="*/ 177396 w 884500"/>
                <a:gd name="connsiteY37" fmla="*/ 203903 h 1700818"/>
                <a:gd name="connsiteX38" fmla="*/ 226432 w 884500"/>
                <a:gd name="connsiteY38" fmla="*/ 313152 h 1700818"/>
                <a:gd name="connsiteX39" fmla="*/ 234725 w 884500"/>
                <a:gd name="connsiteY39" fmla="*/ 437545 h 1700818"/>
                <a:gd name="connsiteX40" fmla="*/ 231119 w 884500"/>
                <a:gd name="connsiteY40" fmla="*/ 473961 h 1700818"/>
                <a:gd name="connsiteX41" fmla="*/ 216697 w 884500"/>
                <a:gd name="connsiteY41" fmla="*/ 506411 h 1700818"/>
                <a:gd name="connsiteX42" fmla="*/ 212010 w 884500"/>
                <a:gd name="connsiteY42" fmla="*/ 513983 h 1700818"/>
                <a:gd name="connsiteX43" fmla="*/ 210464 w 884500"/>
                <a:gd name="connsiteY43" fmla="*/ 514602 h 1700818"/>
                <a:gd name="connsiteX44" fmla="*/ 212009 w 884500"/>
                <a:gd name="connsiteY44" fmla="*/ 514344 h 1700818"/>
                <a:gd name="connsiteX45" fmla="*/ 206961 w 884500"/>
                <a:gd name="connsiteY45" fmla="*/ 546929 h 1700818"/>
                <a:gd name="connsiteX46" fmla="*/ 199763 w 884500"/>
                <a:gd name="connsiteY46" fmla="*/ 579187 h 1700818"/>
                <a:gd name="connsiteX47" fmla="*/ 199976 w 884500"/>
                <a:gd name="connsiteY47" fmla="*/ 591234 h 1700818"/>
                <a:gd name="connsiteX48" fmla="*/ 197227 w 884500"/>
                <a:gd name="connsiteY48" fmla="*/ 603402 h 1700818"/>
                <a:gd name="connsiteX49" fmla="*/ 133768 w 884500"/>
                <a:gd name="connsiteY49" fmla="*/ 888244 h 1700818"/>
                <a:gd name="connsiteX50" fmla="*/ 89059 w 884500"/>
                <a:gd name="connsiteY50" fmla="*/ 1173446 h 1700818"/>
                <a:gd name="connsiteX51" fmla="*/ 99876 w 884500"/>
                <a:gd name="connsiteY51" fmla="*/ 1439899 h 1700818"/>
                <a:gd name="connsiteX52" fmla="*/ 203717 w 884500"/>
                <a:gd name="connsiteY52" fmla="*/ 1682915 h 1700818"/>
                <a:gd name="connsiteX53" fmla="*/ 212009 w 884500"/>
                <a:gd name="connsiteY53" fmla="*/ 1694092 h 1700818"/>
                <a:gd name="connsiteX54" fmla="*/ 198308 w 884500"/>
                <a:gd name="connsiteY54" fmla="*/ 1694092 h 1700818"/>
                <a:gd name="connsiteX55" fmla="*/ 137374 w 884500"/>
                <a:gd name="connsiteY55" fmla="*/ 1693732 h 1700818"/>
                <a:gd name="connsiteX56" fmla="*/ 127999 w 884500"/>
                <a:gd name="connsiteY56" fmla="*/ 1693371 h 1700818"/>
                <a:gd name="connsiteX57" fmla="*/ 93746 w 884500"/>
                <a:gd name="connsiteY57" fmla="*/ 1635682 h 1700818"/>
                <a:gd name="connsiteX58" fmla="*/ 33893 w 884500"/>
                <a:gd name="connsiteY58" fmla="*/ 1447470 h 1700818"/>
                <a:gd name="connsiteX59" fmla="*/ 22715 w 884500"/>
                <a:gd name="connsiteY59" fmla="*/ 1172004 h 1700818"/>
                <a:gd name="connsiteX60" fmla="*/ 80766 w 884500"/>
                <a:gd name="connsiteY60" fmla="*/ 822982 h 1700818"/>
                <a:gd name="connsiteX61" fmla="*/ 135571 w 884500"/>
                <a:gd name="connsiteY61" fmla="*/ 575278 h 1700818"/>
                <a:gd name="connsiteX62" fmla="*/ 136202 w 884500"/>
                <a:gd name="connsiteY62" fmla="*/ 569194 h 1700818"/>
                <a:gd name="connsiteX63" fmla="*/ 140583 w 884500"/>
                <a:gd name="connsiteY63" fmla="*/ 564500 h 1700818"/>
                <a:gd name="connsiteX64" fmla="*/ 139401 w 884500"/>
                <a:gd name="connsiteY64" fmla="*/ 553329 h 1700818"/>
                <a:gd name="connsiteX65" fmla="*/ 141699 w 884500"/>
                <a:gd name="connsiteY65" fmla="*/ 542107 h 1700818"/>
                <a:gd name="connsiteX66" fmla="*/ 146747 w 884500"/>
                <a:gd name="connsiteY66" fmla="*/ 507493 h 1700818"/>
                <a:gd name="connsiteX67" fmla="*/ 146749 w 884500"/>
                <a:gd name="connsiteY67" fmla="*/ 507494 h 1700818"/>
                <a:gd name="connsiteX68" fmla="*/ 146749 w 884500"/>
                <a:gd name="connsiteY68" fmla="*/ 507493 h 1700818"/>
                <a:gd name="connsiteX69" fmla="*/ 137735 w 884500"/>
                <a:gd name="connsiteY69" fmla="*/ 432858 h 1700818"/>
                <a:gd name="connsiteX70" fmla="*/ 109972 w 884500"/>
                <a:gd name="connsiteY70" fmla="*/ 282144 h 1700818"/>
                <a:gd name="connsiteX71" fmla="*/ 96270 w 884500"/>
                <a:gd name="connsiteY71" fmla="*/ 278899 h 1700818"/>
                <a:gd name="connsiteX72" fmla="*/ 0 w 884500"/>
                <a:gd name="connsiteY72" fmla="*/ 324690 h 1700818"/>
                <a:gd name="connsiteX73" fmla="*/ 2793 w 884500"/>
                <a:gd name="connsiteY73" fmla="*/ 3224 h 170081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5954 w 884500"/>
                <a:gd name="connsiteY35" fmla="*/ 187491 h 1698828"/>
                <a:gd name="connsiteX36" fmla="*/ 177396 w 884500"/>
                <a:gd name="connsiteY36" fmla="*/ 201913 h 1698828"/>
                <a:gd name="connsiteX37" fmla="*/ 226432 w 884500"/>
                <a:gd name="connsiteY37" fmla="*/ 311162 h 1698828"/>
                <a:gd name="connsiteX38" fmla="*/ 234725 w 884500"/>
                <a:gd name="connsiteY38" fmla="*/ 435555 h 1698828"/>
                <a:gd name="connsiteX39" fmla="*/ 231119 w 884500"/>
                <a:gd name="connsiteY39" fmla="*/ 471971 h 1698828"/>
                <a:gd name="connsiteX40" fmla="*/ 216697 w 884500"/>
                <a:gd name="connsiteY40" fmla="*/ 504421 h 1698828"/>
                <a:gd name="connsiteX41" fmla="*/ 212010 w 884500"/>
                <a:gd name="connsiteY41" fmla="*/ 511993 h 1698828"/>
                <a:gd name="connsiteX42" fmla="*/ 210464 w 884500"/>
                <a:gd name="connsiteY42" fmla="*/ 512612 h 1698828"/>
                <a:gd name="connsiteX43" fmla="*/ 212009 w 884500"/>
                <a:gd name="connsiteY43" fmla="*/ 512354 h 1698828"/>
                <a:gd name="connsiteX44" fmla="*/ 206961 w 884500"/>
                <a:gd name="connsiteY44" fmla="*/ 544939 h 1698828"/>
                <a:gd name="connsiteX45" fmla="*/ 199763 w 884500"/>
                <a:gd name="connsiteY45" fmla="*/ 577197 h 1698828"/>
                <a:gd name="connsiteX46" fmla="*/ 199976 w 884500"/>
                <a:gd name="connsiteY46" fmla="*/ 589244 h 1698828"/>
                <a:gd name="connsiteX47" fmla="*/ 197227 w 884500"/>
                <a:gd name="connsiteY47" fmla="*/ 601412 h 1698828"/>
                <a:gd name="connsiteX48" fmla="*/ 133768 w 884500"/>
                <a:gd name="connsiteY48" fmla="*/ 886254 h 1698828"/>
                <a:gd name="connsiteX49" fmla="*/ 89059 w 884500"/>
                <a:gd name="connsiteY49" fmla="*/ 1171456 h 1698828"/>
                <a:gd name="connsiteX50" fmla="*/ 99876 w 884500"/>
                <a:gd name="connsiteY50" fmla="*/ 1437909 h 1698828"/>
                <a:gd name="connsiteX51" fmla="*/ 203717 w 884500"/>
                <a:gd name="connsiteY51" fmla="*/ 1680925 h 1698828"/>
                <a:gd name="connsiteX52" fmla="*/ 212009 w 884500"/>
                <a:gd name="connsiteY52" fmla="*/ 1692102 h 1698828"/>
                <a:gd name="connsiteX53" fmla="*/ 198308 w 884500"/>
                <a:gd name="connsiteY53" fmla="*/ 1692102 h 1698828"/>
                <a:gd name="connsiteX54" fmla="*/ 137374 w 884500"/>
                <a:gd name="connsiteY54" fmla="*/ 1691742 h 1698828"/>
                <a:gd name="connsiteX55" fmla="*/ 127999 w 884500"/>
                <a:gd name="connsiteY55" fmla="*/ 1691381 h 1698828"/>
                <a:gd name="connsiteX56" fmla="*/ 93746 w 884500"/>
                <a:gd name="connsiteY56" fmla="*/ 1633692 h 1698828"/>
                <a:gd name="connsiteX57" fmla="*/ 33893 w 884500"/>
                <a:gd name="connsiteY57" fmla="*/ 1445480 h 1698828"/>
                <a:gd name="connsiteX58" fmla="*/ 22715 w 884500"/>
                <a:gd name="connsiteY58" fmla="*/ 1170014 h 1698828"/>
                <a:gd name="connsiteX59" fmla="*/ 80766 w 884500"/>
                <a:gd name="connsiteY59" fmla="*/ 820992 h 1698828"/>
                <a:gd name="connsiteX60" fmla="*/ 135571 w 884500"/>
                <a:gd name="connsiteY60" fmla="*/ 573288 h 1698828"/>
                <a:gd name="connsiteX61" fmla="*/ 136202 w 884500"/>
                <a:gd name="connsiteY61" fmla="*/ 567204 h 1698828"/>
                <a:gd name="connsiteX62" fmla="*/ 140583 w 884500"/>
                <a:gd name="connsiteY62" fmla="*/ 562510 h 1698828"/>
                <a:gd name="connsiteX63" fmla="*/ 139401 w 884500"/>
                <a:gd name="connsiteY63" fmla="*/ 551339 h 1698828"/>
                <a:gd name="connsiteX64" fmla="*/ 141699 w 884500"/>
                <a:gd name="connsiteY64" fmla="*/ 540117 h 1698828"/>
                <a:gd name="connsiteX65" fmla="*/ 146747 w 884500"/>
                <a:gd name="connsiteY65" fmla="*/ 505503 h 1698828"/>
                <a:gd name="connsiteX66" fmla="*/ 146749 w 884500"/>
                <a:gd name="connsiteY66" fmla="*/ 505504 h 1698828"/>
                <a:gd name="connsiteX67" fmla="*/ 146749 w 884500"/>
                <a:gd name="connsiteY67" fmla="*/ 505503 h 1698828"/>
                <a:gd name="connsiteX68" fmla="*/ 137735 w 884500"/>
                <a:gd name="connsiteY68" fmla="*/ 430868 h 1698828"/>
                <a:gd name="connsiteX69" fmla="*/ 109972 w 884500"/>
                <a:gd name="connsiteY69" fmla="*/ 280154 h 1698828"/>
                <a:gd name="connsiteX70" fmla="*/ 96270 w 884500"/>
                <a:gd name="connsiteY70" fmla="*/ 276909 h 1698828"/>
                <a:gd name="connsiteX71" fmla="*/ 0 w 884500"/>
                <a:gd name="connsiteY71" fmla="*/ 322700 h 1698828"/>
                <a:gd name="connsiteX72" fmla="*/ 2793 w 884500"/>
                <a:gd name="connsiteY7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2010 w 884500"/>
                <a:gd name="connsiteY39" fmla="*/ 511993 h 1698828"/>
                <a:gd name="connsiteX40" fmla="*/ 210464 w 884500"/>
                <a:gd name="connsiteY40" fmla="*/ 512612 h 1698828"/>
                <a:gd name="connsiteX41" fmla="*/ 212009 w 884500"/>
                <a:gd name="connsiteY41" fmla="*/ 512354 h 1698828"/>
                <a:gd name="connsiteX42" fmla="*/ 206961 w 884500"/>
                <a:gd name="connsiteY42" fmla="*/ 544939 h 1698828"/>
                <a:gd name="connsiteX43" fmla="*/ 199763 w 884500"/>
                <a:gd name="connsiteY43" fmla="*/ 577197 h 1698828"/>
                <a:gd name="connsiteX44" fmla="*/ 199976 w 884500"/>
                <a:gd name="connsiteY44" fmla="*/ 589244 h 1698828"/>
                <a:gd name="connsiteX45" fmla="*/ 197227 w 884500"/>
                <a:gd name="connsiteY45" fmla="*/ 601412 h 1698828"/>
                <a:gd name="connsiteX46" fmla="*/ 133768 w 884500"/>
                <a:gd name="connsiteY46" fmla="*/ 886254 h 1698828"/>
                <a:gd name="connsiteX47" fmla="*/ 89059 w 884500"/>
                <a:gd name="connsiteY47" fmla="*/ 1171456 h 1698828"/>
                <a:gd name="connsiteX48" fmla="*/ 99876 w 884500"/>
                <a:gd name="connsiteY48" fmla="*/ 1437909 h 1698828"/>
                <a:gd name="connsiteX49" fmla="*/ 203717 w 884500"/>
                <a:gd name="connsiteY49" fmla="*/ 1680925 h 1698828"/>
                <a:gd name="connsiteX50" fmla="*/ 212009 w 884500"/>
                <a:gd name="connsiteY50" fmla="*/ 1692102 h 1698828"/>
                <a:gd name="connsiteX51" fmla="*/ 198308 w 884500"/>
                <a:gd name="connsiteY51" fmla="*/ 1692102 h 1698828"/>
                <a:gd name="connsiteX52" fmla="*/ 137374 w 884500"/>
                <a:gd name="connsiteY52" fmla="*/ 1691742 h 1698828"/>
                <a:gd name="connsiteX53" fmla="*/ 127999 w 884500"/>
                <a:gd name="connsiteY53" fmla="*/ 1691381 h 1698828"/>
                <a:gd name="connsiteX54" fmla="*/ 93746 w 884500"/>
                <a:gd name="connsiteY54" fmla="*/ 1633692 h 1698828"/>
                <a:gd name="connsiteX55" fmla="*/ 33893 w 884500"/>
                <a:gd name="connsiteY55" fmla="*/ 1445480 h 1698828"/>
                <a:gd name="connsiteX56" fmla="*/ 22715 w 884500"/>
                <a:gd name="connsiteY56" fmla="*/ 1170014 h 1698828"/>
                <a:gd name="connsiteX57" fmla="*/ 80766 w 884500"/>
                <a:gd name="connsiteY57" fmla="*/ 820992 h 1698828"/>
                <a:gd name="connsiteX58" fmla="*/ 135571 w 884500"/>
                <a:gd name="connsiteY58" fmla="*/ 573288 h 1698828"/>
                <a:gd name="connsiteX59" fmla="*/ 136202 w 884500"/>
                <a:gd name="connsiteY59" fmla="*/ 567204 h 1698828"/>
                <a:gd name="connsiteX60" fmla="*/ 140583 w 884500"/>
                <a:gd name="connsiteY60" fmla="*/ 562510 h 1698828"/>
                <a:gd name="connsiteX61" fmla="*/ 139401 w 884500"/>
                <a:gd name="connsiteY61" fmla="*/ 551339 h 1698828"/>
                <a:gd name="connsiteX62" fmla="*/ 141699 w 884500"/>
                <a:gd name="connsiteY62" fmla="*/ 540117 h 1698828"/>
                <a:gd name="connsiteX63" fmla="*/ 146747 w 884500"/>
                <a:gd name="connsiteY63" fmla="*/ 505503 h 1698828"/>
                <a:gd name="connsiteX64" fmla="*/ 146749 w 884500"/>
                <a:gd name="connsiteY64" fmla="*/ 505504 h 1698828"/>
                <a:gd name="connsiteX65" fmla="*/ 146749 w 884500"/>
                <a:gd name="connsiteY65" fmla="*/ 505503 h 1698828"/>
                <a:gd name="connsiteX66" fmla="*/ 137735 w 884500"/>
                <a:gd name="connsiteY66" fmla="*/ 430868 h 1698828"/>
                <a:gd name="connsiteX67" fmla="*/ 96270 w 884500"/>
                <a:gd name="connsiteY67" fmla="*/ 276909 h 1698828"/>
                <a:gd name="connsiteX68" fmla="*/ 0 w 884500"/>
                <a:gd name="connsiteY68" fmla="*/ 322700 h 1698828"/>
                <a:gd name="connsiteX69" fmla="*/ 2793 w 884500"/>
                <a:gd name="connsiteY6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206961 w 884500"/>
                <a:gd name="connsiteY41" fmla="*/ 544939 h 1698828"/>
                <a:gd name="connsiteX42" fmla="*/ 199763 w 884500"/>
                <a:gd name="connsiteY42" fmla="*/ 577197 h 1698828"/>
                <a:gd name="connsiteX43" fmla="*/ 199976 w 884500"/>
                <a:gd name="connsiteY43" fmla="*/ 589244 h 1698828"/>
                <a:gd name="connsiteX44" fmla="*/ 197227 w 884500"/>
                <a:gd name="connsiteY44" fmla="*/ 601412 h 1698828"/>
                <a:gd name="connsiteX45" fmla="*/ 133768 w 884500"/>
                <a:gd name="connsiteY45" fmla="*/ 886254 h 1698828"/>
                <a:gd name="connsiteX46" fmla="*/ 89059 w 884500"/>
                <a:gd name="connsiteY46" fmla="*/ 1171456 h 1698828"/>
                <a:gd name="connsiteX47" fmla="*/ 99876 w 884500"/>
                <a:gd name="connsiteY47" fmla="*/ 1437909 h 1698828"/>
                <a:gd name="connsiteX48" fmla="*/ 203717 w 884500"/>
                <a:gd name="connsiteY48" fmla="*/ 1680925 h 1698828"/>
                <a:gd name="connsiteX49" fmla="*/ 212009 w 884500"/>
                <a:gd name="connsiteY49" fmla="*/ 1692102 h 1698828"/>
                <a:gd name="connsiteX50" fmla="*/ 198308 w 884500"/>
                <a:gd name="connsiteY50" fmla="*/ 1692102 h 1698828"/>
                <a:gd name="connsiteX51" fmla="*/ 137374 w 884500"/>
                <a:gd name="connsiteY51" fmla="*/ 1691742 h 1698828"/>
                <a:gd name="connsiteX52" fmla="*/ 127999 w 884500"/>
                <a:gd name="connsiteY52" fmla="*/ 1691381 h 1698828"/>
                <a:gd name="connsiteX53" fmla="*/ 93746 w 884500"/>
                <a:gd name="connsiteY53" fmla="*/ 1633692 h 1698828"/>
                <a:gd name="connsiteX54" fmla="*/ 33893 w 884500"/>
                <a:gd name="connsiteY54" fmla="*/ 1445480 h 1698828"/>
                <a:gd name="connsiteX55" fmla="*/ 22715 w 884500"/>
                <a:gd name="connsiteY55" fmla="*/ 1170014 h 1698828"/>
                <a:gd name="connsiteX56" fmla="*/ 80766 w 884500"/>
                <a:gd name="connsiteY56" fmla="*/ 820992 h 1698828"/>
                <a:gd name="connsiteX57" fmla="*/ 135571 w 884500"/>
                <a:gd name="connsiteY57" fmla="*/ 573288 h 1698828"/>
                <a:gd name="connsiteX58" fmla="*/ 136202 w 884500"/>
                <a:gd name="connsiteY58" fmla="*/ 567204 h 1698828"/>
                <a:gd name="connsiteX59" fmla="*/ 140583 w 884500"/>
                <a:gd name="connsiteY59" fmla="*/ 562510 h 1698828"/>
                <a:gd name="connsiteX60" fmla="*/ 139401 w 884500"/>
                <a:gd name="connsiteY60" fmla="*/ 551339 h 1698828"/>
                <a:gd name="connsiteX61" fmla="*/ 141699 w 884500"/>
                <a:gd name="connsiteY61" fmla="*/ 540117 h 1698828"/>
                <a:gd name="connsiteX62" fmla="*/ 146747 w 884500"/>
                <a:gd name="connsiteY62" fmla="*/ 505503 h 1698828"/>
                <a:gd name="connsiteX63" fmla="*/ 146749 w 884500"/>
                <a:gd name="connsiteY63" fmla="*/ 505504 h 1698828"/>
                <a:gd name="connsiteX64" fmla="*/ 146749 w 884500"/>
                <a:gd name="connsiteY64" fmla="*/ 505503 h 1698828"/>
                <a:gd name="connsiteX65" fmla="*/ 137735 w 884500"/>
                <a:gd name="connsiteY65" fmla="*/ 430868 h 1698828"/>
                <a:gd name="connsiteX66" fmla="*/ 96270 w 884500"/>
                <a:gd name="connsiteY66" fmla="*/ 276909 h 1698828"/>
                <a:gd name="connsiteX67" fmla="*/ 0 w 884500"/>
                <a:gd name="connsiteY67" fmla="*/ 322700 h 1698828"/>
                <a:gd name="connsiteX68" fmla="*/ 2793 w 884500"/>
                <a:gd name="connsiteY6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97227 w 884500"/>
                <a:gd name="connsiteY43" fmla="*/ 601412 h 1698828"/>
                <a:gd name="connsiteX44" fmla="*/ 133768 w 884500"/>
                <a:gd name="connsiteY44" fmla="*/ 886254 h 1698828"/>
                <a:gd name="connsiteX45" fmla="*/ 89059 w 884500"/>
                <a:gd name="connsiteY45" fmla="*/ 1171456 h 1698828"/>
                <a:gd name="connsiteX46" fmla="*/ 99876 w 884500"/>
                <a:gd name="connsiteY46" fmla="*/ 1437909 h 1698828"/>
                <a:gd name="connsiteX47" fmla="*/ 203717 w 884500"/>
                <a:gd name="connsiteY47" fmla="*/ 1680925 h 1698828"/>
                <a:gd name="connsiteX48" fmla="*/ 212009 w 884500"/>
                <a:gd name="connsiteY48" fmla="*/ 1692102 h 1698828"/>
                <a:gd name="connsiteX49" fmla="*/ 198308 w 884500"/>
                <a:gd name="connsiteY49" fmla="*/ 1692102 h 1698828"/>
                <a:gd name="connsiteX50" fmla="*/ 137374 w 884500"/>
                <a:gd name="connsiteY50" fmla="*/ 1691742 h 1698828"/>
                <a:gd name="connsiteX51" fmla="*/ 127999 w 884500"/>
                <a:gd name="connsiteY51" fmla="*/ 1691381 h 1698828"/>
                <a:gd name="connsiteX52" fmla="*/ 93746 w 884500"/>
                <a:gd name="connsiteY52" fmla="*/ 1633692 h 1698828"/>
                <a:gd name="connsiteX53" fmla="*/ 33893 w 884500"/>
                <a:gd name="connsiteY53" fmla="*/ 1445480 h 1698828"/>
                <a:gd name="connsiteX54" fmla="*/ 22715 w 884500"/>
                <a:gd name="connsiteY54" fmla="*/ 1170014 h 1698828"/>
                <a:gd name="connsiteX55" fmla="*/ 80766 w 884500"/>
                <a:gd name="connsiteY55" fmla="*/ 820992 h 1698828"/>
                <a:gd name="connsiteX56" fmla="*/ 135571 w 884500"/>
                <a:gd name="connsiteY56" fmla="*/ 573288 h 1698828"/>
                <a:gd name="connsiteX57" fmla="*/ 136202 w 884500"/>
                <a:gd name="connsiteY57" fmla="*/ 567204 h 1698828"/>
                <a:gd name="connsiteX58" fmla="*/ 140583 w 884500"/>
                <a:gd name="connsiteY58" fmla="*/ 562510 h 1698828"/>
                <a:gd name="connsiteX59" fmla="*/ 139401 w 884500"/>
                <a:gd name="connsiteY59" fmla="*/ 551339 h 1698828"/>
                <a:gd name="connsiteX60" fmla="*/ 141699 w 884500"/>
                <a:gd name="connsiteY60" fmla="*/ 540117 h 1698828"/>
                <a:gd name="connsiteX61" fmla="*/ 146747 w 884500"/>
                <a:gd name="connsiteY61" fmla="*/ 505503 h 1698828"/>
                <a:gd name="connsiteX62" fmla="*/ 146749 w 884500"/>
                <a:gd name="connsiteY62" fmla="*/ 505504 h 1698828"/>
                <a:gd name="connsiteX63" fmla="*/ 146749 w 884500"/>
                <a:gd name="connsiteY63" fmla="*/ 505503 h 1698828"/>
                <a:gd name="connsiteX64" fmla="*/ 137735 w 884500"/>
                <a:gd name="connsiteY64" fmla="*/ 430868 h 1698828"/>
                <a:gd name="connsiteX65" fmla="*/ 96270 w 884500"/>
                <a:gd name="connsiteY65" fmla="*/ 276909 h 1698828"/>
                <a:gd name="connsiteX66" fmla="*/ 0 w 884500"/>
                <a:gd name="connsiteY66" fmla="*/ 322700 h 1698828"/>
                <a:gd name="connsiteX67" fmla="*/ 2793 w 884500"/>
                <a:gd name="connsiteY6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33768 w 884500"/>
                <a:gd name="connsiteY43" fmla="*/ 886254 h 1698828"/>
                <a:gd name="connsiteX44" fmla="*/ 89059 w 884500"/>
                <a:gd name="connsiteY44" fmla="*/ 1171456 h 1698828"/>
                <a:gd name="connsiteX45" fmla="*/ 99876 w 884500"/>
                <a:gd name="connsiteY45" fmla="*/ 1437909 h 1698828"/>
                <a:gd name="connsiteX46" fmla="*/ 203717 w 884500"/>
                <a:gd name="connsiteY46" fmla="*/ 1680925 h 1698828"/>
                <a:gd name="connsiteX47" fmla="*/ 212009 w 884500"/>
                <a:gd name="connsiteY47" fmla="*/ 1692102 h 1698828"/>
                <a:gd name="connsiteX48" fmla="*/ 198308 w 884500"/>
                <a:gd name="connsiteY48" fmla="*/ 1692102 h 1698828"/>
                <a:gd name="connsiteX49" fmla="*/ 137374 w 884500"/>
                <a:gd name="connsiteY49" fmla="*/ 1691742 h 1698828"/>
                <a:gd name="connsiteX50" fmla="*/ 127999 w 884500"/>
                <a:gd name="connsiteY50" fmla="*/ 1691381 h 1698828"/>
                <a:gd name="connsiteX51" fmla="*/ 93746 w 884500"/>
                <a:gd name="connsiteY51" fmla="*/ 1633692 h 1698828"/>
                <a:gd name="connsiteX52" fmla="*/ 33893 w 884500"/>
                <a:gd name="connsiteY52" fmla="*/ 1445480 h 1698828"/>
                <a:gd name="connsiteX53" fmla="*/ 22715 w 884500"/>
                <a:gd name="connsiteY53" fmla="*/ 1170014 h 1698828"/>
                <a:gd name="connsiteX54" fmla="*/ 80766 w 884500"/>
                <a:gd name="connsiteY54" fmla="*/ 820992 h 1698828"/>
                <a:gd name="connsiteX55" fmla="*/ 135571 w 884500"/>
                <a:gd name="connsiteY55" fmla="*/ 573288 h 1698828"/>
                <a:gd name="connsiteX56" fmla="*/ 136202 w 884500"/>
                <a:gd name="connsiteY56" fmla="*/ 567204 h 1698828"/>
                <a:gd name="connsiteX57" fmla="*/ 140583 w 884500"/>
                <a:gd name="connsiteY57" fmla="*/ 562510 h 1698828"/>
                <a:gd name="connsiteX58" fmla="*/ 139401 w 884500"/>
                <a:gd name="connsiteY58" fmla="*/ 551339 h 1698828"/>
                <a:gd name="connsiteX59" fmla="*/ 141699 w 884500"/>
                <a:gd name="connsiteY59" fmla="*/ 540117 h 1698828"/>
                <a:gd name="connsiteX60" fmla="*/ 146747 w 884500"/>
                <a:gd name="connsiteY60" fmla="*/ 505503 h 1698828"/>
                <a:gd name="connsiteX61" fmla="*/ 146749 w 884500"/>
                <a:gd name="connsiteY61" fmla="*/ 505504 h 1698828"/>
                <a:gd name="connsiteX62" fmla="*/ 146749 w 884500"/>
                <a:gd name="connsiteY62" fmla="*/ 505503 h 1698828"/>
                <a:gd name="connsiteX63" fmla="*/ 137735 w 884500"/>
                <a:gd name="connsiteY63" fmla="*/ 430868 h 1698828"/>
                <a:gd name="connsiteX64" fmla="*/ 96270 w 884500"/>
                <a:gd name="connsiteY64" fmla="*/ 276909 h 1698828"/>
                <a:gd name="connsiteX65" fmla="*/ 0 w 884500"/>
                <a:gd name="connsiteY65" fmla="*/ 322700 h 1698828"/>
                <a:gd name="connsiteX66" fmla="*/ 2793 w 884500"/>
                <a:gd name="connsiteY6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1699 w 884500"/>
                <a:gd name="connsiteY58" fmla="*/ 540117 h 1698828"/>
                <a:gd name="connsiteX59" fmla="*/ 146747 w 884500"/>
                <a:gd name="connsiteY59" fmla="*/ 505503 h 1698828"/>
                <a:gd name="connsiteX60" fmla="*/ 146749 w 884500"/>
                <a:gd name="connsiteY60" fmla="*/ 505504 h 1698828"/>
                <a:gd name="connsiteX61" fmla="*/ 146749 w 884500"/>
                <a:gd name="connsiteY61" fmla="*/ 505503 h 1698828"/>
                <a:gd name="connsiteX62" fmla="*/ 137735 w 884500"/>
                <a:gd name="connsiteY62" fmla="*/ 430868 h 1698828"/>
                <a:gd name="connsiteX63" fmla="*/ 96270 w 884500"/>
                <a:gd name="connsiteY63" fmla="*/ 276909 h 1698828"/>
                <a:gd name="connsiteX64" fmla="*/ 0 w 884500"/>
                <a:gd name="connsiteY64" fmla="*/ 322700 h 1698828"/>
                <a:gd name="connsiteX65" fmla="*/ 2793 w 884500"/>
                <a:gd name="connsiteY6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46747 w 884500"/>
                <a:gd name="connsiteY57" fmla="*/ 505503 h 1698828"/>
                <a:gd name="connsiteX58" fmla="*/ 146749 w 884500"/>
                <a:gd name="connsiteY58" fmla="*/ 505504 h 1698828"/>
                <a:gd name="connsiteX59" fmla="*/ 146749 w 884500"/>
                <a:gd name="connsiteY59" fmla="*/ 505503 h 1698828"/>
                <a:gd name="connsiteX60" fmla="*/ 137735 w 884500"/>
                <a:gd name="connsiteY60" fmla="*/ 430868 h 1698828"/>
                <a:gd name="connsiteX61" fmla="*/ 96270 w 884500"/>
                <a:gd name="connsiteY61" fmla="*/ 276909 h 1698828"/>
                <a:gd name="connsiteX62" fmla="*/ 0 w 884500"/>
                <a:gd name="connsiteY62" fmla="*/ 322700 h 1698828"/>
                <a:gd name="connsiteX63" fmla="*/ 2793 w 884500"/>
                <a:gd name="connsiteY6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6747 w 884500"/>
                <a:gd name="connsiteY56" fmla="*/ 505503 h 1698828"/>
                <a:gd name="connsiteX57" fmla="*/ 146749 w 884500"/>
                <a:gd name="connsiteY57" fmla="*/ 505504 h 1698828"/>
                <a:gd name="connsiteX58" fmla="*/ 146749 w 884500"/>
                <a:gd name="connsiteY58" fmla="*/ 505503 h 1698828"/>
                <a:gd name="connsiteX59" fmla="*/ 137735 w 884500"/>
                <a:gd name="connsiteY59" fmla="*/ 430868 h 1698828"/>
                <a:gd name="connsiteX60" fmla="*/ 96270 w 884500"/>
                <a:gd name="connsiteY60" fmla="*/ 276909 h 1698828"/>
                <a:gd name="connsiteX61" fmla="*/ 0 w 884500"/>
                <a:gd name="connsiteY61" fmla="*/ 322700 h 1698828"/>
                <a:gd name="connsiteX62" fmla="*/ 2793 w 884500"/>
                <a:gd name="connsiteY6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46747 w 884500"/>
                <a:gd name="connsiteY55" fmla="*/ 505503 h 1698828"/>
                <a:gd name="connsiteX56" fmla="*/ 146749 w 884500"/>
                <a:gd name="connsiteY56" fmla="*/ 505504 h 1698828"/>
                <a:gd name="connsiteX57" fmla="*/ 146749 w 884500"/>
                <a:gd name="connsiteY57" fmla="*/ 505503 h 1698828"/>
                <a:gd name="connsiteX58" fmla="*/ 137735 w 884500"/>
                <a:gd name="connsiteY58" fmla="*/ 430868 h 1698828"/>
                <a:gd name="connsiteX59" fmla="*/ 96270 w 884500"/>
                <a:gd name="connsiteY59" fmla="*/ 276909 h 1698828"/>
                <a:gd name="connsiteX60" fmla="*/ 0 w 884500"/>
                <a:gd name="connsiteY60" fmla="*/ 322700 h 1698828"/>
                <a:gd name="connsiteX61" fmla="*/ 2793 w 884500"/>
                <a:gd name="connsiteY6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146749 w 884500"/>
                <a:gd name="connsiteY56" fmla="*/ 505503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76596 w 884500"/>
                <a:gd name="connsiteY56" fmla="*/ 488569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76596 w 884500"/>
                <a:gd name="connsiteY55" fmla="*/ 488569 h 1698828"/>
                <a:gd name="connsiteX56" fmla="*/ 137735 w 884500"/>
                <a:gd name="connsiteY56" fmla="*/ 430868 h 1698828"/>
                <a:gd name="connsiteX57" fmla="*/ 96270 w 884500"/>
                <a:gd name="connsiteY57" fmla="*/ 276909 h 1698828"/>
                <a:gd name="connsiteX58" fmla="*/ 0 w 884500"/>
                <a:gd name="connsiteY58" fmla="*/ 322700 h 1698828"/>
                <a:gd name="connsiteX59" fmla="*/ 2793 w 884500"/>
                <a:gd name="connsiteY5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37735 w 884500"/>
                <a:gd name="connsiteY55" fmla="*/ 430868 h 1698828"/>
                <a:gd name="connsiteX56" fmla="*/ 96270 w 884500"/>
                <a:gd name="connsiteY56" fmla="*/ 276909 h 1698828"/>
                <a:gd name="connsiteX57" fmla="*/ 0 w 884500"/>
                <a:gd name="connsiteY57" fmla="*/ 322700 h 1698828"/>
                <a:gd name="connsiteX58" fmla="*/ 2793 w 884500"/>
                <a:gd name="connsiteY5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199976 w 884500"/>
                <a:gd name="connsiteY40" fmla="*/ 589244 h 1698828"/>
                <a:gd name="connsiteX41" fmla="*/ 133768 w 884500"/>
                <a:gd name="connsiteY41" fmla="*/ 886254 h 1698828"/>
                <a:gd name="connsiteX42" fmla="*/ 89059 w 884500"/>
                <a:gd name="connsiteY42" fmla="*/ 1171456 h 1698828"/>
                <a:gd name="connsiteX43" fmla="*/ 99876 w 884500"/>
                <a:gd name="connsiteY43" fmla="*/ 1437909 h 1698828"/>
                <a:gd name="connsiteX44" fmla="*/ 203717 w 884500"/>
                <a:gd name="connsiteY44" fmla="*/ 1680925 h 1698828"/>
                <a:gd name="connsiteX45" fmla="*/ 212009 w 884500"/>
                <a:gd name="connsiteY45" fmla="*/ 1692102 h 1698828"/>
                <a:gd name="connsiteX46" fmla="*/ 198308 w 884500"/>
                <a:gd name="connsiteY46" fmla="*/ 1692102 h 1698828"/>
                <a:gd name="connsiteX47" fmla="*/ 137374 w 884500"/>
                <a:gd name="connsiteY47" fmla="*/ 1691742 h 1698828"/>
                <a:gd name="connsiteX48" fmla="*/ 127999 w 884500"/>
                <a:gd name="connsiteY48" fmla="*/ 1691381 h 1698828"/>
                <a:gd name="connsiteX49" fmla="*/ 93746 w 884500"/>
                <a:gd name="connsiteY49" fmla="*/ 1633692 h 1698828"/>
                <a:gd name="connsiteX50" fmla="*/ 33893 w 884500"/>
                <a:gd name="connsiteY50" fmla="*/ 1445480 h 1698828"/>
                <a:gd name="connsiteX51" fmla="*/ 22715 w 884500"/>
                <a:gd name="connsiteY51" fmla="*/ 1170014 h 1698828"/>
                <a:gd name="connsiteX52" fmla="*/ 80766 w 884500"/>
                <a:gd name="connsiteY52" fmla="*/ 820992 h 1698828"/>
                <a:gd name="connsiteX53" fmla="*/ 146747 w 884500"/>
                <a:gd name="connsiteY53" fmla="*/ 505503 h 1698828"/>
                <a:gd name="connsiteX54" fmla="*/ 137735 w 884500"/>
                <a:gd name="connsiteY54" fmla="*/ 430868 h 1698828"/>
                <a:gd name="connsiteX55" fmla="*/ 96270 w 884500"/>
                <a:gd name="connsiteY55" fmla="*/ 276909 h 1698828"/>
                <a:gd name="connsiteX56" fmla="*/ 0 w 884500"/>
                <a:gd name="connsiteY56" fmla="*/ 322700 h 1698828"/>
                <a:gd name="connsiteX57" fmla="*/ 2793 w 884500"/>
                <a:gd name="connsiteY5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99976 w 884500"/>
                <a:gd name="connsiteY39" fmla="*/ 589244 h 1698828"/>
                <a:gd name="connsiteX40" fmla="*/ 133768 w 884500"/>
                <a:gd name="connsiteY40" fmla="*/ 886254 h 1698828"/>
                <a:gd name="connsiteX41" fmla="*/ 89059 w 884500"/>
                <a:gd name="connsiteY41" fmla="*/ 1171456 h 1698828"/>
                <a:gd name="connsiteX42" fmla="*/ 99876 w 884500"/>
                <a:gd name="connsiteY42" fmla="*/ 1437909 h 1698828"/>
                <a:gd name="connsiteX43" fmla="*/ 203717 w 884500"/>
                <a:gd name="connsiteY43" fmla="*/ 1680925 h 1698828"/>
                <a:gd name="connsiteX44" fmla="*/ 212009 w 884500"/>
                <a:gd name="connsiteY44" fmla="*/ 1692102 h 1698828"/>
                <a:gd name="connsiteX45" fmla="*/ 198308 w 884500"/>
                <a:gd name="connsiteY45" fmla="*/ 1692102 h 1698828"/>
                <a:gd name="connsiteX46" fmla="*/ 137374 w 884500"/>
                <a:gd name="connsiteY46" fmla="*/ 1691742 h 1698828"/>
                <a:gd name="connsiteX47" fmla="*/ 127999 w 884500"/>
                <a:gd name="connsiteY47" fmla="*/ 1691381 h 1698828"/>
                <a:gd name="connsiteX48" fmla="*/ 93746 w 884500"/>
                <a:gd name="connsiteY48" fmla="*/ 1633692 h 1698828"/>
                <a:gd name="connsiteX49" fmla="*/ 33893 w 884500"/>
                <a:gd name="connsiteY49" fmla="*/ 1445480 h 1698828"/>
                <a:gd name="connsiteX50" fmla="*/ 22715 w 884500"/>
                <a:gd name="connsiteY50" fmla="*/ 1170014 h 1698828"/>
                <a:gd name="connsiteX51" fmla="*/ 80766 w 884500"/>
                <a:gd name="connsiteY51" fmla="*/ 820992 h 1698828"/>
                <a:gd name="connsiteX52" fmla="*/ 146747 w 884500"/>
                <a:gd name="connsiteY52" fmla="*/ 505503 h 1698828"/>
                <a:gd name="connsiteX53" fmla="*/ 137735 w 884500"/>
                <a:gd name="connsiteY53" fmla="*/ 430868 h 1698828"/>
                <a:gd name="connsiteX54" fmla="*/ 96270 w 884500"/>
                <a:gd name="connsiteY54" fmla="*/ 276909 h 1698828"/>
                <a:gd name="connsiteX55" fmla="*/ 0 w 884500"/>
                <a:gd name="connsiteY55" fmla="*/ 322700 h 1698828"/>
                <a:gd name="connsiteX56" fmla="*/ 2793 w 884500"/>
                <a:gd name="connsiteY5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98308 w 884500"/>
                <a:gd name="connsiteY44" fmla="*/ 1692102 h 1698828"/>
                <a:gd name="connsiteX45" fmla="*/ 137374 w 884500"/>
                <a:gd name="connsiteY45" fmla="*/ 1691742 h 1698828"/>
                <a:gd name="connsiteX46" fmla="*/ 127999 w 884500"/>
                <a:gd name="connsiteY46" fmla="*/ 1691381 h 1698828"/>
                <a:gd name="connsiteX47" fmla="*/ 93746 w 884500"/>
                <a:gd name="connsiteY47" fmla="*/ 1633692 h 1698828"/>
                <a:gd name="connsiteX48" fmla="*/ 33893 w 884500"/>
                <a:gd name="connsiteY48" fmla="*/ 1445480 h 1698828"/>
                <a:gd name="connsiteX49" fmla="*/ 22715 w 884500"/>
                <a:gd name="connsiteY49" fmla="*/ 1170014 h 1698828"/>
                <a:gd name="connsiteX50" fmla="*/ 80766 w 884500"/>
                <a:gd name="connsiteY50" fmla="*/ 820992 h 1698828"/>
                <a:gd name="connsiteX51" fmla="*/ 146747 w 884500"/>
                <a:gd name="connsiteY51" fmla="*/ 505503 h 1698828"/>
                <a:gd name="connsiteX52" fmla="*/ 137735 w 884500"/>
                <a:gd name="connsiteY52" fmla="*/ 430868 h 1698828"/>
                <a:gd name="connsiteX53" fmla="*/ 96270 w 884500"/>
                <a:gd name="connsiteY53" fmla="*/ 276909 h 1698828"/>
                <a:gd name="connsiteX54" fmla="*/ 0 w 884500"/>
                <a:gd name="connsiteY54" fmla="*/ 322700 h 1698828"/>
                <a:gd name="connsiteX55" fmla="*/ 2793 w 884500"/>
                <a:gd name="connsiteY5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37374 w 884500"/>
                <a:gd name="connsiteY44" fmla="*/ 1691742 h 1698828"/>
                <a:gd name="connsiteX45" fmla="*/ 127999 w 884500"/>
                <a:gd name="connsiteY45" fmla="*/ 1691381 h 1698828"/>
                <a:gd name="connsiteX46" fmla="*/ 93746 w 884500"/>
                <a:gd name="connsiteY46" fmla="*/ 1633692 h 1698828"/>
                <a:gd name="connsiteX47" fmla="*/ 33893 w 884500"/>
                <a:gd name="connsiteY47" fmla="*/ 1445480 h 1698828"/>
                <a:gd name="connsiteX48" fmla="*/ 22715 w 884500"/>
                <a:gd name="connsiteY48" fmla="*/ 1170014 h 1698828"/>
                <a:gd name="connsiteX49" fmla="*/ 80766 w 884500"/>
                <a:gd name="connsiteY49" fmla="*/ 820992 h 1698828"/>
                <a:gd name="connsiteX50" fmla="*/ 146747 w 884500"/>
                <a:gd name="connsiteY50" fmla="*/ 505503 h 1698828"/>
                <a:gd name="connsiteX51" fmla="*/ 137735 w 884500"/>
                <a:gd name="connsiteY51" fmla="*/ 430868 h 1698828"/>
                <a:gd name="connsiteX52" fmla="*/ 96270 w 884500"/>
                <a:gd name="connsiteY52" fmla="*/ 276909 h 1698828"/>
                <a:gd name="connsiteX53" fmla="*/ 0 w 884500"/>
                <a:gd name="connsiteY53" fmla="*/ 322700 h 1698828"/>
                <a:gd name="connsiteX54" fmla="*/ 2793 w 884500"/>
                <a:gd name="connsiteY5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713009"/>
                <a:gd name="connsiteX1" fmla="*/ 835774 w 884500"/>
                <a:gd name="connsiteY1" fmla="*/ 6491 h 1713009"/>
                <a:gd name="connsiteX2" fmla="*/ 876157 w 884500"/>
                <a:gd name="connsiteY2" fmla="*/ 6851 h 1713009"/>
                <a:gd name="connsiteX3" fmla="*/ 884450 w 884500"/>
                <a:gd name="connsiteY3" fmla="*/ 15865 h 1713009"/>
                <a:gd name="connsiteX4" fmla="*/ 883728 w 884500"/>
                <a:gd name="connsiteY4" fmla="*/ 127278 h 1713009"/>
                <a:gd name="connsiteX5" fmla="*/ 883007 w 884500"/>
                <a:gd name="connsiteY5" fmla="*/ 131244 h 1713009"/>
                <a:gd name="connsiteX6" fmla="*/ 864980 w 884500"/>
                <a:gd name="connsiteY6" fmla="*/ 148551 h 1713009"/>
                <a:gd name="connsiteX7" fmla="*/ 833250 w 884500"/>
                <a:gd name="connsiteY7" fmla="*/ 148551 h 1713009"/>
                <a:gd name="connsiteX8" fmla="*/ 815943 w 884500"/>
                <a:gd name="connsiteY8" fmla="*/ 165136 h 1713009"/>
                <a:gd name="connsiteX9" fmla="*/ 805848 w 884500"/>
                <a:gd name="connsiteY9" fmla="*/ 332436 h 1713009"/>
                <a:gd name="connsiteX10" fmla="*/ 802603 w 884500"/>
                <a:gd name="connsiteY10" fmla="*/ 523892 h 1713009"/>
                <a:gd name="connsiteX11" fmla="*/ 807651 w 884500"/>
                <a:gd name="connsiteY11" fmla="*/ 661986 h 1713009"/>
                <a:gd name="connsiteX12" fmla="*/ 814501 w 884500"/>
                <a:gd name="connsiteY12" fmla="*/ 773399 h 1713009"/>
                <a:gd name="connsiteX13" fmla="*/ 823515 w 884500"/>
                <a:gd name="connsiteY13" fmla="*/ 901397 h 1713009"/>
                <a:gd name="connsiteX14" fmla="*/ 830366 w 884500"/>
                <a:gd name="connsiteY14" fmla="*/ 1009564 h 1713009"/>
                <a:gd name="connsiteX15" fmla="*/ 835774 w 884500"/>
                <a:gd name="connsiteY15" fmla="*/ 1201742 h 1713009"/>
                <a:gd name="connsiteX16" fmla="*/ 802242 w 884500"/>
                <a:gd name="connsiteY16" fmla="*/ 1455575 h 1713009"/>
                <a:gd name="connsiteX17" fmla="*/ 715708 w 884500"/>
                <a:gd name="connsiteY17" fmla="*/ 1644148 h 1713009"/>
                <a:gd name="connsiteX18" fmla="*/ 687224 w 884500"/>
                <a:gd name="connsiteY18" fmla="*/ 1686693 h 1713009"/>
                <a:gd name="connsiteX19" fmla="*/ 673162 w 884500"/>
                <a:gd name="connsiteY19" fmla="*/ 1698231 h 1713009"/>
                <a:gd name="connsiteX20" fmla="*/ 591676 w 884500"/>
                <a:gd name="connsiteY20" fmla="*/ 1698592 h 1713009"/>
                <a:gd name="connsiteX21" fmla="*/ 637106 w 884500"/>
                <a:gd name="connsiteY21" fmla="*/ 1634052 h 1713009"/>
                <a:gd name="connsiteX22" fmla="*/ 749961 w 884500"/>
                <a:gd name="connsiteY22" fmla="*/ 1365075 h 1713009"/>
                <a:gd name="connsiteX23" fmla="*/ 763662 w 884500"/>
                <a:gd name="connsiteY23" fmla="*/ 1195973 h 1713009"/>
                <a:gd name="connsiteX24" fmla="*/ 751764 w 884500"/>
                <a:gd name="connsiteY24" fmla="*/ 905002 h 1713009"/>
                <a:gd name="connsiteX25" fmla="*/ 731933 w 884500"/>
                <a:gd name="connsiteY25" fmla="*/ 404187 h 1713009"/>
                <a:gd name="connsiteX26" fmla="*/ 744913 w 884500"/>
                <a:gd name="connsiteY26" fmla="*/ 163694 h 1713009"/>
                <a:gd name="connsiteX27" fmla="*/ 727246 w 884500"/>
                <a:gd name="connsiteY27" fmla="*/ 144224 h 1713009"/>
                <a:gd name="connsiteX28" fmla="*/ 709579 w 884500"/>
                <a:gd name="connsiteY28" fmla="*/ 144585 h 1713009"/>
                <a:gd name="connsiteX29" fmla="*/ 697680 w 884500"/>
                <a:gd name="connsiteY29" fmla="*/ 133047 h 1713009"/>
                <a:gd name="connsiteX30" fmla="*/ 696959 w 884500"/>
                <a:gd name="connsiteY30" fmla="*/ 14423 h 1713009"/>
                <a:gd name="connsiteX31" fmla="*/ 696599 w 884500"/>
                <a:gd name="connsiteY31" fmla="*/ 5409 h 1713009"/>
                <a:gd name="connsiteX32" fmla="*/ 2793 w 884500"/>
                <a:gd name="connsiteY32" fmla="*/ 1234 h 1713009"/>
                <a:gd name="connsiteX33" fmla="*/ 203717 w 884500"/>
                <a:gd name="connsiteY33" fmla="*/ 0 h 1713009"/>
                <a:gd name="connsiteX34" fmla="*/ 202275 w 884500"/>
                <a:gd name="connsiteY34" fmla="*/ 81847 h 1713009"/>
                <a:gd name="connsiteX35" fmla="*/ 174977 w 884500"/>
                <a:gd name="connsiteY35" fmla="*/ 189817 h 1713009"/>
                <a:gd name="connsiteX36" fmla="*/ 226432 w 884500"/>
                <a:gd name="connsiteY36" fmla="*/ 311162 h 1713009"/>
                <a:gd name="connsiteX37" fmla="*/ 234725 w 884500"/>
                <a:gd name="connsiteY37" fmla="*/ 435555 h 1713009"/>
                <a:gd name="connsiteX38" fmla="*/ 212010 w 884500"/>
                <a:gd name="connsiteY38" fmla="*/ 511993 h 1713009"/>
                <a:gd name="connsiteX39" fmla="*/ 133768 w 884500"/>
                <a:gd name="connsiteY39" fmla="*/ 886254 h 1713009"/>
                <a:gd name="connsiteX40" fmla="*/ 89059 w 884500"/>
                <a:gd name="connsiteY40" fmla="*/ 1171456 h 1713009"/>
                <a:gd name="connsiteX41" fmla="*/ 99876 w 884500"/>
                <a:gd name="connsiteY41" fmla="*/ 1437909 h 1713009"/>
                <a:gd name="connsiteX42" fmla="*/ 212009 w 884500"/>
                <a:gd name="connsiteY42" fmla="*/ 1692102 h 1713009"/>
                <a:gd name="connsiteX43" fmla="*/ 127999 w 884500"/>
                <a:gd name="connsiteY43" fmla="*/ 1691381 h 1713009"/>
                <a:gd name="connsiteX44" fmla="*/ 93746 w 884500"/>
                <a:gd name="connsiteY44" fmla="*/ 1633692 h 1713009"/>
                <a:gd name="connsiteX45" fmla="*/ 33893 w 884500"/>
                <a:gd name="connsiteY45" fmla="*/ 1445480 h 1713009"/>
                <a:gd name="connsiteX46" fmla="*/ 22715 w 884500"/>
                <a:gd name="connsiteY46" fmla="*/ 1170014 h 1713009"/>
                <a:gd name="connsiteX47" fmla="*/ 80766 w 884500"/>
                <a:gd name="connsiteY47" fmla="*/ 820992 h 1713009"/>
                <a:gd name="connsiteX48" fmla="*/ 146747 w 884500"/>
                <a:gd name="connsiteY48" fmla="*/ 505503 h 1713009"/>
                <a:gd name="connsiteX49" fmla="*/ 137735 w 884500"/>
                <a:gd name="connsiteY49" fmla="*/ 430868 h 1713009"/>
                <a:gd name="connsiteX50" fmla="*/ 96270 w 884500"/>
                <a:gd name="connsiteY50" fmla="*/ 276909 h 1713009"/>
                <a:gd name="connsiteX51" fmla="*/ 0 w 884500"/>
                <a:gd name="connsiteY51" fmla="*/ 322700 h 1713009"/>
                <a:gd name="connsiteX52" fmla="*/ 2793 w 884500"/>
                <a:gd name="connsiteY52" fmla="*/ 1234 h 1713009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27999 w 884500"/>
                <a:gd name="connsiteY43" fmla="*/ 1691381 h 1698828"/>
                <a:gd name="connsiteX44" fmla="*/ 93746 w 884500"/>
                <a:gd name="connsiteY44" fmla="*/ 1633692 h 1698828"/>
                <a:gd name="connsiteX45" fmla="*/ 33893 w 884500"/>
                <a:gd name="connsiteY45" fmla="*/ 1445480 h 1698828"/>
                <a:gd name="connsiteX46" fmla="*/ 22715 w 884500"/>
                <a:gd name="connsiteY46" fmla="*/ 1170014 h 1698828"/>
                <a:gd name="connsiteX47" fmla="*/ 80766 w 884500"/>
                <a:gd name="connsiteY47" fmla="*/ 820992 h 1698828"/>
                <a:gd name="connsiteX48" fmla="*/ 146747 w 884500"/>
                <a:gd name="connsiteY48" fmla="*/ 505503 h 1698828"/>
                <a:gd name="connsiteX49" fmla="*/ 137735 w 884500"/>
                <a:gd name="connsiteY49" fmla="*/ 430868 h 1698828"/>
                <a:gd name="connsiteX50" fmla="*/ 96270 w 884500"/>
                <a:gd name="connsiteY50" fmla="*/ 276909 h 1698828"/>
                <a:gd name="connsiteX51" fmla="*/ 0 w 884500"/>
                <a:gd name="connsiteY51" fmla="*/ 322700 h 1698828"/>
                <a:gd name="connsiteX52" fmla="*/ 2793 w 884500"/>
                <a:gd name="connsiteY5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30366 w 884500"/>
                <a:gd name="connsiteY13" fmla="*/ 1009564 h 1698828"/>
                <a:gd name="connsiteX14" fmla="*/ 835774 w 884500"/>
                <a:gd name="connsiteY14" fmla="*/ 1201742 h 1698828"/>
                <a:gd name="connsiteX15" fmla="*/ 802242 w 884500"/>
                <a:gd name="connsiteY15" fmla="*/ 1455575 h 1698828"/>
                <a:gd name="connsiteX16" fmla="*/ 715708 w 884500"/>
                <a:gd name="connsiteY16" fmla="*/ 1644148 h 1698828"/>
                <a:gd name="connsiteX17" fmla="*/ 673162 w 884500"/>
                <a:gd name="connsiteY17" fmla="*/ 1698231 h 1698828"/>
                <a:gd name="connsiteX18" fmla="*/ 591676 w 884500"/>
                <a:gd name="connsiteY18" fmla="*/ 1698592 h 1698828"/>
                <a:gd name="connsiteX19" fmla="*/ 637106 w 884500"/>
                <a:gd name="connsiteY19" fmla="*/ 1634052 h 1698828"/>
                <a:gd name="connsiteX20" fmla="*/ 749961 w 884500"/>
                <a:gd name="connsiteY20" fmla="*/ 1365075 h 1698828"/>
                <a:gd name="connsiteX21" fmla="*/ 763662 w 884500"/>
                <a:gd name="connsiteY21" fmla="*/ 1195973 h 1698828"/>
                <a:gd name="connsiteX22" fmla="*/ 751764 w 884500"/>
                <a:gd name="connsiteY22" fmla="*/ 905002 h 1698828"/>
                <a:gd name="connsiteX23" fmla="*/ 731933 w 884500"/>
                <a:gd name="connsiteY23" fmla="*/ 404187 h 1698828"/>
                <a:gd name="connsiteX24" fmla="*/ 744913 w 884500"/>
                <a:gd name="connsiteY24" fmla="*/ 163694 h 1698828"/>
                <a:gd name="connsiteX25" fmla="*/ 727246 w 884500"/>
                <a:gd name="connsiteY25" fmla="*/ 144224 h 1698828"/>
                <a:gd name="connsiteX26" fmla="*/ 709579 w 884500"/>
                <a:gd name="connsiteY26" fmla="*/ 144585 h 1698828"/>
                <a:gd name="connsiteX27" fmla="*/ 697680 w 884500"/>
                <a:gd name="connsiteY27" fmla="*/ 133047 h 1698828"/>
                <a:gd name="connsiteX28" fmla="*/ 696959 w 884500"/>
                <a:gd name="connsiteY28" fmla="*/ 14423 h 1698828"/>
                <a:gd name="connsiteX29" fmla="*/ 696599 w 884500"/>
                <a:gd name="connsiteY29" fmla="*/ 5409 h 1698828"/>
                <a:gd name="connsiteX30" fmla="*/ 2793 w 884500"/>
                <a:gd name="connsiteY30" fmla="*/ 1234 h 1698828"/>
                <a:gd name="connsiteX31" fmla="*/ 203717 w 884500"/>
                <a:gd name="connsiteY31" fmla="*/ 0 h 1698828"/>
                <a:gd name="connsiteX32" fmla="*/ 202275 w 884500"/>
                <a:gd name="connsiteY32" fmla="*/ 81847 h 1698828"/>
                <a:gd name="connsiteX33" fmla="*/ 174977 w 884500"/>
                <a:gd name="connsiteY33" fmla="*/ 189817 h 1698828"/>
                <a:gd name="connsiteX34" fmla="*/ 226432 w 884500"/>
                <a:gd name="connsiteY34" fmla="*/ 311162 h 1698828"/>
                <a:gd name="connsiteX35" fmla="*/ 234725 w 884500"/>
                <a:gd name="connsiteY35" fmla="*/ 435555 h 1698828"/>
                <a:gd name="connsiteX36" fmla="*/ 212010 w 884500"/>
                <a:gd name="connsiteY36" fmla="*/ 511993 h 1698828"/>
                <a:gd name="connsiteX37" fmla="*/ 133768 w 884500"/>
                <a:gd name="connsiteY37" fmla="*/ 886254 h 1698828"/>
                <a:gd name="connsiteX38" fmla="*/ 89059 w 884500"/>
                <a:gd name="connsiteY38" fmla="*/ 1171456 h 1698828"/>
                <a:gd name="connsiteX39" fmla="*/ 99876 w 884500"/>
                <a:gd name="connsiteY39" fmla="*/ 1437909 h 1698828"/>
                <a:gd name="connsiteX40" fmla="*/ 212009 w 884500"/>
                <a:gd name="connsiteY40" fmla="*/ 1692102 h 1698828"/>
                <a:gd name="connsiteX41" fmla="*/ 127999 w 884500"/>
                <a:gd name="connsiteY41" fmla="*/ 1691381 h 1698828"/>
                <a:gd name="connsiteX42" fmla="*/ 93746 w 884500"/>
                <a:gd name="connsiteY42" fmla="*/ 1633692 h 1698828"/>
                <a:gd name="connsiteX43" fmla="*/ 33893 w 884500"/>
                <a:gd name="connsiteY43" fmla="*/ 1445480 h 1698828"/>
                <a:gd name="connsiteX44" fmla="*/ 22715 w 884500"/>
                <a:gd name="connsiteY44" fmla="*/ 1170014 h 1698828"/>
                <a:gd name="connsiteX45" fmla="*/ 80766 w 884500"/>
                <a:gd name="connsiteY45" fmla="*/ 820992 h 1698828"/>
                <a:gd name="connsiteX46" fmla="*/ 146747 w 884500"/>
                <a:gd name="connsiteY46" fmla="*/ 505503 h 1698828"/>
                <a:gd name="connsiteX47" fmla="*/ 137735 w 884500"/>
                <a:gd name="connsiteY47" fmla="*/ 430868 h 1698828"/>
                <a:gd name="connsiteX48" fmla="*/ 96270 w 884500"/>
                <a:gd name="connsiteY48" fmla="*/ 276909 h 1698828"/>
                <a:gd name="connsiteX49" fmla="*/ 0 w 884500"/>
                <a:gd name="connsiteY49" fmla="*/ 322700 h 1698828"/>
                <a:gd name="connsiteX50" fmla="*/ 2793 w 884500"/>
                <a:gd name="connsiteY5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30366 w 884500"/>
                <a:gd name="connsiteY12" fmla="*/ 1009564 h 1698828"/>
                <a:gd name="connsiteX13" fmla="*/ 835774 w 884500"/>
                <a:gd name="connsiteY13" fmla="*/ 1201742 h 1698828"/>
                <a:gd name="connsiteX14" fmla="*/ 802242 w 884500"/>
                <a:gd name="connsiteY14" fmla="*/ 1455575 h 1698828"/>
                <a:gd name="connsiteX15" fmla="*/ 715708 w 884500"/>
                <a:gd name="connsiteY15" fmla="*/ 1644148 h 1698828"/>
                <a:gd name="connsiteX16" fmla="*/ 673162 w 884500"/>
                <a:gd name="connsiteY16" fmla="*/ 1698231 h 1698828"/>
                <a:gd name="connsiteX17" fmla="*/ 591676 w 884500"/>
                <a:gd name="connsiteY17" fmla="*/ 1698592 h 1698828"/>
                <a:gd name="connsiteX18" fmla="*/ 637106 w 884500"/>
                <a:gd name="connsiteY18" fmla="*/ 1634052 h 1698828"/>
                <a:gd name="connsiteX19" fmla="*/ 749961 w 884500"/>
                <a:gd name="connsiteY19" fmla="*/ 1365075 h 1698828"/>
                <a:gd name="connsiteX20" fmla="*/ 763662 w 884500"/>
                <a:gd name="connsiteY20" fmla="*/ 1195973 h 1698828"/>
                <a:gd name="connsiteX21" fmla="*/ 751764 w 884500"/>
                <a:gd name="connsiteY21" fmla="*/ 905002 h 1698828"/>
                <a:gd name="connsiteX22" fmla="*/ 731933 w 884500"/>
                <a:gd name="connsiteY22" fmla="*/ 404187 h 1698828"/>
                <a:gd name="connsiteX23" fmla="*/ 744913 w 884500"/>
                <a:gd name="connsiteY23" fmla="*/ 163694 h 1698828"/>
                <a:gd name="connsiteX24" fmla="*/ 727246 w 884500"/>
                <a:gd name="connsiteY24" fmla="*/ 144224 h 1698828"/>
                <a:gd name="connsiteX25" fmla="*/ 709579 w 884500"/>
                <a:gd name="connsiteY25" fmla="*/ 144585 h 1698828"/>
                <a:gd name="connsiteX26" fmla="*/ 697680 w 884500"/>
                <a:gd name="connsiteY26" fmla="*/ 133047 h 1698828"/>
                <a:gd name="connsiteX27" fmla="*/ 696959 w 884500"/>
                <a:gd name="connsiteY27" fmla="*/ 14423 h 1698828"/>
                <a:gd name="connsiteX28" fmla="*/ 696599 w 884500"/>
                <a:gd name="connsiteY28" fmla="*/ 5409 h 1698828"/>
                <a:gd name="connsiteX29" fmla="*/ 2793 w 884500"/>
                <a:gd name="connsiteY29" fmla="*/ 1234 h 1698828"/>
                <a:gd name="connsiteX30" fmla="*/ 203717 w 884500"/>
                <a:gd name="connsiteY30" fmla="*/ 0 h 1698828"/>
                <a:gd name="connsiteX31" fmla="*/ 202275 w 884500"/>
                <a:gd name="connsiteY31" fmla="*/ 81847 h 1698828"/>
                <a:gd name="connsiteX32" fmla="*/ 174977 w 884500"/>
                <a:gd name="connsiteY32" fmla="*/ 189817 h 1698828"/>
                <a:gd name="connsiteX33" fmla="*/ 226432 w 884500"/>
                <a:gd name="connsiteY33" fmla="*/ 311162 h 1698828"/>
                <a:gd name="connsiteX34" fmla="*/ 234725 w 884500"/>
                <a:gd name="connsiteY34" fmla="*/ 435555 h 1698828"/>
                <a:gd name="connsiteX35" fmla="*/ 212010 w 884500"/>
                <a:gd name="connsiteY35" fmla="*/ 511993 h 1698828"/>
                <a:gd name="connsiteX36" fmla="*/ 133768 w 884500"/>
                <a:gd name="connsiteY36" fmla="*/ 886254 h 1698828"/>
                <a:gd name="connsiteX37" fmla="*/ 89059 w 884500"/>
                <a:gd name="connsiteY37" fmla="*/ 1171456 h 1698828"/>
                <a:gd name="connsiteX38" fmla="*/ 99876 w 884500"/>
                <a:gd name="connsiteY38" fmla="*/ 1437909 h 1698828"/>
                <a:gd name="connsiteX39" fmla="*/ 212009 w 884500"/>
                <a:gd name="connsiteY39" fmla="*/ 1692102 h 1698828"/>
                <a:gd name="connsiteX40" fmla="*/ 127999 w 884500"/>
                <a:gd name="connsiteY40" fmla="*/ 1691381 h 1698828"/>
                <a:gd name="connsiteX41" fmla="*/ 93746 w 884500"/>
                <a:gd name="connsiteY41" fmla="*/ 1633692 h 1698828"/>
                <a:gd name="connsiteX42" fmla="*/ 33893 w 884500"/>
                <a:gd name="connsiteY42" fmla="*/ 1445480 h 1698828"/>
                <a:gd name="connsiteX43" fmla="*/ 22715 w 884500"/>
                <a:gd name="connsiteY43" fmla="*/ 1170014 h 1698828"/>
                <a:gd name="connsiteX44" fmla="*/ 80766 w 884500"/>
                <a:gd name="connsiteY44" fmla="*/ 820992 h 1698828"/>
                <a:gd name="connsiteX45" fmla="*/ 146747 w 884500"/>
                <a:gd name="connsiteY45" fmla="*/ 505503 h 1698828"/>
                <a:gd name="connsiteX46" fmla="*/ 137735 w 884500"/>
                <a:gd name="connsiteY46" fmla="*/ 430868 h 1698828"/>
                <a:gd name="connsiteX47" fmla="*/ 96270 w 884500"/>
                <a:gd name="connsiteY47" fmla="*/ 276909 h 1698828"/>
                <a:gd name="connsiteX48" fmla="*/ 0 w 884500"/>
                <a:gd name="connsiteY48" fmla="*/ 322700 h 1698828"/>
                <a:gd name="connsiteX49" fmla="*/ 2793 w 884500"/>
                <a:gd name="connsiteY4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637106 w 884500"/>
                <a:gd name="connsiteY16" fmla="*/ 1634052 h 1698828"/>
                <a:gd name="connsiteX17" fmla="*/ 749961 w 884500"/>
                <a:gd name="connsiteY17" fmla="*/ 1365075 h 1698828"/>
                <a:gd name="connsiteX18" fmla="*/ 763662 w 884500"/>
                <a:gd name="connsiteY18" fmla="*/ 1195973 h 1698828"/>
                <a:gd name="connsiteX19" fmla="*/ 751764 w 884500"/>
                <a:gd name="connsiteY19" fmla="*/ 905002 h 1698828"/>
                <a:gd name="connsiteX20" fmla="*/ 731933 w 884500"/>
                <a:gd name="connsiteY20" fmla="*/ 404187 h 1698828"/>
                <a:gd name="connsiteX21" fmla="*/ 744913 w 884500"/>
                <a:gd name="connsiteY21" fmla="*/ 163694 h 1698828"/>
                <a:gd name="connsiteX22" fmla="*/ 727246 w 884500"/>
                <a:gd name="connsiteY22" fmla="*/ 144224 h 1698828"/>
                <a:gd name="connsiteX23" fmla="*/ 709579 w 884500"/>
                <a:gd name="connsiteY23" fmla="*/ 144585 h 1698828"/>
                <a:gd name="connsiteX24" fmla="*/ 697680 w 884500"/>
                <a:gd name="connsiteY24" fmla="*/ 133047 h 1698828"/>
                <a:gd name="connsiteX25" fmla="*/ 696959 w 884500"/>
                <a:gd name="connsiteY25" fmla="*/ 14423 h 1698828"/>
                <a:gd name="connsiteX26" fmla="*/ 696599 w 884500"/>
                <a:gd name="connsiteY26" fmla="*/ 5409 h 1698828"/>
                <a:gd name="connsiteX27" fmla="*/ 2793 w 884500"/>
                <a:gd name="connsiteY27" fmla="*/ 1234 h 1698828"/>
                <a:gd name="connsiteX28" fmla="*/ 203717 w 884500"/>
                <a:gd name="connsiteY28" fmla="*/ 0 h 1698828"/>
                <a:gd name="connsiteX29" fmla="*/ 202275 w 884500"/>
                <a:gd name="connsiteY29" fmla="*/ 81847 h 1698828"/>
                <a:gd name="connsiteX30" fmla="*/ 174977 w 884500"/>
                <a:gd name="connsiteY30" fmla="*/ 189817 h 1698828"/>
                <a:gd name="connsiteX31" fmla="*/ 226432 w 884500"/>
                <a:gd name="connsiteY31" fmla="*/ 311162 h 1698828"/>
                <a:gd name="connsiteX32" fmla="*/ 234725 w 884500"/>
                <a:gd name="connsiteY32" fmla="*/ 435555 h 1698828"/>
                <a:gd name="connsiteX33" fmla="*/ 212010 w 884500"/>
                <a:gd name="connsiteY33" fmla="*/ 511993 h 1698828"/>
                <a:gd name="connsiteX34" fmla="*/ 133768 w 884500"/>
                <a:gd name="connsiteY34" fmla="*/ 886254 h 1698828"/>
                <a:gd name="connsiteX35" fmla="*/ 89059 w 884500"/>
                <a:gd name="connsiteY35" fmla="*/ 1171456 h 1698828"/>
                <a:gd name="connsiteX36" fmla="*/ 99876 w 884500"/>
                <a:gd name="connsiteY36" fmla="*/ 1437909 h 1698828"/>
                <a:gd name="connsiteX37" fmla="*/ 212009 w 884500"/>
                <a:gd name="connsiteY37" fmla="*/ 1692102 h 1698828"/>
                <a:gd name="connsiteX38" fmla="*/ 127999 w 884500"/>
                <a:gd name="connsiteY38" fmla="*/ 1691381 h 1698828"/>
                <a:gd name="connsiteX39" fmla="*/ 93746 w 884500"/>
                <a:gd name="connsiteY39" fmla="*/ 1633692 h 1698828"/>
                <a:gd name="connsiteX40" fmla="*/ 33893 w 884500"/>
                <a:gd name="connsiteY40" fmla="*/ 1445480 h 1698828"/>
                <a:gd name="connsiteX41" fmla="*/ 22715 w 884500"/>
                <a:gd name="connsiteY41" fmla="*/ 1170014 h 1698828"/>
                <a:gd name="connsiteX42" fmla="*/ 80766 w 884500"/>
                <a:gd name="connsiteY42" fmla="*/ 820992 h 1698828"/>
                <a:gd name="connsiteX43" fmla="*/ 146747 w 884500"/>
                <a:gd name="connsiteY43" fmla="*/ 505503 h 1698828"/>
                <a:gd name="connsiteX44" fmla="*/ 137735 w 884500"/>
                <a:gd name="connsiteY44" fmla="*/ 430868 h 1698828"/>
                <a:gd name="connsiteX45" fmla="*/ 96270 w 884500"/>
                <a:gd name="connsiteY45" fmla="*/ 276909 h 1698828"/>
                <a:gd name="connsiteX46" fmla="*/ 0 w 884500"/>
                <a:gd name="connsiteY46" fmla="*/ 322700 h 1698828"/>
                <a:gd name="connsiteX47" fmla="*/ 2793 w 884500"/>
                <a:gd name="connsiteY4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599 w 884500"/>
                <a:gd name="connsiteY23" fmla="*/ 5409 h 1698828"/>
                <a:gd name="connsiteX24" fmla="*/ 2793 w 884500"/>
                <a:gd name="connsiteY24" fmla="*/ 1234 h 1698828"/>
                <a:gd name="connsiteX25" fmla="*/ 203717 w 884500"/>
                <a:gd name="connsiteY25" fmla="*/ 0 h 1698828"/>
                <a:gd name="connsiteX26" fmla="*/ 202275 w 884500"/>
                <a:gd name="connsiteY26" fmla="*/ 81847 h 1698828"/>
                <a:gd name="connsiteX27" fmla="*/ 174977 w 884500"/>
                <a:gd name="connsiteY27" fmla="*/ 189817 h 1698828"/>
                <a:gd name="connsiteX28" fmla="*/ 226432 w 884500"/>
                <a:gd name="connsiteY28" fmla="*/ 311162 h 1698828"/>
                <a:gd name="connsiteX29" fmla="*/ 234725 w 884500"/>
                <a:gd name="connsiteY29" fmla="*/ 435555 h 1698828"/>
                <a:gd name="connsiteX30" fmla="*/ 212010 w 884500"/>
                <a:gd name="connsiteY30" fmla="*/ 511993 h 1698828"/>
                <a:gd name="connsiteX31" fmla="*/ 133768 w 884500"/>
                <a:gd name="connsiteY31" fmla="*/ 886254 h 1698828"/>
                <a:gd name="connsiteX32" fmla="*/ 89059 w 884500"/>
                <a:gd name="connsiteY32" fmla="*/ 1171456 h 1698828"/>
                <a:gd name="connsiteX33" fmla="*/ 99876 w 884500"/>
                <a:gd name="connsiteY33" fmla="*/ 1437909 h 1698828"/>
                <a:gd name="connsiteX34" fmla="*/ 212009 w 884500"/>
                <a:gd name="connsiteY34" fmla="*/ 1692102 h 1698828"/>
                <a:gd name="connsiteX35" fmla="*/ 127999 w 884500"/>
                <a:gd name="connsiteY35" fmla="*/ 1691381 h 1698828"/>
                <a:gd name="connsiteX36" fmla="*/ 93746 w 884500"/>
                <a:gd name="connsiteY36" fmla="*/ 1633692 h 1698828"/>
                <a:gd name="connsiteX37" fmla="*/ 33893 w 884500"/>
                <a:gd name="connsiteY37" fmla="*/ 1445480 h 1698828"/>
                <a:gd name="connsiteX38" fmla="*/ 22715 w 884500"/>
                <a:gd name="connsiteY38" fmla="*/ 1170014 h 1698828"/>
                <a:gd name="connsiteX39" fmla="*/ 80766 w 884500"/>
                <a:gd name="connsiteY39" fmla="*/ 820992 h 1698828"/>
                <a:gd name="connsiteX40" fmla="*/ 146747 w 884500"/>
                <a:gd name="connsiteY40" fmla="*/ 505503 h 1698828"/>
                <a:gd name="connsiteX41" fmla="*/ 137735 w 884500"/>
                <a:gd name="connsiteY41" fmla="*/ 430868 h 1698828"/>
                <a:gd name="connsiteX42" fmla="*/ 96270 w 884500"/>
                <a:gd name="connsiteY42" fmla="*/ 276909 h 1698828"/>
                <a:gd name="connsiteX43" fmla="*/ 0 w 884500"/>
                <a:gd name="connsiteY43" fmla="*/ 322700 h 1698828"/>
                <a:gd name="connsiteX44" fmla="*/ 2793 w 884500"/>
                <a:gd name="connsiteY44" fmla="*/ 1234 h 1698828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450"/>
                <a:gd name="connsiteY0" fmla="*/ 0 h 1703096"/>
                <a:gd name="connsiteX1" fmla="*/ 835774 w 884450"/>
                <a:gd name="connsiteY1" fmla="*/ 10759 h 1703096"/>
                <a:gd name="connsiteX2" fmla="*/ 884450 w 884450"/>
                <a:gd name="connsiteY2" fmla="*/ 20133 h 1703096"/>
                <a:gd name="connsiteX3" fmla="*/ 883728 w 884450"/>
                <a:gd name="connsiteY3" fmla="*/ 131546 h 1703096"/>
                <a:gd name="connsiteX4" fmla="*/ 883007 w 884450"/>
                <a:gd name="connsiteY4" fmla="*/ 135512 h 1703096"/>
                <a:gd name="connsiteX5" fmla="*/ 864980 w 884450"/>
                <a:gd name="connsiteY5" fmla="*/ 152819 h 1703096"/>
                <a:gd name="connsiteX6" fmla="*/ 833250 w 884450"/>
                <a:gd name="connsiteY6" fmla="*/ 152819 h 1703096"/>
                <a:gd name="connsiteX7" fmla="*/ 815943 w 884450"/>
                <a:gd name="connsiteY7" fmla="*/ 169404 h 1703096"/>
                <a:gd name="connsiteX8" fmla="*/ 805848 w 884450"/>
                <a:gd name="connsiteY8" fmla="*/ 336704 h 1703096"/>
                <a:gd name="connsiteX9" fmla="*/ 830366 w 884450"/>
                <a:gd name="connsiteY9" fmla="*/ 1013832 h 1703096"/>
                <a:gd name="connsiteX10" fmla="*/ 835774 w 884450"/>
                <a:gd name="connsiteY10" fmla="*/ 1206010 h 1703096"/>
                <a:gd name="connsiteX11" fmla="*/ 802242 w 884450"/>
                <a:gd name="connsiteY11" fmla="*/ 1459843 h 1703096"/>
                <a:gd name="connsiteX12" fmla="*/ 673162 w 884450"/>
                <a:gd name="connsiteY12" fmla="*/ 1702499 h 1703096"/>
                <a:gd name="connsiteX13" fmla="*/ 591676 w 884450"/>
                <a:gd name="connsiteY13" fmla="*/ 1702860 h 1703096"/>
                <a:gd name="connsiteX14" fmla="*/ 749961 w 884450"/>
                <a:gd name="connsiteY14" fmla="*/ 1369343 h 1703096"/>
                <a:gd name="connsiteX15" fmla="*/ 763662 w 884450"/>
                <a:gd name="connsiteY15" fmla="*/ 1200241 h 1703096"/>
                <a:gd name="connsiteX16" fmla="*/ 751764 w 884450"/>
                <a:gd name="connsiteY16" fmla="*/ 909270 h 1703096"/>
                <a:gd name="connsiteX17" fmla="*/ 731933 w 884450"/>
                <a:gd name="connsiteY17" fmla="*/ 408455 h 1703096"/>
                <a:gd name="connsiteX18" fmla="*/ 744913 w 884450"/>
                <a:gd name="connsiteY18" fmla="*/ 167962 h 1703096"/>
                <a:gd name="connsiteX19" fmla="*/ 727246 w 884450"/>
                <a:gd name="connsiteY19" fmla="*/ 148492 h 1703096"/>
                <a:gd name="connsiteX20" fmla="*/ 709579 w 884450"/>
                <a:gd name="connsiteY20" fmla="*/ 148853 h 1703096"/>
                <a:gd name="connsiteX21" fmla="*/ 697680 w 884450"/>
                <a:gd name="connsiteY21" fmla="*/ 137315 h 1703096"/>
                <a:gd name="connsiteX22" fmla="*/ 696599 w 884450"/>
                <a:gd name="connsiteY22" fmla="*/ 0 h 1703096"/>
                <a:gd name="connsiteX23" fmla="*/ 2793 w 884450"/>
                <a:gd name="connsiteY23" fmla="*/ 5502 h 1703096"/>
                <a:gd name="connsiteX24" fmla="*/ 203717 w 884450"/>
                <a:gd name="connsiteY24" fmla="*/ 4268 h 1703096"/>
                <a:gd name="connsiteX25" fmla="*/ 202275 w 884450"/>
                <a:gd name="connsiteY25" fmla="*/ 86115 h 1703096"/>
                <a:gd name="connsiteX26" fmla="*/ 174977 w 884450"/>
                <a:gd name="connsiteY26" fmla="*/ 194085 h 1703096"/>
                <a:gd name="connsiteX27" fmla="*/ 226432 w 884450"/>
                <a:gd name="connsiteY27" fmla="*/ 315430 h 1703096"/>
                <a:gd name="connsiteX28" fmla="*/ 234725 w 884450"/>
                <a:gd name="connsiteY28" fmla="*/ 439823 h 1703096"/>
                <a:gd name="connsiteX29" fmla="*/ 212010 w 884450"/>
                <a:gd name="connsiteY29" fmla="*/ 516261 h 1703096"/>
                <a:gd name="connsiteX30" fmla="*/ 133768 w 884450"/>
                <a:gd name="connsiteY30" fmla="*/ 890522 h 1703096"/>
                <a:gd name="connsiteX31" fmla="*/ 89059 w 884450"/>
                <a:gd name="connsiteY31" fmla="*/ 1175724 h 1703096"/>
                <a:gd name="connsiteX32" fmla="*/ 99876 w 884450"/>
                <a:gd name="connsiteY32" fmla="*/ 1442177 h 1703096"/>
                <a:gd name="connsiteX33" fmla="*/ 212009 w 884450"/>
                <a:gd name="connsiteY33" fmla="*/ 1696370 h 1703096"/>
                <a:gd name="connsiteX34" fmla="*/ 127999 w 884450"/>
                <a:gd name="connsiteY34" fmla="*/ 1695649 h 1703096"/>
                <a:gd name="connsiteX35" fmla="*/ 93746 w 884450"/>
                <a:gd name="connsiteY35" fmla="*/ 1637960 h 1703096"/>
                <a:gd name="connsiteX36" fmla="*/ 33893 w 884450"/>
                <a:gd name="connsiteY36" fmla="*/ 1449748 h 1703096"/>
                <a:gd name="connsiteX37" fmla="*/ 22715 w 884450"/>
                <a:gd name="connsiteY37" fmla="*/ 1174282 h 1703096"/>
                <a:gd name="connsiteX38" fmla="*/ 80766 w 884450"/>
                <a:gd name="connsiteY38" fmla="*/ 825260 h 1703096"/>
                <a:gd name="connsiteX39" fmla="*/ 146747 w 884450"/>
                <a:gd name="connsiteY39" fmla="*/ 509771 h 1703096"/>
                <a:gd name="connsiteX40" fmla="*/ 137735 w 884450"/>
                <a:gd name="connsiteY40" fmla="*/ 435136 h 1703096"/>
                <a:gd name="connsiteX41" fmla="*/ 96270 w 884450"/>
                <a:gd name="connsiteY41" fmla="*/ 281177 h 1703096"/>
                <a:gd name="connsiteX42" fmla="*/ 0 w 884450"/>
                <a:gd name="connsiteY42" fmla="*/ 326968 h 1703096"/>
                <a:gd name="connsiteX43" fmla="*/ 2793 w 884450"/>
                <a:gd name="connsiteY43" fmla="*/ 5502 h 1703096"/>
                <a:gd name="connsiteX0" fmla="*/ 696599 w 884450"/>
                <a:gd name="connsiteY0" fmla="*/ 0 h 1703096"/>
                <a:gd name="connsiteX1" fmla="*/ 884450 w 884450"/>
                <a:gd name="connsiteY1" fmla="*/ 20133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98609"/>
                <a:gd name="connsiteY0" fmla="*/ 0 h 1703096"/>
                <a:gd name="connsiteX1" fmla="*/ 884450 w 898609"/>
                <a:gd name="connsiteY1" fmla="*/ 781 h 1703096"/>
                <a:gd name="connsiteX2" fmla="*/ 883007 w 898609"/>
                <a:gd name="connsiteY2" fmla="*/ 135512 h 1703096"/>
                <a:gd name="connsiteX3" fmla="*/ 864980 w 898609"/>
                <a:gd name="connsiteY3" fmla="*/ 152819 h 1703096"/>
                <a:gd name="connsiteX4" fmla="*/ 833250 w 898609"/>
                <a:gd name="connsiteY4" fmla="*/ 152819 h 1703096"/>
                <a:gd name="connsiteX5" fmla="*/ 815943 w 898609"/>
                <a:gd name="connsiteY5" fmla="*/ 169404 h 1703096"/>
                <a:gd name="connsiteX6" fmla="*/ 805848 w 898609"/>
                <a:gd name="connsiteY6" fmla="*/ 336704 h 1703096"/>
                <a:gd name="connsiteX7" fmla="*/ 830366 w 898609"/>
                <a:gd name="connsiteY7" fmla="*/ 1013832 h 1703096"/>
                <a:gd name="connsiteX8" fmla="*/ 835774 w 898609"/>
                <a:gd name="connsiteY8" fmla="*/ 1206010 h 1703096"/>
                <a:gd name="connsiteX9" fmla="*/ 802242 w 898609"/>
                <a:gd name="connsiteY9" fmla="*/ 1459843 h 1703096"/>
                <a:gd name="connsiteX10" fmla="*/ 673162 w 898609"/>
                <a:gd name="connsiteY10" fmla="*/ 1702499 h 1703096"/>
                <a:gd name="connsiteX11" fmla="*/ 591676 w 898609"/>
                <a:gd name="connsiteY11" fmla="*/ 1702860 h 1703096"/>
                <a:gd name="connsiteX12" fmla="*/ 749961 w 898609"/>
                <a:gd name="connsiteY12" fmla="*/ 1369343 h 1703096"/>
                <a:gd name="connsiteX13" fmla="*/ 763662 w 898609"/>
                <a:gd name="connsiteY13" fmla="*/ 1200241 h 1703096"/>
                <a:gd name="connsiteX14" fmla="*/ 751764 w 898609"/>
                <a:gd name="connsiteY14" fmla="*/ 909270 h 1703096"/>
                <a:gd name="connsiteX15" fmla="*/ 731933 w 898609"/>
                <a:gd name="connsiteY15" fmla="*/ 408455 h 1703096"/>
                <a:gd name="connsiteX16" fmla="*/ 744913 w 898609"/>
                <a:gd name="connsiteY16" fmla="*/ 167962 h 1703096"/>
                <a:gd name="connsiteX17" fmla="*/ 727246 w 898609"/>
                <a:gd name="connsiteY17" fmla="*/ 148492 h 1703096"/>
                <a:gd name="connsiteX18" fmla="*/ 709579 w 898609"/>
                <a:gd name="connsiteY18" fmla="*/ 148853 h 1703096"/>
                <a:gd name="connsiteX19" fmla="*/ 697680 w 898609"/>
                <a:gd name="connsiteY19" fmla="*/ 137315 h 1703096"/>
                <a:gd name="connsiteX20" fmla="*/ 696599 w 898609"/>
                <a:gd name="connsiteY20" fmla="*/ 0 h 1703096"/>
                <a:gd name="connsiteX21" fmla="*/ 2793 w 898609"/>
                <a:gd name="connsiteY21" fmla="*/ 5502 h 1703096"/>
                <a:gd name="connsiteX22" fmla="*/ 203717 w 898609"/>
                <a:gd name="connsiteY22" fmla="*/ 4268 h 1703096"/>
                <a:gd name="connsiteX23" fmla="*/ 202275 w 898609"/>
                <a:gd name="connsiteY23" fmla="*/ 86115 h 1703096"/>
                <a:gd name="connsiteX24" fmla="*/ 174977 w 898609"/>
                <a:gd name="connsiteY24" fmla="*/ 194085 h 1703096"/>
                <a:gd name="connsiteX25" fmla="*/ 226432 w 898609"/>
                <a:gd name="connsiteY25" fmla="*/ 315430 h 1703096"/>
                <a:gd name="connsiteX26" fmla="*/ 234725 w 898609"/>
                <a:gd name="connsiteY26" fmla="*/ 439823 h 1703096"/>
                <a:gd name="connsiteX27" fmla="*/ 212010 w 898609"/>
                <a:gd name="connsiteY27" fmla="*/ 516261 h 1703096"/>
                <a:gd name="connsiteX28" fmla="*/ 133768 w 898609"/>
                <a:gd name="connsiteY28" fmla="*/ 890522 h 1703096"/>
                <a:gd name="connsiteX29" fmla="*/ 89059 w 898609"/>
                <a:gd name="connsiteY29" fmla="*/ 1175724 h 1703096"/>
                <a:gd name="connsiteX30" fmla="*/ 99876 w 898609"/>
                <a:gd name="connsiteY30" fmla="*/ 1442177 h 1703096"/>
                <a:gd name="connsiteX31" fmla="*/ 212009 w 898609"/>
                <a:gd name="connsiteY31" fmla="*/ 1696370 h 1703096"/>
                <a:gd name="connsiteX32" fmla="*/ 127999 w 898609"/>
                <a:gd name="connsiteY32" fmla="*/ 1695649 h 1703096"/>
                <a:gd name="connsiteX33" fmla="*/ 93746 w 898609"/>
                <a:gd name="connsiteY33" fmla="*/ 1637960 h 1703096"/>
                <a:gd name="connsiteX34" fmla="*/ 33893 w 898609"/>
                <a:gd name="connsiteY34" fmla="*/ 1449748 h 1703096"/>
                <a:gd name="connsiteX35" fmla="*/ 22715 w 898609"/>
                <a:gd name="connsiteY35" fmla="*/ 1174282 h 1703096"/>
                <a:gd name="connsiteX36" fmla="*/ 80766 w 898609"/>
                <a:gd name="connsiteY36" fmla="*/ 825260 h 1703096"/>
                <a:gd name="connsiteX37" fmla="*/ 146747 w 898609"/>
                <a:gd name="connsiteY37" fmla="*/ 509771 h 1703096"/>
                <a:gd name="connsiteX38" fmla="*/ 137735 w 898609"/>
                <a:gd name="connsiteY38" fmla="*/ 435136 h 1703096"/>
                <a:gd name="connsiteX39" fmla="*/ 96270 w 898609"/>
                <a:gd name="connsiteY39" fmla="*/ 281177 h 1703096"/>
                <a:gd name="connsiteX40" fmla="*/ 0 w 898609"/>
                <a:gd name="connsiteY40" fmla="*/ 326968 h 1703096"/>
                <a:gd name="connsiteX41" fmla="*/ 2793 w 898609"/>
                <a:gd name="connsiteY41" fmla="*/ 5502 h 1703096"/>
                <a:gd name="connsiteX0" fmla="*/ 696599 w 886808"/>
                <a:gd name="connsiteY0" fmla="*/ 0 h 1703096"/>
                <a:gd name="connsiteX1" fmla="*/ 884450 w 886808"/>
                <a:gd name="connsiteY1" fmla="*/ 781 h 1703096"/>
                <a:gd name="connsiteX2" fmla="*/ 883007 w 886808"/>
                <a:gd name="connsiteY2" fmla="*/ 135512 h 1703096"/>
                <a:gd name="connsiteX3" fmla="*/ 864980 w 886808"/>
                <a:gd name="connsiteY3" fmla="*/ 152819 h 1703096"/>
                <a:gd name="connsiteX4" fmla="*/ 833250 w 886808"/>
                <a:gd name="connsiteY4" fmla="*/ 152819 h 1703096"/>
                <a:gd name="connsiteX5" fmla="*/ 815943 w 886808"/>
                <a:gd name="connsiteY5" fmla="*/ 169404 h 1703096"/>
                <a:gd name="connsiteX6" fmla="*/ 805848 w 886808"/>
                <a:gd name="connsiteY6" fmla="*/ 336704 h 1703096"/>
                <a:gd name="connsiteX7" fmla="*/ 830366 w 886808"/>
                <a:gd name="connsiteY7" fmla="*/ 1013832 h 1703096"/>
                <a:gd name="connsiteX8" fmla="*/ 835774 w 886808"/>
                <a:gd name="connsiteY8" fmla="*/ 1206010 h 1703096"/>
                <a:gd name="connsiteX9" fmla="*/ 802242 w 886808"/>
                <a:gd name="connsiteY9" fmla="*/ 1459843 h 1703096"/>
                <a:gd name="connsiteX10" fmla="*/ 673162 w 886808"/>
                <a:gd name="connsiteY10" fmla="*/ 1702499 h 1703096"/>
                <a:gd name="connsiteX11" fmla="*/ 591676 w 886808"/>
                <a:gd name="connsiteY11" fmla="*/ 1702860 h 1703096"/>
                <a:gd name="connsiteX12" fmla="*/ 749961 w 886808"/>
                <a:gd name="connsiteY12" fmla="*/ 1369343 h 1703096"/>
                <a:gd name="connsiteX13" fmla="*/ 763662 w 886808"/>
                <a:gd name="connsiteY13" fmla="*/ 1200241 h 1703096"/>
                <a:gd name="connsiteX14" fmla="*/ 751764 w 886808"/>
                <a:gd name="connsiteY14" fmla="*/ 909270 h 1703096"/>
                <a:gd name="connsiteX15" fmla="*/ 731933 w 886808"/>
                <a:gd name="connsiteY15" fmla="*/ 408455 h 1703096"/>
                <a:gd name="connsiteX16" fmla="*/ 744913 w 886808"/>
                <a:gd name="connsiteY16" fmla="*/ 167962 h 1703096"/>
                <a:gd name="connsiteX17" fmla="*/ 727246 w 886808"/>
                <a:gd name="connsiteY17" fmla="*/ 148492 h 1703096"/>
                <a:gd name="connsiteX18" fmla="*/ 709579 w 886808"/>
                <a:gd name="connsiteY18" fmla="*/ 148853 h 1703096"/>
                <a:gd name="connsiteX19" fmla="*/ 697680 w 886808"/>
                <a:gd name="connsiteY19" fmla="*/ 137315 h 1703096"/>
                <a:gd name="connsiteX20" fmla="*/ 696599 w 886808"/>
                <a:gd name="connsiteY20" fmla="*/ 0 h 1703096"/>
                <a:gd name="connsiteX21" fmla="*/ 2793 w 886808"/>
                <a:gd name="connsiteY21" fmla="*/ 5502 h 1703096"/>
                <a:gd name="connsiteX22" fmla="*/ 203717 w 886808"/>
                <a:gd name="connsiteY22" fmla="*/ 4268 h 1703096"/>
                <a:gd name="connsiteX23" fmla="*/ 202275 w 886808"/>
                <a:gd name="connsiteY23" fmla="*/ 86115 h 1703096"/>
                <a:gd name="connsiteX24" fmla="*/ 174977 w 886808"/>
                <a:gd name="connsiteY24" fmla="*/ 194085 h 1703096"/>
                <a:gd name="connsiteX25" fmla="*/ 226432 w 886808"/>
                <a:gd name="connsiteY25" fmla="*/ 315430 h 1703096"/>
                <a:gd name="connsiteX26" fmla="*/ 234725 w 886808"/>
                <a:gd name="connsiteY26" fmla="*/ 439823 h 1703096"/>
                <a:gd name="connsiteX27" fmla="*/ 212010 w 886808"/>
                <a:gd name="connsiteY27" fmla="*/ 516261 h 1703096"/>
                <a:gd name="connsiteX28" fmla="*/ 133768 w 886808"/>
                <a:gd name="connsiteY28" fmla="*/ 890522 h 1703096"/>
                <a:gd name="connsiteX29" fmla="*/ 89059 w 886808"/>
                <a:gd name="connsiteY29" fmla="*/ 1175724 h 1703096"/>
                <a:gd name="connsiteX30" fmla="*/ 99876 w 886808"/>
                <a:gd name="connsiteY30" fmla="*/ 1442177 h 1703096"/>
                <a:gd name="connsiteX31" fmla="*/ 212009 w 886808"/>
                <a:gd name="connsiteY31" fmla="*/ 1696370 h 1703096"/>
                <a:gd name="connsiteX32" fmla="*/ 127999 w 886808"/>
                <a:gd name="connsiteY32" fmla="*/ 1695649 h 1703096"/>
                <a:gd name="connsiteX33" fmla="*/ 93746 w 886808"/>
                <a:gd name="connsiteY33" fmla="*/ 1637960 h 1703096"/>
                <a:gd name="connsiteX34" fmla="*/ 33893 w 886808"/>
                <a:gd name="connsiteY34" fmla="*/ 1449748 h 1703096"/>
                <a:gd name="connsiteX35" fmla="*/ 22715 w 886808"/>
                <a:gd name="connsiteY35" fmla="*/ 1174282 h 1703096"/>
                <a:gd name="connsiteX36" fmla="*/ 80766 w 886808"/>
                <a:gd name="connsiteY36" fmla="*/ 825260 h 1703096"/>
                <a:gd name="connsiteX37" fmla="*/ 146747 w 886808"/>
                <a:gd name="connsiteY37" fmla="*/ 509771 h 1703096"/>
                <a:gd name="connsiteX38" fmla="*/ 137735 w 886808"/>
                <a:gd name="connsiteY38" fmla="*/ 435136 h 1703096"/>
                <a:gd name="connsiteX39" fmla="*/ 96270 w 886808"/>
                <a:gd name="connsiteY39" fmla="*/ 281177 h 1703096"/>
                <a:gd name="connsiteX40" fmla="*/ 0 w 886808"/>
                <a:gd name="connsiteY40" fmla="*/ 326968 h 1703096"/>
                <a:gd name="connsiteX41" fmla="*/ 2793 w 886808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27246 w 886260"/>
                <a:gd name="connsiteY17" fmla="*/ 148492 h 1703096"/>
                <a:gd name="connsiteX18" fmla="*/ 709579 w 886260"/>
                <a:gd name="connsiteY18" fmla="*/ 148853 h 1703096"/>
                <a:gd name="connsiteX19" fmla="*/ 697680 w 886260"/>
                <a:gd name="connsiteY19" fmla="*/ 137315 h 1703096"/>
                <a:gd name="connsiteX20" fmla="*/ 696599 w 886260"/>
                <a:gd name="connsiteY20" fmla="*/ 0 h 1703096"/>
                <a:gd name="connsiteX21" fmla="*/ 2793 w 886260"/>
                <a:gd name="connsiteY21" fmla="*/ 5502 h 1703096"/>
                <a:gd name="connsiteX22" fmla="*/ 203717 w 886260"/>
                <a:gd name="connsiteY22" fmla="*/ 4268 h 1703096"/>
                <a:gd name="connsiteX23" fmla="*/ 202275 w 886260"/>
                <a:gd name="connsiteY23" fmla="*/ 86115 h 1703096"/>
                <a:gd name="connsiteX24" fmla="*/ 174977 w 886260"/>
                <a:gd name="connsiteY24" fmla="*/ 194085 h 1703096"/>
                <a:gd name="connsiteX25" fmla="*/ 226432 w 886260"/>
                <a:gd name="connsiteY25" fmla="*/ 315430 h 1703096"/>
                <a:gd name="connsiteX26" fmla="*/ 234725 w 886260"/>
                <a:gd name="connsiteY26" fmla="*/ 439823 h 1703096"/>
                <a:gd name="connsiteX27" fmla="*/ 212010 w 886260"/>
                <a:gd name="connsiteY27" fmla="*/ 516261 h 1703096"/>
                <a:gd name="connsiteX28" fmla="*/ 133768 w 886260"/>
                <a:gd name="connsiteY28" fmla="*/ 890522 h 1703096"/>
                <a:gd name="connsiteX29" fmla="*/ 89059 w 886260"/>
                <a:gd name="connsiteY29" fmla="*/ 1175724 h 1703096"/>
                <a:gd name="connsiteX30" fmla="*/ 99876 w 886260"/>
                <a:gd name="connsiteY30" fmla="*/ 1442177 h 1703096"/>
                <a:gd name="connsiteX31" fmla="*/ 212009 w 886260"/>
                <a:gd name="connsiteY31" fmla="*/ 1696370 h 1703096"/>
                <a:gd name="connsiteX32" fmla="*/ 127999 w 886260"/>
                <a:gd name="connsiteY32" fmla="*/ 1695649 h 1703096"/>
                <a:gd name="connsiteX33" fmla="*/ 93746 w 886260"/>
                <a:gd name="connsiteY33" fmla="*/ 1637960 h 1703096"/>
                <a:gd name="connsiteX34" fmla="*/ 33893 w 886260"/>
                <a:gd name="connsiteY34" fmla="*/ 1449748 h 1703096"/>
                <a:gd name="connsiteX35" fmla="*/ 22715 w 886260"/>
                <a:gd name="connsiteY35" fmla="*/ 1174282 h 1703096"/>
                <a:gd name="connsiteX36" fmla="*/ 80766 w 886260"/>
                <a:gd name="connsiteY36" fmla="*/ 825260 h 1703096"/>
                <a:gd name="connsiteX37" fmla="*/ 146747 w 886260"/>
                <a:gd name="connsiteY37" fmla="*/ 509771 h 1703096"/>
                <a:gd name="connsiteX38" fmla="*/ 137735 w 886260"/>
                <a:gd name="connsiteY38" fmla="*/ 435136 h 1703096"/>
                <a:gd name="connsiteX39" fmla="*/ 96270 w 886260"/>
                <a:gd name="connsiteY39" fmla="*/ 281177 h 1703096"/>
                <a:gd name="connsiteX40" fmla="*/ 0 w 886260"/>
                <a:gd name="connsiteY40" fmla="*/ 326968 h 1703096"/>
                <a:gd name="connsiteX41" fmla="*/ 2793 w 886260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09579 w 886260"/>
                <a:gd name="connsiteY17" fmla="*/ 148853 h 1703096"/>
                <a:gd name="connsiteX18" fmla="*/ 697680 w 886260"/>
                <a:gd name="connsiteY18" fmla="*/ 137315 h 1703096"/>
                <a:gd name="connsiteX19" fmla="*/ 696599 w 886260"/>
                <a:gd name="connsiteY19" fmla="*/ 0 h 1703096"/>
                <a:gd name="connsiteX20" fmla="*/ 2793 w 886260"/>
                <a:gd name="connsiteY20" fmla="*/ 5502 h 1703096"/>
                <a:gd name="connsiteX21" fmla="*/ 203717 w 886260"/>
                <a:gd name="connsiteY21" fmla="*/ 4268 h 1703096"/>
                <a:gd name="connsiteX22" fmla="*/ 202275 w 886260"/>
                <a:gd name="connsiteY22" fmla="*/ 86115 h 1703096"/>
                <a:gd name="connsiteX23" fmla="*/ 174977 w 886260"/>
                <a:gd name="connsiteY23" fmla="*/ 194085 h 1703096"/>
                <a:gd name="connsiteX24" fmla="*/ 226432 w 886260"/>
                <a:gd name="connsiteY24" fmla="*/ 315430 h 1703096"/>
                <a:gd name="connsiteX25" fmla="*/ 234725 w 886260"/>
                <a:gd name="connsiteY25" fmla="*/ 439823 h 1703096"/>
                <a:gd name="connsiteX26" fmla="*/ 212010 w 886260"/>
                <a:gd name="connsiteY26" fmla="*/ 516261 h 1703096"/>
                <a:gd name="connsiteX27" fmla="*/ 133768 w 886260"/>
                <a:gd name="connsiteY27" fmla="*/ 890522 h 1703096"/>
                <a:gd name="connsiteX28" fmla="*/ 89059 w 886260"/>
                <a:gd name="connsiteY28" fmla="*/ 1175724 h 1703096"/>
                <a:gd name="connsiteX29" fmla="*/ 99876 w 886260"/>
                <a:gd name="connsiteY29" fmla="*/ 1442177 h 1703096"/>
                <a:gd name="connsiteX30" fmla="*/ 212009 w 886260"/>
                <a:gd name="connsiteY30" fmla="*/ 1696370 h 1703096"/>
                <a:gd name="connsiteX31" fmla="*/ 127999 w 886260"/>
                <a:gd name="connsiteY31" fmla="*/ 1695649 h 1703096"/>
                <a:gd name="connsiteX32" fmla="*/ 93746 w 886260"/>
                <a:gd name="connsiteY32" fmla="*/ 1637960 h 1703096"/>
                <a:gd name="connsiteX33" fmla="*/ 33893 w 886260"/>
                <a:gd name="connsiteY33" fmla="*/ 1449748 h 1703096"/>
                <a:gd name="connsiteX34" fmla="*/ 22715 w 886260"/>
                <a:gd name="connsiteY34" fmla="*/ 1174282 h 1703096"/>
                <a:gd name="connsiteX35" fmla="*/ 80766 w 886260"/>
                <a:gd name="connsiteY35" fmla="*/ 825260 h 1703096"/>
                <a:gd name="connsiteX36" fmla="*/ 146747 w 886260"/>
                <a:gd name="connsiteY36" fmla="*/ 509771 h 1703096"/>
                <a:gd name="connsiteX37" fmla="*/ 137735 w 886260"/>
                <a:gd name="connsiteY37" fmla="*/ 435136 h 1703096"/>
                <a:gd name="connsiteX38" fmla="*/ 96270 w 886260"/>
                <a:gd name="connsiteY38" fmla="*/ 281177 h 1703096"/>
                <a:gd name="connsiteX39" fmla="*/ 0 w 886260"/>
                <a:gd name="connsiteY39" fmla="*/ 326968 h 1703096"/>
                <a:gd name="connsiteX40" fmla="*/ 2793 w 886260"/>
                <a:gd name="connsiteY40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697680 w 886260"/>
                <a:gd name="connsiteY17" fmla="*/ 137315 h 1703096"/>
                <a:gd name="connsiteX18" fmla="*/ 696599 w 886260"/>
                <a:gd name="connsiteY18" fmla="*/ 0 h 1703096"/>
                <a:gd name="connsiteX19" fmla="*/ 2793 w 886260"/>
                <a:gd name="connsiteY19" fmla="*/ 5502 h 1703096"/>
                <a:gd name="connsiteX20" fmla="*/ 203717 w 886260"/>
                <a:gd name="connsiteY20" fmla="*/ 4268 h 1703096"/>
                <a:gd name="connsiteX21" fmla="*/ 202275 w 886260"/>
                <a:gd name="connsiteY21" fmla="*/ 86115 h 1703096"/>
                <a:gd name="connsiteX22" fmla="*/ 174977 w 886260"/>
                <a:gd name="connsiteY22" fmla="*/ 194085 h 1703096"/>
                <a:gd name="connsiteX23" fmla="*/ 226432 w 886260"/>
                <a:gd name="connsiteY23" fmla="*/ 315430 h 1703096"/>
                <a:gd name="connsiteX24" fmla="*/ 234725 w 886260"/>
                <a:gd name="connsiteY24" fmla="*/ 439823 h 1703096"/>
                <a:gd name="connsiteX25" fmla="*/ 212010 w 886260"/>
                <a:gd name="connsiteY25" fmla="*/ 516261 h 1703096"/>
                <a:gd name="connsiteX26" fmla="*/ 133768 w 886260"/>
                <a:gd name="connsiteY26" fmla="*/ 890522 h 1703096"/>
                <a:gd name="connsiteX27" fmla="*/ 89059 w 886260"/>
                <a:gd name="connsiteY27" fmla="*/ 1175724 h 1703096"/>
                <a:gd name="connsiteX28" fmla="*/ 99876 w 886260"/>
                <a:gd name="connsiteY28" fmla="*/ 1442177 h 1703096"/>
                <a:gd name="connsiteX29" fmla="*/ 212009 w 886260"/>
                <a:gd name="connsiteY29" fmla="*/ 1696370 h 1703096"/>
                <a:gd name="connsiteX30" fmla="*/ 127999 w 886260"/>
                <a:gd name="connsiteY30" fmla="*/ 1695649 h 1703096"/>
                <a:gd name="connsiteX31" fmla="*/ 93746 w 886260"/>
                <a:gd name="connsiteY31" fmla="*/ 1637960 h 1703096"/>
                <a:gd name="connsiteX32" fmla="*/ 33893 w 886260"/>
                <a:gd name="connsiteY32" fmla="*/ 1449748 h 1703096"/>
                <a:gd name="connsiteX33" fmla="*/ 22715 w 886260"/>
                <a:gd name="connsiteY33" fmla="*/ 1174282 h 1703096"/>
                <a:gd name="connsiteX34" fmla="*/ 80766 w 886260"/>
                <a:gd name="connsiteY34" fmla="*/ 825260 h 1703096"/>
                <a:gd name="connsiteX35" fmla="*/ 146747 w 886260"/>
                <a:gd name="connsiteY35" fmla="*/ 509771 h 1703096"/>
                <a:gd name="connsiteX36" fmla="*/ 137735 w 886260"/>
                <a:gd name="connsiteY36" fmla="*/ 435136 h 1703096"/>
                <a:gd name="connsiteX37" fmla="*/ 96270 w 886260"/>
                <a:gd name="connsiteY37" fmla="*/ 281177 h 1703096"/>
                <a:gd name="connsiteX38" fmla="*/ 0 w 886260"/>
                <a:gd name="connsiteY38" fmla="*/ 326968 h 1703096"/>
                <a:gd name="connsiteX39" fmla="*/ 2793 w 886260"/>
                <a:gd name="connsiteY39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15943 w 886260"/>
                <a:gd name="connsiteY4" fmla="*/ 169404 h 1703096"/>
                <a:gd name="connsiteX5" fmla="*/ 805848 w 886260"/>
                <a:gd name="connsiteY5" fmla="*/ 336704 h 1703096"/>
                <a:gd name="connsiteX6" fmla="*/ 830366 w 886260"/>
                <a:gd name="connsiteY6" fmla="*/ 1013832 h 1703096"/>
                <a:gd name="connsiteX7" fmla="*/ 835774 w 886260"/>
                <a:gd name="connsiteY7" fmla="*/ 1206010 h 1703096"/>
                <a:gd name="connsiteX8" fmla="*/ 802242 w 886260"/>
                <a:gd name="connsiteY8" fmla="*/ 1459843 h 1703096"/>
                <a:gd name="connsiteX9" fmla="*/ 673162 w 886260"/>
                <a:gd name="connsiteY9" fmla="*/ 1702499 h 1703096"/>
                <a:gd name="connsiteX10" fmla="*/ 591676 w 886260"/>
                <a:gd name="connsiteY10" fmla="*/ 1702860 h 1703096"/>
                <a:gd name="connsiteX11" fmla="*/ 749961 w 886260"/>
                <a:gd name="connsiteY11" fmla="*/ 1369343 h 1703096"/>
                <a:gd name="connsiteX12" fmla="*/ 763662 w 886260"/>
                <a:gd name="connsiteY12" fmla="*/ 1200241 h 1703096"/>
                <a:gd name="connsiteX13" fmla="*/ 751764 w 886260"/>
                <a:gd name="connsiteY13" fmla="*/ 909270 h 1703096"/>
                <a:gd name="connsiteX14" fmla="*/ 731933 w 886260"/>
                <a:gd name="connsiteY14" fmla="*/ 408455 h 1703096"/>
                <a:gd name="connsiteX15" fmla="*/ 744913 w 886260"/>
                <a:gd name="connsiteY15" fmla="*/ 167962 h 1703096"/>
                <a:gd name="connsiteX16" fmla="*/ 697680 w 886260"/>
                <a:gd name="connsiteY16" fmla="*/ 137315 h 1703096"/>
                <a:gd name="connsiteX17" fmla="*/ 696599 w 886260"/>
                <a:gd name="connsiteY17" fmla="*/ 0 h 1703096"/>
                <a:gd name="connsiteX18" fmla="*/ 2793 w 886260"/>
                <a:gd name="connsiteY18" fmla="*/ 5502 h 1703096"/>
                <a:gd name="connsiteX19" fmla="*/ 203717 w 886260"/>
                <a:gd name="connsiteY19" fmla="*/ 4268 h 1703096"/>
                <a:gd name="connsiteX20" fmla="*/ 202275 w 886260"/>
                <a:gd name="connsiteY20" fmla="*/ 86115 h 1703096"/>
                <a:gd name="connsiteX21" fmla="*/ 174977 w 886260"/>
                <a:gd name="connsiteY21" fmla="*/ 194085 h 1703096"/>
                <a:gd name="connsiteX22" fmla="*/ 226432 w 886260"/>
                <a:gd name="connsiteY22" fmla="*/ 315430 h 1703096"/>
                <a:gd name="connsiteX23" fmla="*/ 234725 w 886260"/>
                <a:gd name="connsiteY23" fmla="*/ 439823 h 1703096"/>
                <a:gd name="connsiteX24" fmla="*/ 212010 w 886260"/>
                <a:gd name="connsiteY24" fmla="*/ 516261 h 1703096"/>
                <a:gd name="connsiteX25" fmla="*/ 133768 w 886260"/>
                <a:gd name="connsiteY25" fmla="*/ 890522 h 1703096"/>
                <a:gd name="connsiteX26" fmla="*/ 89059 w 886260"/>
                <a:gd name="connsiteY26" fmla="*/ 1175724 h 1703096"/>
                <a:gd name="connsiteX27" fmla="*/ 99876 w 886260"/>
                <a:gd name="connsiteY27" fmla="*/ 1442177 h 1703096"/>
                <a:gd name="connsiteX28" fmla="*/ 212009 w 886260"/>
                <a:gd name="connsiteY28" fmla="*/ 1696370 h 1703096"/>
                <a:gd name="connsiteX29" fmla="*/ 127999 w 886260"/>
                <a:gd name="connsiteY29" fmla="*/ 1695649 h 1703096"/>
                <a:gd name="connsiteX30" fmla="*/ 93746 w 886260"/>
                <a:gd name="connsiteY30" fmla="*/ 1637960 h 1703096"/>
                <a:gd name="connsiteX31" fmla="*/ 33893 w 886260"/>
                <a:gd name="connsiteY31" fmla="*/ 1449748 h 1703096"/>
                <a:gd name="connsiteX32" fmla="*/ 22715 w 886260"/>
                <a:gd name="connsiteY32" fmla="*/ 1174282 h 1703096"/>
                <a:gd name="connsiteX33" fmla="*/ 80766 w 886260"/>
                <a:gd name="connsiteY33" fmla="*/ 825260 h 1703096"/>
                <a:gd name="connsiteX34" fmla="*/ 146747 w 886260"/>
                <a:gd name="connsiteY34" fmla="*/ 509771 h 1703096"/>
                <a:gd name="connsiteX35" fmla="*/ 137735 w 886260"/>
                <a:gd name="connsiteY35" fmla="*/ 435136 h 1703096"/>
                <a:gd name="connsiteX36" fmla="*/ 96270 w 886260"/>
                <a:gd name="connsiteY36" fmla="*/ 281177 h 1703096"/>
                <a:gd name="connsiteX37" fmla="*/ 0 w 886260"/>
                <a:gd name="connsiteY37" fmla="*/ 326968 h 1703096"/>
                <a:gd name="connsiteX38" fmla="*/ 2793 w 886260"/>
                <a:gd name="connsiteY38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489652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6260" h="1703096">
                  <a:moveTo>
                    <a:pt x="696599" y="0"/>
                  </a:moveTo>
                  <a:lnTo>
                    <a:pt x="884450" y="781"/>
                  </a:lnTo>
                  <a:cubicBezTo>
                    <a:pt x="888908" y="45138"/>
                    <a:pt x="883833" y="100496"/>
                    <a:pt x="883007" y="135512"/>
                  </a:cubicBezTo>
                  <a:cubicBezTo>
                    <a:pt x="871589" y="163616"/>
                    <a:pt x="828803" y="135872"/>
                    <a:pt x="815943" y="169404"/>
                  </a:cubicBezTo>
                  <a:cubicBezTo>
                    <a:pt x="811617" y="225291"/>
                    <a:pt x="807651" y="280817"/>
                    <a:pt x="805848" y="336704"/>
                  </a:cubicBezTo>
                  <a:cubicBezTo>
                    <a:pt x="803414" y="702413"/>
                    <a:pt x="813283" y="813310"/>
                    <a:pt x="830366" y="1013832"/>
                  </a:cubicBezTo>
                  <a:cubicBezTo>
                    <a:pt x="833611" y="1078012"/>
                    <a:pt x="837216" y="1141831"/>
                    <a:pt x="835774" y="1206010"/>
                  </a:cubicBezTo>
                  <a:cubicBezTo>
                    <a:pt x="833611" y="1291823"/>
                    <a:pt x="829344" y="1377095"/>
                    <a:pt x="802242" y="1459843"/>
                  </a:cubicBezTo>
                  <a:cubicBezTo>
                    <a:pt x="775140" y="1542591"/>
                    <a:pt x="708256" y="1661996"/>
                    <a:pt x="673162" y="1702499"/>
                  </a:cubicBezTo>
                  <a:cubicBezTo>
                    <a:pt x="645039" y="1703220"/>
                    <a:pt x="618357" y="1703220"/>
                    <a:pt x="591676" y="1702860"/>
                  </a:cubicBezTo>
                  <a:cubicBezTo>
                    <a:pt x="661372" y="1591688"/>
                    <a:pt x="714133" y="1531315"/>
                    <a:pt x="749961" y="1369343"/>
                  </a:cubicBezTo>
                  <a:cubicBezTo>
                    <a:pt x="759696" y="1313457"/>
                    <a:pt x="762941" y="1256849"/>
                    <a:pt x="763662" y="1200241"/>
                  </a:cubicBezTo>
                  <a:cubicBezTo>
                    <a:pt x="764744" y="1103251"/>
                    <a:pt x="758975" y="1006261"/>
                    <a:pt x="751764" y="909270"/>
                  </a:cubicBezTo>
                  <a:cubicBezTo>
                    <a:pt x="739866" y="742693"/>
                    <a:pt x="727246" y="575754"/>
                    <a:pt x="731933" y="408455"/>
                  </a:cubicBezTo>
                  <a:cubicBezTo>
                    <a:pt x="734097" y="328050"/>
                    <a:pt x="738063" y="248006"/>
                    <a:pt x="744913" y="167962"/>
                  </a:cubicBezTo>
                  <a:cubicBezTo>
                    <a:pt x="739204" y="122772"/>
                    <a:pt x="705732" y="165309"/>
                    <a:pt x="697680" y="137315"/>
                  </a:cubicBezTo>
                  <a:cubicBezTo>
                    <a:pt x="695517" y="114119"/>
                    <a:pt x="692935" y="47702"/>
                    <a:pt x="696599" y="0"/>
                  </a:cubicBezTo>
                  <a:close/>
                  <a:moveTo>
                    <a:pt x="2793" y="5502"/>
                  </a:moveTo>
                  <a:lnTo>
                    <a:pt x="203717" y="4268"/>
                  </a:lnTo>
                  <a:cubicBezTo>
                    <a:pt x="203356" y="31671"/>
                    <a:pt x="204798" y="58713"/>
                    <a:pt x="202275" y="86115"/>
                  </a:cubicBezTo>
                  <a:cubicBezTo>
                    <a:pt x="197888" y="119767"/>
                    <a:pt x="190304" y="153447"/>
                    <a:pt x="174977" y="194085"/>
                  </a:cubicBezTo>
                  <a:cubicBezTo>
                    <a:pt x="195168" y="228699"/>
                    <a:pt x="215976" y="276490"/>
                    <a:pt x="226432" y="315430"/>
                  </a:cubicBezTo>
                  <a:cubicBezTo>
                    <a:pt x="237609" y="356173"/>
                    <a:pt x="238691" y="397998"/>
                    <a:pt x="234725" y="439823"/>
                  </a:cubicBezTo>
                  <a:cubicBezTo>
                    <a:pt x="212969" y="468457"/>
                    <a:pt x="216053" y="476809"/>
                    <a:pt x="212010" y="489652"/>
                  </a:cubicBezTo>
                  <a:lnTo>
                    <a:pt x="133768" y="890522"/>
                  </a:lnTo>
                  <a:cubicBezTo>
                    <a:pt x="112495" y="984628"/>
                    <a:pt x="95549" y="1079455"/>
                    <a:pt x="89059" y="1175724"/>
                  </a:cubicBezTo>
                  <a:cubicBezTo>
                    <a:pt x="82930" y="1265142"/>
                    <a:pt x="85814" y="1353840"/>
                    <a:pt x="99876" y="1442177"/>
                  </a:cubicBezTo>
                  <a:cubicBezTo>
                    <a:pt x="120368" y="1528951"/>
                    <a:pt x="138026" y="1615361"/>
                    <a:pt x="212009" y="1696370"/>
                  </a:cubicBezTo>
                  <a:cubicBezTo>
                    <a:pt x="173153" y="1704748"/>
                    <a:pt x="147710" y="1705384"/>
                    <a:pt x="127999" y="1695649"/>
                  </a:cubicBezTo>
                  <a:cubicBezTo>
                    <a:pt x="116822" y="1676179"/>
                    <a:pt x="104203" y="1657791"/>
                    <a:pt x="93746" y="1637960"/>
                  </a:cubicBezTo>
                  <a:cubicBezTo>
                    <a:pt x="62377" y="1578828"/>
                    <a:pt x="44709" y="1515370"/>
                    <a:pt x="33893" y="1449748"/>
                  </a:cubicBezTo>
                  <a:cubicBezTo>
                    <a:pt x="19470" y="1358527"/>
                    <a:pt x="16586" y="1266585"/>
                    <a:pt x="22715" y="1174282"/>
                  </a:cubicBezTo>
                  <a:cubicBezTo>
                    <a:pt x="30648" y="1056018"/>
                    <a:pt x="53723" y="940279"/>
                    <a:pt x="80766" y="825260"/>
                  </a:cubicBezTo>
                  <a:cubicBezTo>
                    <a:pt x="101438" y="714508"/>
                    <a:pt x="137252" y="574792"/>
                    <a:pt x="146747" y="509771"/>
                  </a:cubicBezTo>
                  <a:cubicBezTo>
                    <a:pt x="156242" y="444750"/>
                    <a:pt x="146148" y="473235"/>
                    <a:pt x="137735" y="435136"/>
                  </a:cubicBezTo>
                  <a:cubicBezTo>
                    <a:pt x="129322" y="397037"/>
                    <a:pt x="155512" y="320977"/>
                    <a:pt x="96270" y="281177"/>
                  </a:cubicBezTo>
                  <a:cubicBezTo>
                    <a:pt x="77941" y="288268"/>
                    <a:pt x="54285" y="305181"/>
                    <a:pt x="0" y="326968"/>
                  </a:cubicBezTo>
                  <a:cubicBezTo>
                    <a:pt x="6191" y="266508"/>
                    <a:pt x="903" y="83776"/>
                    <a:pt x="2793" y="5502"/>
                  </a:cubicBezTo>
                  <a:close/>
                </a:path>
              </a:pathLst>
            </a:custGeom>
            <a:solidFill>
              <a:schemeClr val="accent4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42A23A-59B9-A9B9-3CAA-96B9D6EBCB24}"/>
                </a:ext>
              </a:extLst>
            </p:cNvPr>
            <p:cNvSpPr/>
            <p:nvPr/>
          </p:nvSpPr>
          <p:spPr>
            <a:xfrm>
              <a:off x="7499942" y="4401154"/>
              <a:ext cx="75304" cy="71751"/>
            </a:xfrm>
            <a:custGeom>
              <a:avLst/>
              <a:gdLst>
                <a:gd name="connsiteX0" fmla="*/ 60784 w 72111"/>
                <a:gd name="connsiteY0" fmla="*/ 71751 h 68506"/>
                <a:gd name="connsiteX1" fmla="*/ 1652 w 72111"/>
                <a:gd name="connsiteY1" fmla="*/ 57329 h 68506"/>
                <a:gd name="connsiteX2" fmla="*/ 2734 w 72111"/>
                <a:gd name="connsiteY2" fmla="*/ 34614 h 68506"/>
                <a:gd name="connsiteX3" fmla="*/ 7782 w 72111"/>
                <a:gd name="connsiteY3" fmla="*/ 0 h 68506"/>
                <a:gd name="connsiteX4" fmla="*/ 66553 w 72111"/>
                <a:gd name="connsiteY4" fmla="*/ 7932 h 68506"/>
                <a:gd name="connsiteX5" fmla="*/ 73043 w 72111"/>
                <a:gd name="connsiteY5" fmla="*/ 6851 h 68506"/>
                <a:gd name="connsiteX6" fmla="*/ 60784 w 72111"/>
                <a:gd name="connsiteY6" fmla="*/ 71751 h 68506"/>
                <a:gd name="connsiteX0" fmla="*/ 60784 w 73043"/>
                <a:gd name="connsiteY0" fmla="*/ 71751 h 71751"/>
                <a:gd name="connsiteX1" fmla="*/ 1652 w 73043"/>
                <a:gd name="connsiteY1" fmla="*/ 57329 h 71751"/>
                <a:gd name="connsiteX2" fmla="*/ 2734 w 73043"/>
                <a:gd name="connsiteY2" fmla="*/ 34614 h 71751"/>
                <a:gd name="connsiteX3" fmla="*/ 7782 w 73043"/>
                <a:gd name="connsiteY3" fmla="*/ 0 h 71751"/>
                <a:gd name="connsiteX4" fmla="*/ 66553 w 73043"/>
                <a:gd name="connsiteY4" fmla="*/ 7932 h 71751"/>
                <a:gd name="connsiteX5" fmla="*/ 73043 w 73043"/>
                <a:gd name="connsiteY5" fmla="*/ 6851 h 71751"/>
                <a:gd name="connsiteX6" fmla="*/ 60784 w 73043"/>
                <a:gd name="connsiteY6" fmla="*/ 71751 h 71751"/>
                <a:gd name="connsiteX0" fmla="*/ 60784 w 66553"/>
                <a:gd name="connsiteY0" fmla="*/ 71751 h 71751"/>
                <a:gd name="connsiteX1" fmla="*/ 1652 w 66553"/>
                <a:gd name="connsiteY1" fmla="*/ 57329 h 71751"/>
                <a:gd name="connsiteX2" fmla="*/ 2734 w 66553"/>
                <a:gd name="connsiteY2" fmla="*/ 34614 h 71751"/>
                <a:gd name="connsiteX3" fmla="*/ 7782 w 66553"/>
                <a:gd name="connsiteY3" fmla="*/ 0 h 71751"/>
                <a:gd name="connsiteX4" fmla="*/ 66553 w 66553"/>
                <a:gd name="connsiteY4" fmla="*/ 7932 h 71751"/>
                <a:gd name="connsiteX5" fmla="*/ 60784 w 66553"/>
                <a:gd name="connsiteY5" fmla="*/ 71751 h 71751"/>
                <a:gd name="connsiteX0" fmla="*/ 63926 w 69695"/>
                <a:gd name="connsiteY0" fmla="*/ 71751 h 71751"/>
                <a:gd name="connsiteX1" fmla="*/ 4794 w 69695"/>
                <a:gd name="connsiteY1" fmla="*/ 57329 h 71751"/>
                <a:gd name="connsiteX2" fmla="*/ 10924 w 69695"/>
                <a:gd name="connsiteY2" fmla="*/ 0 h 71751"/>
                <a:gd name="connsiteX3" fmla="*/ 69695 w 69695"/>
                <a:gd name="connsiteY3" fmla="*/ 7932 h 71751"/>
                <a:gd name="connsiteX4" fmla="*/ 63926 w 69695"/>
                <a:gd name="connsiteY4" fmla="*/ 71751 h 71751"/>
                <a:gd name="connsiteX0" fmla="*/ 63926 w 76839"/>
                <a:gd name="connsiteY0" fmla="*/ 71751 h 71751"/>
                <a:gd name="connsiteX1" fmla="*/ 4794 w 76839"/>
                <a:gd name="connsiteY1" fmla="*/ 57329 h 71751"/>
                <a:gd name="connsiteX2" fmla="*/ 10924 w 76839"/>
                <a:gd name="connsiteY2" fmla="*/ 0 h 71751"/>
                <a:gd name="connsiteX3" fmla="*/ 76839 w 76839"/>
                <a:gd name="connsiteY3" fmla="*/ 10313 h 71751"/>
                <a:gd name="connsiteX4" fmla="*/ 63926 w 76839"/>
                <a:gd name="connsiteY4" fmla="*/ 71751 h 71751"/>
                <a:gd name="connsiteX0" fmla="*/ 67490 w 80403"/>
                <a:gd name="connsiteY0" fmla="*/ 71751 h 71751"/>
                <a:gd name="connsiteX1" fmla="*/ 3596 w 80403"/>
                <a:gd name="connsiteY1" fmla="*/ 66854 h 71751"/>
                <a:gd name="connsiteX2" fmla="*/ 14488 w 80403"/>
                <a:gd name="connsiteY2" fmla="*/ 0 h 71751"/>
                <a:gd name="connsiteX3" fmla="*/ 80403 w 80403"/>
                <a:gd name="connsiteY3" fmla="*/ 10313 h 71751"/>
                <a:gd name="connsiteX4" fmla="*/ 67490 w 804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52567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59940 w 72853"/>
                <a:gd name="connsiteY0" fmla="*/ 71751 h 71751"/>
                <a:gd name="connsiteX1" fmla="*/ 7952 w 72853"/>
                <a:gd name="connsiteY1" fmla="*/ 45423 h 71751"/>
                <a:gd name="connsiteX2" fmla="*/ 6938 w 72853"/>
                <a:gd name="connsiteY2" fmla="*/ 0 h 71751"/>
                <a:gd name="connsiteX3" fmla="*/ 72853 w 72853"/>
                <a:gd name="connsiteY3" fmla="*/ 10313 h 71751"/>
                <a:gd name="connsiteX4" fmla="*/ 59940 w 72853"/>
                <a:gd name="connsiteY4" fmla="*/ 71751 h 71751"/>
                <a:gd name="connsiteX0" fmla="*/ 62390 w 75303"/>
                <a:gd name="connsiteY0" fmla="*/ 71751 h 71751"/>
                <a:gd name="connsiteX1" fmla="*/ 5639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03" h="71751">
                  <a:moveTo>
                    <a:pt x="62390" y="71751"/>
                  </a:moveTo>
                  <a:lnTo>
                    <a:pt x="5639" y="62092"/>
                  </a:lnTo>
                  <a:cubicBezTo>
                    <a:pt x="-3195" y="50134"/>
                    <a:pt x="-1429" y="8233"/>
                    <a:pt x="9388" y="0"/>
                  </a:cubicBezTo>
                  <a:lnTo>
                    <a:pt x="75303" y="10313"/>
                  </a:lnTo>
                  <a:lnTo>
                    <a:pt x="62390" y="71751"/>
                  </a:lnTo>
                  <a:close/>
                </a:path>
              </a:pathLst>
            </a:custGeom>
            <a:solidFill>
              <a:srgbClr val="F7F7F7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85AE427-68F9-1585-EEA9-30B26CFC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200"/>
            <a:ext cx="7193552" cy="24333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DB3BB4-27C5-B920-79B9-5EF3B5593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" y="3123780"/>
            <a:ext cx="3315706" cy="5550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F5F196-862E-76D5-A9D9-3359D42C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416" y="3112795"/>
            <a:ext cx="3755437" cy="16550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D9F09C-D3B4-E322-9F2A-4AEA1CAB0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" y="3722111"/>
            <a:ext cx="1414130" cy="106059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3172A-6049-2234-8FBE-723534DD69B2}"/>
              </a:ext>
            </a:extLst>
          </p:cNvPr>
          <p:cNvGrpSpPr/>
          <p:nvPr/>
        </p:nvGrpSpPr>
        <p:grpSpPr>
          <a:xfrm>
            <a:off x="1576950" y="4004276"/>
            <a:ext cx="1525791" cy="755713"/>
            <a:chOff x="8760955" y="-377720"/>
            <a:chExt cx="5693435" cy="219151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9F397F-847A-369C-D843-81E1FAD8B59A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5843B9-AE28-6B8A-63B3-579EB6562A92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88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52962" y="4565986"/>
            <a:ext cx="6750107" cy="4722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Las components principals se </a:t>
            </a:r>
            <a:r>
              <a:rPr lang="en-US" sz="2000" dirty="0" err="1">
                <a:solidFill>
                  <a:schemeClr val="bg1"/>
                </a:solidFill>
              </a:rPr>
              <a:t>encuentran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2, 4, 8, 13 y 18 Hz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B9E80A-EC7D-478E-BB19-68841D23D8F7}"/>
              </a:ext>
            </a:extLst>
          </p:cNvPr>
          <p:cNvGrpSpPr/>
          <p:nvPr/>
        </p:nvGrpSpPr>
        <p:grpSpPr>
          <a:xfrm>
            <a:off x="7207151" y="1648195"/>
            <a:ext cx="1936849" cy="3488879"/>
            <a:chOff x="6918573" y="3249396"/>
            <a:chExt cx="1777542" cy="33773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22720D-DD6B-19AA-4FD5-968E5B3549C7}"/>
                </a:ext>
              </a:extLst>
            </p:cNvPr>
            <p:cNvSpPr/>
            <p:nvPr/>
          </p:nvSpPr>
          <p:spPr>
            <a:xfrm>
              <a:off x="6918573" y="6277501"/>
              <a:ext cx="1777542" cy="3492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7D2506-A1C5-56B4-9A17-EAB8F1DF017A}"/>
                </a:ext>
              </a:extLst>
            </p:cNvPr>
            <p:cNvSpPr/>
            <p:nvPr/>
          </p:nvSpPr>
          <p:spPr>
            <a:xfrm>
              <a:off x="6918573" y="6413864"/>
              <a:ext cx="1777542" cy="2129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D089D3-F318-A7AD-E0FB-8E832EBB9B99}"/>
                </a:ext>
              </a:extLst>
            </p:cNvPr>
            <p:cNvSpPr/>
            <p:nvPr/>
          </p:nvSpPr>
          <p:spPr>
            <a:xfrm>
              <a:off x="7110926" y="3855594"/>
              <a:ext cx="1392836" cy="2503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D3613-62CC-4E73-1B85-BEBA99F75F9D}"/>
                </a:ext>
              </a:extLst>
            </p:cNvPr>
            <p:cNvSpPr/>
            <p:nvPr/>
          </p:nvSpPr>
          <p:spPr>
            <a:xfrm>
              <a:off x="7062320" y="3249396"/>
              <a:ext cx="1489767" cy="3013740"/>
            </a:xfrm>
            <a:custGeom>
              <a:avLst/>
              <a:gdLst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46150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52545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52545 w 1487283"/>
                <a:gd name="connsiteY22" fmla="*/ 927368 h 3028964"/>
                <a:gd name="connsiteX23" fmla="*/ 106488 w 1487283"/>
                <a:gd name="connsiteY23" fmla="*/ 783144 h 3028964"/>
                <a:gd name="connsiteX24" fmla="*/ 66106 w 1487283"/>
                <a:gd name="connsiteY24" fmla="*/ 737354 h 3028964"/>
                <a:gd name="connsiteX25" fmla="*/ 49159 w 1487283"/>
                <a:gd name="connsiteY25" fmla="*/ 723652 h 3028964"/>
                <a:gd name="connsiteX26" fmla="*/ 37982 w 1487283"/>
                <a:gd name="connsiteY26" fmla="*/ 712114 h 3028964"/>
                <a:gd name="connsiteX27" fmla="*/ 27526 w 1487283"/>
                <a:gd name="connsiteY27" fmla="*/ 700216 h 3028964"/>
                <a:gd name="connsiteX28" fmla="*/ 124 w 1487283"/>
                <a:gd name="connsiteY28" fmla="*/ 646853 h 3028964"/>
                <a:gd name="connsiteX29" fmla="*/ 6253 w 1487283"/>
                <a:gd name="connsiteY29" fmla="*/ 217428 h 3028964"/>
                <a:gd name="connsiteX30" fmla="*/ 3008 w 1487283"/>
                <a:gd name="connsiteY30" fmla="*/ 145317 h 3028964"/>
                <a:gd name="connsiteX31" fmla="*/ 8416 w 1487283"/>
                <a:gd name="connsiteY31" fmla="*/ 98444 h 3028964"/>
                <a:gd name="connsiteX32" fmla="*/ 57092 w 1487283"/>
                <a:gd name="connsiteY32" fmla="*/ 50129 h 3028964"/>
                <a:gd name="connsiteX33" fmla="*/ 137496 w 1487283"/>
                <a:gd name="connsiteY33" fmla="*/ 30298 h 3028964"/>
                <a:gd name="connsiteX34" fmla="*/ 327150 w 1487283"/>
                <a:gd name="connsiteY34" fmla="*/ 16237 h 3028964"/>
                <a:gd name="connsiteX35" fmla="*/ 508512 w 1487283"/>
                <a:gd name="connsiteY35" fmla="*/ 8304 h 3028964"/>
                <a:gd name="connsiteX36" fmla="*/ 661389 w 1487283"/>
                <a:gd name="connsiteY36" fmla="*/ 2175 h 3028964"/>
                <a:gd name="connsiteX37" fmla="*/ 813544 w 1487283"/>
                <a:gd name="connsiteY37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921246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2813 w 1487283"/>
                <a:gd name="connsiteY15" fmla="*/ 1020360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31902 w 1487283"/>
                <a:gd name="connsiteY12" fmla="*/ 742041 h 3028964"/>
                <a:gd name="connsiteX13" fmla="*/ 1338298 w 1487283"/>
                <a:gd name="connsiteY13" fmla="*/ 921246 h 3028964"/>
                <a:gd name="connsiteX14" fmla="*/ 1339207 w 1487283"/>
                <a:gd name="connsiteY14" fmla="*/ 3028964 h 3028964"/>
                <a:gd name="connsiteX15" fmla="*/ 154428 w 1487283"/>
                <a:gd name="connsiteY15" fmla="*/ 3028964 h 3028964"/>
                <a:gd name="connsiteX16" fmla="*/ 154428 w 1487283"/>
                <a:gd name="connsiteY16" fmla="*/ 945132 h 3028964"/>
                <a:gd name="connsiteX17" fmla="*/ 106488 w 1487283"/>
                <a:gd name="connsiteY17" fmla="*/ 783144 h 3028964"/>
                <a:gd name="connsiteX18" fmla="*/ 66106 w 1487283"/>
                <a:gd name="connsiteY18" fmla="*/ 737354 h 3028964"/>
                <a:gd name="connsiteX19" fmla="*/ 49159 w 1487283"/>
                <a:gd name="connsiteY19" fmla="*/ 723652 h 3028964"/>
                <a:gd name="connsiteX20" fmla="*/ 37982 w 1487283"/>
                <a:gd name="connsiteY20" fmla="*/ 712114 h 3028964"/>
                <a:gd name="connsiteX21" fmla="*/ 27526 w 1487283"/>
                <a:gd name="connsiteY21" fmla="*/ 700216 h 3028964"/>
                <a:gd name="connsiteX22" fmla="*/ 124 w 1487283"/>
                <a:gd name="connsiteY22" fmla="*/ 646853 h 3028964"/>
                <a:gd name="connsiteX23" fmla="*/ 6253 w 1487283"/>
                <a:gd name="connsiteY23" fmla="*/ 217428 h 3028964"/>
                <a:gd name="connsiteX24" fmla="*/ 3008 w 1487283"/>
                <a:gd name="connsiteY24" fmla="*/ 145317 h 3028964"/>
                <a:gd name="connsiteX25" fmla="*/ 8416 w 1487283"/>
                <a:gd name="connsiteY25" fmla="*/ 98444 h 3028964"/>
                <a:gd name="connsiteX26" fmla="*/ 57092 w 1487283"/>
                <a:gd name="connsiteY26" fmla="*/ 50129 h 3028964"/>
                <a:gd name="connsiteX27" fmla="*/ 137496 w 1487283"/>
                <a:gd name="connsiteY27" fmla="*/ 30298 h 3028964"/>
                <a:gd name="connsiteX28" fmla="*/ 327150 w 1487283"/>
                <a:gd name="connsiteY28" fmla="*/ 16237 h 3028964"/>
                <a:gd name="connsiteX29" fmla="*/ 508512 w 1487283"/>
                <a:gd name="connsiteY29" fmla="*/ 8304 h 3028964"/>
                <a:gd name="connsiteX30" fmla="*/ 661389 w 1487283"/>
                <a:gd name="connsiteY30" fmla="*/ 2175 h 3028964"/>
                <a:gd name="connsiteX31" fmla="*/ 813544 w 1487283"/>
                <a:gd name="connsiteY31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31902 w 1487283"/>
                <a:gd name="connsiteY11" fmla="*/ 742041 h 3028964"/>
                <a:gd name="connsiteX12" fmla="*/ 1338298 w 1487283"/>
                <a:gd name="connsiteY12" fmla="*/ 921246 h 3028964"/>
                <a:gd name="connsiteX13" fmla="*/ 1339207 w 1487283"/>
                <a:gd name="connsiteY13" fmla="*/ 3028964 h 3028964"/>
                <a:gd name="connsiteX14" fmla="*/ 154428 w 1487283"/>
                <a:gd name="connsiteY14" fmla="*/ 3028964 h 3028964"/>
                <a:gd name="connsiteX15" fmla="*/ 154428 w 1487283"/>
                <a:gd name="connsiteY15" fmla="*/ 945132 h 3028964"/>
                <a:gd name="connsiteX16" fmla="*/ 106488 w 1487283"/>
                <a:gd name="connsiteY16" fmla="*/ 783144 h 3028964"/>
                <a:gd name="connsiteX17" fmla="*/ 66106 w 1487283"/>
                <a:gd name="connsiteY17" fmla="*/ 737354 h 3028964"/>
                <a:gd name="connsiteX18" fmla="*/ 49159 w 1487283"/>
                <a:gd name="connsiteY18" fmla="*/ 723652 h 3028964"/>
                <a:gd name="connsiteX19" fmla="*/ 37982 w 1487283"/>
                <a:gd name="connsiteY19" fmla="*/ 712114 h 3028964"/>
                <a:gd name="connsiteX20" fmla="*/ 27526 w 1487283"/>
                <a:gd name="connsiteY20" fmla="*/ 700216 h 3028964"/>
                <a:gd name="connsiteX21" fmla="*/ 124 w 1487283"/>
                <a:gd name="connsiteY21" fmla="*/ 646853 h 3028964"/>
                <a:gd name="connsiteX22" fmla="*/ 6253 w 1487283"/>
                <a:gd name="connsiteY22" fmla="*/ 217428 h 3028964"/>
                <a:gd name="connsiteX23" fmla="*/ 3008 w 1487283"/>
                <a:gd name="connsiteY23" fmla="*/ 145317 h 3028964"/>
                <a:gd name="connsiteX24" fmla="*/ 8416 w 1487283"/>
                <a:gd name="connsiteY24" fmla="*/ 98444 h 3028964"/>
                <a:gd name="connsiteX25" fmla="*/ 57092 w 1487283"/>
                <a:gd name="connsiteY25" fmla="*/ 50129 h 3028964"/>
                <a:gd name="connsiteX26" fmla="*/ 137496 w 1487283"/>
                <a:gd name="connsiteY26" fmla="*/ 30298 h 3028964"/>
                <a:gd name="connsiteX27" fmla="*/ 327150 w 1487283"/>
                <a:gd name="connsiteY27" fmla="*/ 16237 h 3028964"/>
                <a:gd name="connsiteX28" fmla="*/ 508512 w 1487283"/>
                <a:gd name="connsiteY28" fmla="*/ 8304 h 3028964"/>
                <a:gd name="connsiteX29" fmla="*/ 661389 w 1487283"/>
                <a:gd name="connsiteY29" fmla="*/ 2175 h 3028964"/>
                <a:gd name="connsiteX30" fmla="*/ 813544 w 1487283"/>
                <a:gd name="connsiteY30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8679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37982 w 1487283"/>
                <a:gd name="connsiteY17" fmla="*/ 712114 h 3028964"/>
                <a:gd name="connsiteX18" fmla="*/ 27526 w 1487283"/>
                <a:gd name="connsiteY18" fmla="*/ 700216 h 3028964"/>
                <a:gd name="connsiteX19" fmla="*/ 124 w 1487283"/>
                <a:gd name="connsiteY19" fmla="*/ 646853 h 3028964"/>
                <a:gd name="connsiteX20" fmla="*/ 6253 w 1487283"/>
                <a:gd name="connsiteY20" fmla="*/ 217428 h 3028964"/>
                <a:gd name="connsiteX21" fmla="*/ 3008 w 1487283"/>
                <a:gd name="connsiteY21" fmla="*/ 145317 h 3028964"/>
                <a:gd name="connsiteX22" fmla="*/ 8416 w 1487283"/>
                <a:gd name="connsiteY22" fmla="*/ 98444 h 3028964"/>
                <a:gd name="connsiteX23" fmla="*/ 57092 w 1487283"/>
                <a:gd name="connsiteY23" fmla="*/ 50129 h 3028964"/>
                <a:gd name="connsiteX24" fmla="*/ 137496 w 1487283"/>
                <a:gd name="connsiteY24" fmla="*/ 30298 h 3028964"/>
                <a:gd name="connsiteX25" fmla="*/ 327150 w 1487283"/>
                <a:gd name="connsiteY25" fmla="*/ 16237 h 3028964"/>
                <a:gd name="connsiteX26" fmla="*/ 508512 w 1487283"/>
                <a:gd name="connsiteY26" fmla="*/ 8304 h 3028964"/>
                <a:gd name="connsiteX27" fmla="*/ 661389 w 1487283"/>
                <a:gd name="connsiteY27" fmla="*/ 2175 h 3028964"/>
                <a:gd name="connsiteX28" fmla="*/ 813544 w 1487283"/>
                <a:gd name="connsiteY2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37982 w 1487283"/>
                <a:gd name="connsiteY16" fmla="*/ 712114 h 3028964"/>
                <a:gd name="connsiteX17" fmla="*/ 27526 w 1487283"/>
                <a:gd name="connsiteY17" fmla="*/ 700216 h 3028964"/>
                <a:gd name="connsiteX18" fmla="*/ 124 w 1487283"/>
                <a:gd name="connsiteY18" fmla="*/ 646853 h 3028964"/>
                <a:gd name="connsiteX19" fmla="*/ 6253 w 1487283"/>
                <a:gd name="connsiteY19" fmla="*/ 217428 h 3028964"/>
                <a:gd name="connsiteX20" fmla="*/ 3008 w 1487283"/>
                <a:gd name="connsiteY20" fmla="*/ 145317 h 3028964"/>
                <a:gd name="connsiteX21" fmla="*/ 8416 w 1487283"/>
                <a:gd name="connsiteY21" fmla="*/ 98444 h 3028964"/>
                <a:gd name="connsiteX22" fmla="*/ 57092 w 1487283"/>
                <a:gd name="connsiteY22" fmla="*/ 50129 h 3028964"/>
                <a:gd name="connsiteX23" fmla="*/ 137496 w 1487283"/>
                <a:gd name="connsiteY23" fmla="*/ 30298 h 3028964"/>
                <a:gd name="connsiteX24" fmla="*/ 327150 w 1487283"/>
                <a:gd name="connsiteY24" fmla="*/ 16237 h 3028964"/>
                <a:gd name="connsiteX25" fmla="*/ 508512 w 1487283"/>
                <a:gd name="connsiteY25" fmla="*/ 8304 h 3028964"/>
                <a:gd name="connsiteX26" fmla="*/ 661389 w 1487283"/>
                <a:gd name="connsiteY26" fmla="*/ 2175 h 3028964"/>
                <a:gd name="connsiteX27" fmla="*/ 813544 w 1487283"/>
                <a:gd name="connsiteY27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31853 w 1487234"/>
                <a:gd name="connsiteY10" fmla="*/ 742041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09473 w 1487234"/>
                <a:gd name="connsiteY10" fmla="*/ 761224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581"/>
                <a:gd name="connsiteY0" fmla="*/ 1093 h 3028964"/>
                <a:gd name="connsiteX1" fmla="*/ 1044974 w 1487581"/>
                <a:gd name="connsiteY1" fmla="*/ 11910 h 3028964"/>
                <a:gd name="connsiteX2" fmla="*/ 1154223 w 1487581"/>
                <a:gd name="connsiteY2" fmla="*/ 18400 h 3028964"/>
                <a:gd name="connsiteX3" fmla="*/ 1282221 w 1487581"/>
                <a:gd name="connsiteY3" fmla="*/ 27774 h 3028964"/>
                <a:gd name="connsiteX4" fmla="*/ 1379572 w 1487581"/>
                <a:gd name="connsiteY4" fmla="*/ 36428 h 3028964"/>
                <a:gd name="connsiteX5" fmla="*/ 1425724 w 1487581"/>
                <a:gd name="connsiteY5" fmla="*/ 47245 h 3028964"/>
                <a:gd name="connsiteX6" fmla="*/ 1486297 w 1487581"/>
                <a:gd name="connsiteY6" fmla="*/ 130894 h 3028964"/>
                <a:gd name="connsiteX7" fmla="*/ 1485577 w 1487581"/>
                <a:gd name="connsiteY7" fmla="*/ 343984 h 3028964"/>
                <a:gd name="connsiteX8" fmla="*/ 1486610 w 1487581"/>
                <a:gd name="connsiteY8" fmla="*/ 618369 h 3028964"/>
                <a:gd name="connsiteX9" fmla="*/ 1479133 w 1487581"/>
                <a:gd name="connsiteY9" fmla="*/ 692285 h 3028964"/>
                <a:gd name="connsiteX10" fmla="*/ 1409473 w 1487581"/>
                <a:gd name="connsiteY10" fmla="*/ 761224 h 3028964"/>
                <a:gd name="connsiteX11" fmla="*/ 1338249 w 1487581"/>
                <a:gd name="connsiteY11" fmla="*/ 921246 h 3028964"/>
                <a:gd name="connsiteX12" fmla="*/ 1339158 w 1487581"/>
                <a:gd name="connsiteY12" fmla="*/ 3028964 h 3028964"/>
                <a:gd name="connsiteX13" fmla="*/ 154379 w 1487581"/>
                <a:gd name="connsiteY13" fmla="*/ 3028964 h 3028964"/>
                <a:gd name="connsiteX14" fmla="*/ 154379 w 1487581"/>
                <a:gd name="connsiteY14" fmla="*/ 945132 h 3028964"/>
                <a:gd name="connsiteX15" fmla="*/ 106439 w 1487581"/>
                <a:gd name="connsiteY15" fmla="*/ 783144 h 3028964"/>
                <a:gd name="connsiteX16" fmla="*/ 27477 w 1487581"/>
                <a:gd name="connsiteY16" fmla="*/ 700216 h 3028964"/>
                <a:gd name="connsiteX17" fmla="*/ 75 w 1487581"/>
                <a:gd name="connsiteY17" fmla="*/ 646853 h 3028964"/>
                <a:gd name="connsiteX18" fmla="*/ 6204 w 1487581"/>
                <a:gd name="connsiteY18" fmla="*/ 217428 h 3028964"/>
                <a:gd name="connsiteX19" fmla="*/ 2959 w 1487581"/>
                <a:gd name="connsiteY19" fmla="*/ 145317 h 3028964"/>
                <a:gd name="connsiteX20" fmla="*/ 8367 w 1487581"/>
                <a:gd name="connsiteY20" fmla="*/ 98444 h 3028964"/>
                <a:gd name="connsiteX21" fmla="*/ 57043 w 1487581"/>
                <a:gd name="connsiteY21" fmla="*/ 50129 h 3028964"/>
                <a:gd name="connsiteX22" fmla="*/ 137447 w 1487581"/>
                <a:gd name="connsiteY22" fmla="*/ 30298 h 3028964"/>
                <a:gd name="connsiteX23" fmla="*/ 327101 w 1487581"/>
                <a:gd name="connsiteY23" fmla="*/ 16237 h 3028964"/>
                <a:gd name="connsiteX24" fmla="*/ 508463 w 1487581"/>
                <a:gd name="connsiteY24" fmla="*/ 8304 h 3028964"/>
                <a:gd name="connsiteX25" fmla="*/ 661340 w 1487581"/>
                <a:gd name="connsiteY25" fmla="*/ 2175 h 3028964"/>
                <a:gd name="connsiteX26" fmla="*/ 813495 w 1487581"/>
                <a:gd name="connsiteY26" fmla="*/ 1093 h 3028964"/>
                <a:gd name="connsiteX0" fmla="*/ 813495 w 1491175"/>
                <a:gd name="connsiteY0" fmla="*/ 1093 h 3028964"/>
                <a:gd name="connsiteX1" fmla="*/ 1044974 w 1491175"/>
                <a:gd name="connsiteY1" fmla="*/ 11910 h 3028964"/>
                <a:gd name="connsiteX2" fmla="*/ 1154223 w 1491175"/>
                <a:gd name="connsiteY2" fmla="*/ 18400 h 3028964"/>
                <a:gd name="connsiteX3" fmla="*/ 1282221 w 1491175"/>
                <a:gd name="connsiteY3" fmla="*/ 27774 h 3028964"/>
                <a:gd name="connsiteX4" fmla="*/ 1379572 w 1491175"/>
                <a:gd name="connsiteY4" fmla="*/ 36428 h 3028964"/>
                <a:gd name="connsiteX5" fmla="*/ 1425724 w 1491175"/>
                <a:gd name="connsiteY5" fmla="*/ 47245 h 3028964"/>
                <a:gd name="connsiteX6" fmla="*/ 1486297 w 1491175"/>
                <a:gd name="connsiteY6" fmla="*/ 130894 h 3028964"/>
                <a:gd name="connsiteX7" fmla="*/ 1486610 w 1491175"/>
                <a:gd name="connsiteY7" fmla="*/ 618369 h 3028964"/>
                <a:gd name="connsiteX8" fmla="*/ 1479133 w 1491175"/>
                <a:gd name="connsiteY8" fmla="*/ 692285 h 3028964"/>
                <a:gd name="connsiteX9" fmla="*/ 1409473 w 1491175"/>
                <a:gd name="connsiteY9" fmla="*/ 761224 h 3028964"/>
                <a:gd name="connsiteX10" fmla="*/ 1338249 w 1491175"/>
                <a:gd name="connsiteY10" fmla="*/ 921246 h 3028964"/>
                <a:gd name="connsiteX11" fmla="*/ 1339158 w 1491175"/>
                <a:gd name="connsiteY11" fmla="*/ 3028964 h 3028964"/>
                <a:gd name="connsiteX12" fmla="*/ 154379 w 1491175"/>
                <a:gd name="connsiteY12" fmla="*/ 3028964 h 3028964"/>
                <a:gd name="connsiteX13" fmla="*/ 154379 w 1491175"/>
                <a:gd name="connsiteY13" fmla="*/ 945132 h 3028964"/>
                <a:gd name="connsiteX14" fmla="*/ 106439 w 1491175"/>
                <a:gd name="connsiteY14" fmla="*/ 783144 h 3028964"/>
                <a:gd name="connsiteX15" fmla="*/ 27477 w 1491175"/>
                <a:gd name="connsiteY15" fmla="*/ 700216 h 3028964"/>
                <a:gd name="connsiteX16" fmla="*/ 75 w 1491175"/>
                <a:gd name="connsiteY16" fmla="*/ 646853 h 3028964"/>
                <a:gd name="connsiteX17" fmla="*/ 6204 w 1491175"/>
                <a:gd name="connsiteY17" fmla="*/ 217428 h 3028964"/>
                <a:gd name="connsiteX18" fmla="*/ 2959 w 1491175"/>
                <a:gd name="connsiteY18" fmla="*/ 145317 h 3028964"/>
                <a:gd name="connsiteX19" fmla="*/ 8367 w 1491175"/>
                <a:gd name="connsiteY19" fmla="*/ 98444 h 3028964"/>
                <a:gd name="connsiteX20" fmla="*/ 57043 w 1491175"/>
                <a:gd name="connsiteY20" fmla="*/ 50129 h 3028964"/>
                <a:gd name="connsiteX21" fmla="*/ 137447 w 1491175"/>
                <a:gd name="connsiteY21" fmla="*/ 30298 h 3028964"/>
                <a:gd name="connsiteX22" fmla="*/ 327101 w 1491175"/>
                <a:gd name="connsiteY22" fmla="*/ 16237 h 3028964"/>
                <a:gd name="connsiteX23" fmla="*/ 508463 w 1491175"/>
                <a:gd name="connsiteY23" fmla="*/ 8304 h 3028964"/>
                <a:gd name="connsiteX24" fmla="*/ 661340 w 1491175"/>
                <a:gd name="connsiteY24" fmla="*/ 2175 h 3028964"/>
                <a:gd name="connsiteX25" fmla="*/ 813495 w 1491175"/>
                <a:gd name="connsiteY25" fmla="*/ 1093 h 3028964"/>
                <a:gd name="connsiteX0" fmla="*/ 814889 w 1492569"/>
                <a:gd name="connsiteY0" fmla="*/ 1093 h 3028964"/>
                <a:gd name="connsiteX1" fmla="*/ 1046368 w 1492569"/>
                <a:gd name="connsiteY1" fmla="*/ 11910 h 3028964"/>
                <a:gd name="connsiteX2" fmla="*/ 1155617 w 1492569"/>
                <a:gd name="connsiteY2" fmla="*/ 18400 h 3028964"/>
                <a:gd name="connsiteX3" fmla="*/ 1283615 w 1492569"/>
                <a:gd name="connsiteY3" fmla="*/ 27774 h 3028964"/>
                <a:gd name="connsiteX4" fmla="*/ 1380966 w 1492569"/>
                <a:gd name="connsiteY4" fmla="*/ 36428 h 3028964"/>
                <a:gd name="connsiteX5" fmla="*/ 1427118 w 1492569"/>
                <a:gd name="connsiteY5" fmla="*/ 47245 h 3028964"/>
                <a:gd name="connsiteX6" fmla="*/ 1487691 w 1492569"/>
                <a:gd name="connsiteY6" fmla="*/ 130894 h 3028964"/>
                <a:gd name="connsiteX7" fmla="*/ 1488004 w 1492569"/>
                <a:gd name="connsiteY7" fmla="*/ 618369 h 3028964"/>
                <a:gd name="connsiteX8" fmla="*/ 1480527 w 1492569"/>
                <a:gd name="connsiteY8" fmla="*/ 692285 h 3028964"/>
                <a:gd name="connsiteX9" fmla="*/ 1410867 w 1492569"/>
                <a:gd name="connsiteY9" fmla="*/ 761224 h 3028964"/>
                <a:gd name="connsiteX10" fmla="*/ 1339643 w 1492569"/>
                <a:gd name="connsiteY10" fmla="*/ 921246 h 3028964"/>
                <a:gd name="connsiteX11" fmla="*/ 1340552 w 1492569"/>
                <a:gd name="connsiteY11" fmla="*/ 3028964 h 3028964"/>
                <a:gd name="connsiteX12" fmla="*/ 155773 w 1492569"/>
                <a:gd name="connsiteY12" fmla="*/ 3028964 h 3028964"/>
                <a:gd name="connsiteX13" fmla="*/ 155773 w 1492569"/>
                <a:gd name="connsiteY13" fmla="*/ 945132 h 3028964"/>
                <a:gd name="connsiteX14" fmla="*/ 107833 w 1492569"/>
                <a:gd name="connsiteY14" fmla="*/ 783144 h 3028964"/>
                <a:gd name="connsiteX15" fmla="*/ 28871 w 1492569"/>
                <a:gd name="connsiteY15" fmla="*/ 700216 h 3028964"/>
                <a:gd name="connsiteX16" fmla="*/ 1469 w 1492569"/>
                <a:gd name="connsiteY16" fmla="*/ 646853 h 3028964"/>
                <a:gd name="connsiteX17" fmla="*/ 4353 w 1492569"/>
                <a:gd name="connsiteY17" fmla="*/ 145317 h 3028964"/>
                <a:gd name="connsiteX18" fmla="*/ 9761 w 1492569"/>
                <a:gd name="connsiteY18" fmla="*/ 98444 h 3028964"/>
                <a:gd name="connsiteX19" fmla="*/ 58437 w 1492569"/>
                <a:gd name="connsiteY19" fmla="*/ 50129 h 3028964"/>
                <a:gd name="connsiteX20" fmla="*/ 138841 w 1492569"/>
                <a:gd name="connsiteY20" fmla="*/ 30298 h 3028964"/>
                <a:gd name="connsiteX21" fmla="*/ 328495 w 1492569"/>
                <a:gd name="connsiteY21" fmla="*/ 16237 h 3028964"/>
                <a:gd name="connsiteX22" fmla="*/ 509857 w 1492569"/>
                <a:gd name="connsiteY22" fmla="*/ 8304 h 3028964"/>
                <a:gd name="connsiteX23" fmla="*/ 662734 w 1492569"/>
                <a:gd name="connsiteY23" fmla="*/ 2175 h 3028964"/>
                <a:gd name="connsiteX24" fmla="*/ 814889 w 1492569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509857 w 1489767"/>
                <a:gd name="connsiteY22" fmla="*/ 8304 h 3028964"/>
                <a:gd name="connsiteX23" fmla="*/ 662734 w 1489767"/>
                <a:gd name="connsiteY23" fmla="*/ 2175 h 3028964"/>
                <a:gd name="connsiteX24" fmla="*/ 814889 w 1489767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662734 w 1489767"/>
                <a:gd name="connsiteY22" fmla="*/ 2175 h 3028964"/>
                <a:gd name="connsiteX23" fmla="*/ 814889 w 1489767"/>
                <a:gd name="connsiteY23" fmla="*/ 1093 h 3028964"/>
                <a:gd name="connsiteX0" fmla="*/ 814889 w 1489767"/>
                <a:gd name="connsiteY0" fmla="*/ 0 h 3027871"/>
                <a:gd name="connsiteX1" fmla="*/ 1046368 w 1489767"/>
                <a:gd name="connsiteY1" fmla="*/ 10817 h 3027871"/>
                <a:gd name="connsiteX2" fmla="*/ 1155617 w 1489767"/>
                <a:gd name="connsiteY2" fmla="*/ 17307 h 3027871"/>
                <a:gd name="connsiteX3" fmla="*/ 1283615 w 1489767"/>
                <a:gd name="connsiteY3" fmla="*/ 26681 h 3027871"/>
                <a:gd name="connsiteX4" fmla="*/ 1380966 w 1489767"/>
                <a:gd name="connsiteY4" fmla="*/ 35335 h 3027871"/>
                <a:gd name="connsiteX5" fmla="*/ 1427118 w 1489767"/>
                <a:gd name="connsiteY5" fmla="*/ 46152 h 3027871"/>
                <a:gd name="connsiteX6" fmla="*/ 1487691 w 1489767"/>
                <a:gd name="connsiteY6" fmla="*/ 129801 h 3027871"/>
                <a:gd name="connsiteX7" fmla="*/ 1488004 w 1489767"/>
                <a:gd name="connsiteY7" fmla="*/ 617276 h 3027871"/>
                <a:gd name="connsiteX8" fmla="*/ 1480527 w 1489767"/>
                <a:gd name="connsiteY8" fmla="*/ 691192 h 3027871"/>
                <a:gd name="connsiteX9" fmla="*/ 1410867 w 1489767"/>
                <a:gd name="connsiteY9" fmla="*/ 760131 h 3027871"/>
                <a:gd name="connsiteX10" fmla="*/ 1339643 w 1489767"/>
                <a:gd name="connsiteY10" fmla="*/ 920153 h 3027871"/>
                <a:gd name="connsiteX11" fmla="*/ 1340552 w 1489767"/>
                <a:gd name="connsiteY11" fmla="*/ 3027871 h 3027871"/>
                <a:gd name="connsiteX12" fmla="*/ 155773 w 1489767"/>
                <a:gd name="connsiteY12" fmla="*/ 3027871 h 3027871"/>
                <a:gd name="connsiteX13" fmla="*/ 155773 w 1489767"/>
                <a:gd name="connsiteY13" fmla="*/ 944039 h 3027871"/>
                <a:gd name="connsiteX14" fmla="*/ 107833 w 1489767"/>
                <a:gd name="connsiteY14" fmla="*/ 782051 h 3027871"/>
                <a:gd name="connsiteX15" fmla="*/ 28871 w 1489767"/>
                <a:gd name="connsiteY15" fmla="*/ 699123 h 3027871"/>
                <a:gd name="connsiteX16" fmla="*/ 1469 w 1489767"/>
                <a:gd name="connsiteY16" fmla="*/ 645760 h 3027871"/>
                <a:gd name="connsiteX17" fmla="*/ 4353 w 1489767"/>
                <a:gd name="connsiteY17" fmla="*/ 144224 h 3027871"/>
                <a:gd name="connsiteX18" fmla="*/ 9761 w 1489767"/>
                <a:gd name="connsiteY18" fmla="*/ 97351 h 3027871"/>
                <a:gd name="connsiteX19" fmla="*/ 58437 w 1489767"/>
                <a:gd name="connsiteY19" fmla="*/ 49036 h 3027871"/>
                <a:gd name="connsiteX20" fmla="*/ 138841 w 1489767"/>
                <a:gd name="connsiteY20" fmla="*/ 29205 h 3027871"/>
                <a:gd name="connsiteX21" fmla="*/ 328495 w 1489767"/>
                <a:gd name="connsiteY21" fmla="*/ 15144 h 3027871"/>
                <a:gd name="connsiteX22" fmla="*/ 814889 w 1489767"/>
                <a:gd name="connsiteY22" fmla="*/ 0 h 3027871"/>
                <a:gd name="connsiteX0" fmla="*/ 328495 w 1489767"/>
                <a:gd name="connsiteY0" fmla="*/ 4327 h 3017054"/>
                <a:gd name="connsiteX1" fmla="*/ 1046368 w 1489767"/>
                <a:gd name="connsiteY1" fmla="*/ 0 h 3017054"/>
                <a:gd name="connsiteX2" fmla="*/ 1155617 w 1489767"/>
                <a:gd name="connsiteY2" fmla="*/ 6490 h 3017054"/>
                <a:gd name="connsiteX3" fmla="*/ 1283615 w 1489767"/>
                <a:gd name="connsiteY3" fmla="*/ 15864 h 3017054"/>
                <a:gd name="connsiteX4" fmla="*/ 1380966 w 1489767"/>
                <a:gd name="connsiteY4" fmla="*/ 24518 h 3017054"/>
                <a:gd name="connsiteX5" fmla="*/ 1427118 w 1489767"/>
                <a:gd name="connsiteY5" fmla="*/ 35335 h 3017054"/>
                <a:gd name="connsiteX6" fmla="*/ 1487691 w 1489767"/>
                <a:gd name="connsiteY6" fmla="*/ 118984 h 3017054"/>
                <a:gd name="connsiteX7" fmla="*/ 1488004 w 1489767"/>
                <a:gd name="connsiteY7" fmla="*/ 606459 h 3017054"/>
                <a:gd name="connsiteX8" fmla="*/ 1480527 w 1489767"/>
                <a:gd name="connsiteY8" fmla="*/ 680375 h 3017054"/>
                <a:gd name="connsiteX9" fmla="*/ 1410867 w 1489767"/>
                <a:gd name="connsiteY9" fmla="*/ 749314 h 3017054"/>
                <a:gd name="connsiteX10" fmla="*/ 1339643 w 1489767"/>
                <a:gd name="connsiteY10" fmla="*/ 909336 h 3017054"/>
                <a:gd name="connsiteX11" fmla="*/ 1340552 w 1489767"/>
                <a:gd name="connsiteY11" fmla="*/ 3017054 h 3017054"/>
                <a:gd name="connsiteX12" fmla="*/ 155773 w 1489767"/>
                <a:gd name="connsiteY12" fmla="*/ 3017054 h 3017054"/>
                <a:gd name="connsiteX13" fmla="*/ 155773 w 1489767"/>
                <a:gd name="connsiteY13" fmla="*/ 933222 h 3017054"/>
                <a:gd name="connsiteX14" fmla="*/ 107833 w 1489767"/>
                <a:gd name="connsiteY14" fmla="*/ 771234 h 3017054"/>
                <a:gd name="connsiteX15" fmla="*/ 28871 w 1489767"/>
                <a:gd name="connsiteY15" fmla="*/ 688306 h 3017054"/>
                <a:gd name="connsiteX16" fmla="*/ 1469 w 1489767"/>
                <a:gd name="connsiteY16" fmla="*/ 634943 h 3017054"/>
                <a:gd name="connsiteX17" fmla="*/ 4353 w 1489767"/>
                <a:gd name="connsiteY17" fmla="*/ 133407 h 3017054"/>
                <a:gd name="connsiteX18" fmla="*/ 9761 w 1489767"/>
                <a:gd name="connsiteY18" fmla="*/ 86534 h 3017054"/>
                <a:gd name="connsiteX19" fmla="*/ 58437 w 1489767"/>
                <a:gd name="connsiteY19" fmla="*/ 38219 h 3017054"/>
                <a:gd name="connsiteX20" fmla="*/ 138841 w 1489767"/>
                <a:gd name="connsiteY20" fmla="*/ 18388 h 3017054"/>
                <a:gd name="connsiteX21" fmla="*/ 328495 w 1489767"/>
                <a:gd name="connsiteY21" fmla="*/ 4327 h 3017054"/>
                <a:gd name="connsiteX0" fmla="*/ 328495 w 1489767"/>
                <a:gd name="connsiteY0" fmla="*/ 0 h 3012727"/>
                <a:gd name="connsiteX1" fmla="*/ 1155617 w 1489767"/>
                <a:gd name="connsiteY1" fmla="*/ 2163 h 3012727"/>
                <a:gd name="connsiteX2" fmla="*/ 1283615 w 1489767"/>
                <a:gd name="connsiteY2" fmla="*/ 11537 h 3012727"/>
                <a:gd name="connsiteX3" fmla="*/ 1380966 w 1489767"/>
                <a:gd name="connsiteY3" fmla="*/ 20191 h 3012727"/>
                <a:gd name="connsiteX4" fmla="*/ 1427118 w 1489767"/>
                <a:gd name="connsiteY4" fmla="*/ 31008 h 3012727"/>
                <a:gd name="connsiteX5" fmla="*/ 1487691 w 1489767"/>
                <a:gd name="connsiteY5" fmla="*/ 114657 h 3012727"/>
                <a:gd name="connsiteX6" fmla="*/ 1488004 w 1489767"/>
                <a:gd name="connsiteY6" fmla="*/ 602132 h 3012727"/>
                <a:gd name="connsiteX7" fmla="*/ 1480527 w 1489767"/>
                <a:gd name="connsiteY7" fmla="*/ 676048 h 3012727"/>
                <a:gd name="connsiteX8" fmla="*/ 1410867 w 1489767"/>
                <a:gd name="connsiteY8" fmla="*/ 744987 h 3012727"/>
                <a:gd name="connsiteX9" fmla="*/ 1339643 w 1489767"/>
                <a:gd name="connsiteY9" fmla="*/ 905009 h 3012727"/>
                <a:gd name="connsiteX10" fmla="*/ 1340552 w 1489767"/>
                <a:gd name="connsiteY10" fmla="*/ 3012727 h 3012727"/>
                <a:gd name="connsiteX11" fmla="*/ 155773 w 1489767"/>
                <a:gd name="connsiteY11" fmla="*/ 3012727 h 3012727"/>
                <a:gd name="connsiteX12" fmla="*/ 155773 w 1489767"/>
                <a:gd name="connsiteY12" fmla="*/ 928895 h 3012727"/>
                <a:gd name="connsiteX13" fmla="*/ 107833 w 1489767"/>
                <a:gd name="connsiteY13" fmla="*/ 766907 h 3012727"/>
                <a:gd name="connsiteX14" fmla="*/ 28871 w 1489767"/>
                <a:gd name="connsiteY14" fmla="*/ 683979 h 3012727"/>
                <a:gd name="connsiteX15" fmla="*/ 1469 w 1489767"/>
                <a:gd name="connsiteY15" fmla="*/ 630616 h 3012727"/>
                <a:gd name="connsiteX16" fmla="*/ 4353 w 1489767"/>
                <a:gd name="connsiteY16" fmla="*/ 129080 h 3012727"/>
                <a:gd name="connsiteX17" fmla="*/ 9761 w 1489767"/>
                <a:gd name="connsiteY17" fmla="*/ 82207 h 3012727"/>
                <a:gd name="connsiteX18" fmla="*/ 58437 w 1489767"/>
                <a:gd name="connsiteY18" fmla="*/ 33892 h 3012727"/>
                <a:gd name="connsiteX19" fmla="*/ 138841 w 1489767"/>
                <a:gd name="connsiteY19" fmla="*/ 14061 h 3012727"/>
                <a:gd name="connsiteX20" fmla="*/ 328495 w 1489767"/>
                <a:gd name="connsiteY20" fmla="*/ 0 h 3012727"/>
                <a:gd name="connsiteX0" fmla="*/ 328495 w 1489767"/>
                <a:gd name="connsiteY0" fmla="*/ 0 h 3012727"/>
                <a:gd name="connsiteX1" fmla="*/ 1283615 w 1489767"/>
                <a:gd name="connsiteY1" fmla="*/ 11537 h 3012727"/>
                <a:gd name="connsiteX2" fmla="*/ 1380966 w 1489767"/>
                <a:gd name="connsiteY2" fmla="*/ 20191 h 3012727"/>
                <a:gd name="connsiteX3" fmla="*/ 1427118 w 1489767"/>
                <a:gd name="connsiteY3" fmla="*/ 31008 h 3012727"/>
                <a:gd name="connsiteX4" fmla="*/ 1487691 w 1489767"/>
                <a:gd name="connsiteY4" fmla="*/ 114657 h 3012727"/>
                <a:gd name="connsiteX5" fmla="*/ 1488004 w 1489767"/>
                <a:gd name="connsiteY5" fmla="*/ 602132 h 3012727"/>
                <a:gd name="connsiteX6" fmla="*/ 1480527 w 1489767"/>
                <a:gd name="connsiteY6" fmla="*/ 676048 h 3012727"/>
                <a:gd name="connsiteX7" fmla="*/ 1410867 w 1489767"/>
                <a:gd name="connsiteY7" fmla="*/ 744987 h 3012727"/>
                <a:gd name="connsiteX8" fmla="*/ 1339643 w 1489767"/>
                <a:gd name="connsiteY8" fmla="*/ 905009 h 3012727"/>
                <a:gd name="connsiteX9" fmla="*/ 1340552 w 1489767"/>
                <a:gd name="connsiteY9" fmla="*/ 3012727 h 3012727"/>
                <a:gd name="connsiteX10" fmla="*/ 155773 w 1489767"/>
                <a:gd name="connsiteY10" fmla="*/ 3012727 h 3012727"/>
                <a:gd name="connsiteX11" fmla="*/ 155773 w 1489767"/>
                <a:gd name="connsiteY11" fmla="*/ 928895 h 3012727"/>
                <a:gd name="connsiteX12" fmla="*/ 107833 w 1489767"/>
                <a:gd name="connsiteY12" fmla="*/ 766907 h 3012727"/>
                <a:gd name="connsiteX13" fmla="*/ 28871 w 1489767"/>
                <a:gd name="connsiteY13" fmla="*/ 683979 h 3012727"/>
                <a:gd name="connsiteX14" fmla="*/ 1469 w 1489767"/>
                <a:gd name="connsiteY14" fmla="*/ 630616 h 3012727"/>
                <a:gd name="connsiteX15" fmla="*/ 4353 w 1489767"/>
                <a:gd name="connsiteY15" fmla="*/ 129080 h 3012727"/>
                <a:gd name="connsiteX16" fmla="*/ 9761 w 1489767"/>
                <a:gd name="connsiteY16" fmla="*/ 82207 h 3012727"/>
                <a:gd name="connsiteX17" fmla="*/ 58437 w 1489767"/>
                <a:gd name="connsiteY17" fmla="*/ 33892 h 3012727"/>
                <a:gd name="connsiteX18" fmla="*/ 138841 w 1489767"/>
                <a:gd name="connsiteY18" fmla="*/ 14061 h 3012727"/>
                <a:gd name="connsiteX19" fmla="*/ 328495 w 1489767"/>
                <a:gd name="connsiteY19" fmla="*/ 0 h 3012727"/>
                <a:gd name="connsiteX0" fmla="*/ 138841 w 1489767"/>
                <a:gd name="connsiteY0" fmla="*/ 3158 h 3001824"/>
                <a:gd name="connsiteX1" fmla="*/ 1283615 w 1489767"/>
                <a:gd name="connsiteY1" fmla="*/ 634 h 3001824"/>
                <a:gd name="connsiteX2" fmla="*/ 1380966 w 1489767"/>
                <a:gd name="connsiteY2" fmla="*/ 9288 h 3001824"/>
                <a:gd name="connsiteX3" fmla="*/ 1427118 w 1489767"/>
                <a:gd name="connsiteY3" fmla="*/ 20105 h 3001824"/>
                <a:gd name="connsiteX4" fmla="*/ 1487691 w 1489767"/>
                <a:gd name="connsiteY4" fmla="*/ 103754 h 3001824"/>
                <a:gd name="connsiteX5" fmla="*/ 1488004 w 1489767"/>
                <a:gd name="connsiteY5" fmla="*/ 591229 h 3001824"/>
                <a:gd name="connsiteX6" fmla="*/ 1480527 w 1489767"/>
                <a:gd name="connsiteY6" fmla="*/ 665145 h 3001824"/>
                <a:gd name="connsiteX7" fmla="*/ 1410867 w 1489767"/>
                <a:gd name="connsiteY7" fmla="*/ 734084 h 3001824"/>
                <a:gd name="connsiteX8" fmla="*/ 1339643 w 1489767"/>
                <a:gd name="connsiteY8" fmla="*/ 894106 h 3001824"/>
                <a:gd name="connsiteX9" fmla="*/ 1340552 w 1489767"/>
                <a:gd name="connsiteY9" fmla="*/ 3001824 h 3001824"/>
                <a:gd name="connsiteX10" fmla="*/ 155773 w 1489767"/>
                <a:gd name="connsiteY10" fmla="*/ 3001824 h 3001824"/>
                <a:gd name="connsiteX11" fmla="*/ 155773 w 1489767"/>
                <a:gd name="connsiteY11" fmla="*/ 917992 h 3001824"/>
                <a:gd name="connsiteX12" fmla="*/ 107833 w 1489767"/>
                <a:gd name="connsiteY12" fmla="*/ 756004 h 3001824"/>
                <a:gd name="connsiteX13" fmla="*/ 28871 w 1489767"/>
                <a:gd name="connsiteY13" fmla="*/ 673076 h 3001824"/>
                <a:gd name="connsiteX14" fmla="*/ 1469 w 1489767"/>
                <a:gd name="connsiteY14" fmla="*/ 619713 h 3001824"/>
                <a:gd name="connsiteX15" fmla="*/ 4353 w 1489767"/>
                <a:gd name="connsiteY15" fmla="*/ 118177 h 3001824"/>
                <a:gd name="connsiteX16" fmla="*/ 9761 w 1489767"/>
                <a:gd name="connsiteY16" fmla="*/ 71304 h 3001824"/>
                <a:gd name="connsiteX17" fmla="*/ 58437 w 1489767"/>
                <a:gd name="connsiteY17" fmla="*/ 22989 h 3001824"/>
                <a:gd name="connsiteX18" fmla="*/ 138841 w 1489767"/>
                <a:gd name="connsiteY18" fmla="*/ 3158 h 3001824"/>
                <a:gd name="connsiteX0" fmla="*/ 138841 w 1489767"/>
                <a:gd name="connsiteY0" fmla="*/ 9839 h 3008505"/>
                <a:gd name="connsiteX1" fmla="*/ 1283615 w 1489767"/>
                <a:gd name="connsiteY1" fmla="*/ 7315 h 3008505"/>
                <a:gd name="connsiteX2" fmla="*/ 1380966 w 1489767"/>
                <a:gd name="connsiteY2" fmla="*/ 15969 h 3008505"/>
                <a:gd name="connsiteX3" fmla="*/ 1427118 w 1489767"/>
                <a:gd name="connsiteY3" fmla="*/ 26786 h 3008505"/>
                <a:gd name="connsiteX4" fmla="*/ 1487691 w 1489767"/>
                <a:gd name="connsiteY4" fmla="*/ 110435 h 3008505"/>
                <a:gd name="connsiteX5" fmla="*/ 1488004 w 1489767"/>
                <a:gd name="connsiteY5" fmla="*/ 597910 h 3008505"/>
                <a:gd name="connsiteX6" fmla="*/ 1480527 w 1489767"/>
                <a:gd name="connsiteY6" fmla="*/ 671826 h 3008505"/>
                <a:gd name="connsiteX7" fmla="*/ 1410867 w 1489767"/>
                <a:gd name="connsiteY7" fmla="*/ 740765 h 3008505"/>
                <a:gd name="connsiteX8" fmla="*/ 1339643 w 1489767"/>
                <a:gd name="connsiteY8" fmla="*/ 900787 h 3008505"/>
                <a:gd name="connsiteX9" fmla="*/ 1340552 w 1489767"/>
                <a:gd name="connsiteY9" fmla="*/ 3008505 h 3008505"/>
                <a:gd name="connsiteX10" fmla="*/ 155773 w 1489767"/>
                <a:gd name="connsiteY10" fmla="*/ 3008505 h 3008505"/>
                <a:gd name="connsiteX11" fmla="*/ 155773 w 1489767"/>
                <a:gd name="connsiteY11" fmla="*/ 924673 h 3008505"/>
                <a:gd name="connsiteX12" fmla="*/ 107833 w 1489767"/>
                <a:gd name="connsiteY12" fmla="*/ 762685 h 3008505"/>
                <a:gd name="connsiteX13" fmla="*/ 28871 w 1489767"/>
                <a:gd name="connsiteY13" fmla="*/ 679757 h 3008505"/>
                <a:gd name="connsiteX14" fmla="*/ 1469 w 1489767"/>
                <a:gd name="connsiteY14" fmla="*/ 626394 h 3008505"/>
                <a:gd name="connsiteX15" fmla="*/ 4353 w 1489767"/>
                <a:gd name="connsiteY15" fmla="*/ 124858 h 3008505"/>
                <a:gd name="connsiteX16" fmla="*/ 9761 w 1489767"/>
                <a:gd name="connsiteY16" fmla="*/ 77985 h 3008505"/>
                <a:gd name="connsiteX17" fmla="*/ 58437 w 1489767"/>
                <a:gd name="connsiteY17" fmla="*/ 29670 h 3008505"/>
                <a:gd name="connsiteX18" fmla="*/ 138841 w 1489767"/>
                <a:gd name="connsiteY18" fmla="*/ 9839 h 3008505"/>
                <a:gd name="connsiteX0" fmla="*/ 138841 w 1489767"/>
                <a:gd name="connsiteY0" fmla="*/ 0 h 2998666"/>
                <a:gd name="connsiteX1" fmla="*/ 1380966 w 1489767"/>
                <a:gd name="connsiteY1" fmla="*/ 6130 h 2998666"/>
                <a:gd name="connsiteX2" fmla="*/ 1427118 w 1489767"/>
                <a:gd name="connsiteY2" fmla="*/ 16947 h 2998666"/>
                <a:gd name="connsiteX3" fmla="*/ 1487691 w 1489767"/>
                <a:gd name="connsiteY3" fmla="*/ 100596 h 2998666"/>
                <a:gd name="connsiteX4" fmla="*/ 1488004 w 1489767"/>
                <a:gd name="connsiteY4" fmla="*/ 588071 h 2998666"/>
                <a:gd name="connsiteX5" fmla="*/ 1480527 w 1489767"/>
                <a:gd name="connsiteY5" fmla="*/ 661987 h 2998666"/>
                <a:gd name="connsiteX6" fmla="*/ 1410867 w 1489767"/>
                <a:gd name="connsiteY6" fmla="*/ 730926 h 2998666"/>
                <a:gd name="connsiteX7" fmla="*/ 1339643 w 1489767"/>
                <a:gd name="connsiteY7" fmla="*/ 890948 h 2998666"/>
                <a:gd name="connsiteX8" fmla="*/ 1340552 w 1489767"/>
                <a:gd name="connsiteY8" fmla="*/ 2998666 h 2998666"/>
                <a:gd name="connsiteX9" fmla="*/ 155773 w 1489767"/>
                <a:gd name="connsiteY9" fmla="*/ 2998666 h 2998666"/>
                <a:gd name="connsiteX10" fmla="*/ 155773 w 1489767"/>
                <a:gd name="connsiteY10" fmla="*/ 914834 h 2998666"/>
                <a:gd name="connsiteX11" fmla="*/ 107833 w 1489767"/>
                <a:gd name="connsiteY11" fmla="*/ 752846 h 2998666"/>
                <a:gd name="connsiteX12" fmla="*/ 28871 w 1489767"/>
                <a:gd name="connsiteY12" fmla="*/ 669918 h 2998666"/>
                <a:gd name="connsiteX13" fmla="*/ 1469 w 1489767"/>
                <a:gd name="connsiteY13" fmla="*/ 616555 h 2998666"/>
                <a:gd name="connsiteX14" fmla="*/ 4353 w 1489767"/>
                <a:gd name="connsiteY14" fmla="*/ 115019 h 2998666"/>
                <a:gd name="connsiteX15" fmla="*/ 9761 w 1489767"/>
                <a:gd name="connsiteY15" fmla="*/ 68146 h 2998666"/>
                <a:gd name="connsiteX16" fmla="*/ 58437 w 1489767"/>
                <a:gd name="connsiteY16" fmla="*/ 19831 h 2998666"/>
                <a:gd name="connsiteX17" fmla="*/ 138841 w 1489767"/>
                <a:gd name="connsiteY17" fmla="*/ 0 h 2998666"/>
                <a:gd name="connsiteX0" fmla="*/ 138841 w 1489767"/>
                <a:gd name="connsiteY0" fmla="*/ 1539 h 3000205"/>
                <a:gd name="connsiteX1" fmla="*/ 1377769 w 1489767"/>
                <a:gd name="connsiteY1" fmla="*/ 1275 h 3000205"/>
                <a:gd name="connsiteX2" fmla="*/ 1427118 w 1489767"/>
                <a:gd name="connsiteY2" fmla="*/ 18486 h 3000205"/>
                <a:gd name="connsiteX3" fmla="*/ 1487691 w 1489767"/>
                <a:gd name="connsiteY3" fmla="*/ 102135 h 3000205"/>
                <a:gd name="connsiteX4" fmla="*/ 1488004 w 1489767"/>
                <a:gd name="connsiteY4" fmla="*/ 589610 h 3000205"/>
                <a:gd name="connsiteX5" fmla="*/ 1480527 w 1489767"/>
                <a:gd name="connsiteY5" fmla="*/ 663526 h 3000205"/>
                <a:gd name="connsiteX6" fmla="*/ 1410867 w 1489767"/>
                <a:gd name="connsiteY6" fmla="*/ 732465 h 3000205"/>
                <a:gd name="connsiteX7" fmla="*/ 1339643 w 1489767"/>
                <a:gd name="connsiteY7" fmla="*/ 892487 h 3000205"/>
                <a:gd name="connsiteX8" fmla="*/ 1340552 w 1489767"/>
                <a:gd name="connsiteY8" fmla="*/ 3000205 h 3000205"/>
                <a:gd name="connsiteX9" fmla="*/ 155773 w 1489767"/>
                <a:gd name="connsiteY9" fmla="*/ 3000205 h 3000205"/>
                <a:gd name="connsiteX10" fmla="*/ 155773 w 1489767"/>
                <a:gd name="connsiteY10" fmla="*/ 916373 h 3000205"/>
                <a:gd name="connsiteX11" fmla="*/ 107833 w 1489767"/>
                <a:gd name="connsiteY11" fmla="*/ 754385 h 3000205"/>
                <a:gd name="connsiteX12" fmla="*/ 28871 w 1489767"/>
                <a:gd name="connsiteY12" fmla="*/ 671457 h 3000205"/>
                <a:gd name="connsiteX13" fmla="*/ 1469 w 1489767"/>
                <a:gd name="connsiteY13" fmla="*/ 618094 h 3000205"/>
                <a:gd name="connsiteX14" fmla="*/ 4353 w 1489767"/>
                <a:gd name="connsiteY14" fmla="*/ 116558 h 3000205"/>
                <a:gd name="connsiteX15" fmla="*/ 9761 w 1489767"/>
                <a:gd name="connsiteY15" fmla="*/ 69685 h 3000205"/>
                <a:gd name="connsiteX16" fmla="*/ 58437 w 1489767"/>
                <a:gd name="connsiteY16" fmla="*/ 21370 h 3000205"/>
                <a:gd name="connsiteX17" fmla="*/ 138841 w 1489767"/>
                <a:gd name="connsiteY17" fmla="*/ 1539 h 3000205"/>
                <a:gd name="connsiteX0" fmla="*/ 138841 w 1489767"/>
                <a:gd name="connsiteY0" fmla="*/ 13261 h 3011927"/>
                <a:gd name="connsiteX1" fmla="*/ 1377769 w 1489767"/>
                <a:gd name="connsiteY1" fmla="*/ 12997 h 3011927"/>
                <a:gd name="connsiteX2" fmla="*/ 1427118 w 1489767"/>
                <a:gd name="connsiteY2" fmla="*/ 30208 h 3011927"/>
                <a:gd name="connsiteX3" fmla="*/ 1487691 w 1489767"/>
                <a:gd name="connsiteY3" fmla="*/ 113857 h 3011927"/>
                <a:gd name="connsiteX4" fmla="*/ 1488004 w 1489767"/>
                <a:gd name="connsiteY4" fmla="*/ 601332 h 3011927"/>
                <a:gd name="connsiteX5" fmla="*/ 1480527 w 1489767"/>
                <a:gd name="connsiteY5" fmla="*/ 675248 h 3011927"/>
                <a:gd name="connsiteX6" fmla="*/ 1410867 w 1489767"/>
                <a:gd name="connsiteY6" fmla="*/ 744187 h 3011927"/>
                <a:gd name="connsiteX7" fmla="*/ 1339643 w 1489767"/>
                <a:gd name="connsiteY7" fmla="*/ 904209 h 3011927"/>
                <a:gd name="connsiteX8" fmla="*/ 1340552 w 1489767"/>
                <a:gd name="connsiteY8" fmla="*/ 3011927 h 3011927"/>
                <a:gd name="connsiteX9" fmla="*/ 155773 w 1489767"/>
                <a:gd name="connsiteY9" fmla="*/ 3011927 h 3011927"/>
                <a:gd name="connsiteX10" fmla="*/ 155773 w 1489767"/>
                <a:gd name="connsiteY10" fmla="*/ 928095 h 3011927"/>
                <a:gd name="connsiteX11" fmla="*/ 107833 w 1489767"/>
                <a:gd name="connsiteY11" fmla="*/ 766107 h 3011927"/>
                <a:gd name="connsiteX12" fmla="*/ 28871 w 1489767"/>
                <a:gd name="connsiteY12" fmla="*/ 683179 h 3011927"/>
                <a:gd name="connsiteX13" fmla="*/ 1469 w 1489767"/>
                <a:gd name="connsiteY13" fmla="*/ 629816 h 3011927"/>
                <a:gd name="connsiteX14" fmla="*/ 4353 w 1489767"/>
                <a:gd name="connsiteY14" fmla="*/ 128280 h 3011927"/>
                <a:gd name="connsiteX15" fmla="*/ 9761 w 1489767"/>
                <a:gd name="connsiteY15" fmla="*/ 81407 h 3011927"/>
                <a:gd name="connsiteX16" fmla="*/ 58437 w 1489767"/>
                <a:gd name="connsiteY16" fmla="*/ 33092 h 3011927"/>
                <a:gd name="connsiteX17" fmla="*/ 138841 w 1489767"/>
                <a:gd name="connsiteY17" fmla="*/ 13261 h 3011927"/>
                <a:gd name="connsiteX0" fmla="*/ 138841 w 1489767"/>
                <a:gd name="connsiteY0" fmla="*/ 12637 h 3011303"/>
                <a:gd name="connsiteX1" fmla="*/ 1377769 w 1489767"/>
                <a:gd name="connsiteY1" fmla="*/ 12373 h 3011303"/>
                <a:gd name="connsiteX2" fmla="*/ 1427118 w 1489767"/>
                <a:gd name="connsiteY2" fmla="*/ 29584 h 3011303"/>
                <a:gd name="connsiteX3" fmla="*/ 1487691 w 1489767"/>
                <a:gd name="connsiteY3" fmla="*/ 113233 h 3011303"/>
                <a:gd name="connsiteX4" fmla="*/ 1488004 w 1489767"/>
                <a:gd name="connsiteY4" fmla="*/ 600708 h 3011303"/>
                <a:gd name="connsiteX5" fmla="*/ 1480527 w 1489767"/>
                <a:gd name="connsiteY5" fmla="*/ 674624 h 3011303"/>
                <a:gd name="connsiteX6" fmla="*/ 1410867 w 1489767"/>
                <a:gd name="connsiteY6" fmla="*/ 743563 h 3011303"/>
                <a:gd name="connsiteX7" fmla="*/ 1339643 w 1489767"/>
                <a:gd name="connsiteY7" fmla="*/ 903585 h 3011303"/>
                <a:gd name="connsiteX8" fmla="*/ 1340552 w 1489767"/>
                <a:gd name="connsiteY8" fmla="*/ 3011303 h 3011303"/>
                <a:gd name="connsiteX9" fmla="*/ 155773 w 1489767"/>
                <a:gd name="connsiteY9" fmla="*/ 3011303 h 3011303"/>
                <a:gd name="connsiteX10" fmla="*/ 155773 w 1489767"/>
                <a:gd name="connsiteY10" fmla="*/ 927471 h 3011303"/>
                <a:gd name="connsiteX11" fmla="*/ 107833 w 1489767"/>
                <a:gd name="connsiteY11" fmla="*/ 765483 h 3011303"/>
                <a:gd name="connsiteX12" fmla="*/ 28871 w 1489767"/>
                <a:gd name="connsiteY12" fmla="*/ 682555 h 3011303"/>
                <a:gd name="connsiteX13" fmla="*/ 1469 w 1489767"/>
                <a:gd name="connsiteY13" fmla="*/ 629192 h 3011303"/>
                <a:gd name="connsiteX14" fmla="*/ 4353 w 1489767"/>
                <a:gd name="connsiteY14" fmla="*/ 127656 h 3011303"/>
                <a:gd name="connsiteX15" fmla="*/ 9761 w 1489767"/>
                <a:gd name="connsiteY15" fmla="*/ 80783 h 3011303"/>
                <a:gd name="connsiteX16" fmla="*/ 58437 w 1489767"/>
                <a:gd name="connsiteY16" fmla="*/ 32468 h 3011303"/>
                <a:gd name="connsiteX17" fmla="*/ 138841 w 1489767"/>
                <a:gd name="connsiteY17" fmla="*/ 12637 h 3011303"/>
                <a:gd name="connsiteX0" fmla="*/ 138841 w 1489767"/>
                <a:gd name="connsiteY0" fmla="*/ 15074 h 3013740"/>
                <a:gd name="connsiteX1" fmla="*/ 1377769 w 1489767"/>
                <a:gd name="connsiteY1" fmla="*/ 14810 h 3013740"/>
                <a:gd name="connsiteX2" fmla="*/ 1427118 w 1489767"/>
                <a:gd name="connsiteY2" fmla="*/ 32021 h 3013740"/>
                <a:gd name="connsiteX3" fmla="*/ 1487691 w 1489767"/>
                <a:gd name="connsiteY3" fmla="*/ 115670 h 3013740"/>
                <a:gd name="connsiteX4" fmla="*/ 1488004 w 1489767"/>
                <a:gd name="connsiteY4" fmla="*/ 603145 h 3013740"/>
                <a:gd name="connsiteX5" fmla="*/ 1480527 w 1489767"/>
                <a:gd name="connsiteY5" fmla="*/ 677061 h 3013740"/>
                <a:gd name="connsiteX6" fmla="*/ 1410867 w 1489767"/>
                <a:gd name="connsiteY6" fmla="*/ 746000 h 3013740"/>
                <a:gd name="connsiteX7" fmla="*/ 1339643 w 1489767"/>
                <a:gd name="connsiteY7" fmla="*/ 906022 h 3013740"/>
                <a:gd name="connsiteX8" fmla="*/ 1340552 w 1489767"/>
                <a:gd name="connsiteY8" fmla="*/ 3013740 h 3013740"/>
                <a:gd name="connsiteX9" fmla="*/ 155773 w 1489767"/>
                <a:gd name="connsiteY9" fmla="*/ 3013740 h 3013740"/>
                <a:gd name="connsiteX10" fmla="*/ 155773 w 1489767"/>
                <a:gd name="connsiteY10" fmla="*/ 929908 h 3013740"/>
                <a:gd name="connsiteX11" fmla="*/ 107833 w 1489767"/>
                <a:gd name="connsiteY11" fmla="*/ 767920 h 3013740"/>
                <a:gd name="connsiteX12" fmla="*/ 28871 w 1489767"/>
                <a:gd name="connsiteY12" fmla="*/ 684992 h 3013740"/>
                <a:gd name="connsiteX13" fmla="*/ 1469 w 1489767"/>
                <a:gd name="connsiteY13" fmla="*/ 631629 h 3013740"/>
                <a:gd name="connsiteX14" fmla="*/ 4353 w 1489767"/>
                <a:gd name="connsiteY14" fmla="*/ 130093 h 3013740"/>
                <a:gd name="connsiteX15" fmla="*/ 9761 w 1489767"/>
                <a:gd name="connsiteY15" fmla="*/ 83220 h 3013740"/>
                <a:gd name="connsiteX16" fmla="*/ 58437 w 1489767"/>
                <a:gd name="connsiteY16" fmla="*/ 34905 h 3013740"/>
                <a:gd name="connsiteX17" fmla="*/ 138841 w 1489767"/>
                <a:gd name="connsiteY17" fmla="*/ 15074 h 30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9767" h="3013740">
                  <a:moveTo>
                    <a:pt x="138841" y="15074"/>
                  </a:moveTo>
                  <a:cubicBezTo>
                    <a:pt x="381135" y="4825"/>
                    <a:pt x="965721" y="-12853"/>
                    <a:pt x="1377769" y="14810"/>
                  </a:cubicBezTo>
                  <a:cubicBezTo>
                    <a:pt x="1419833" y="17634"/>
                    <a:pt x="1408798" y="15211"/>
                    <a:pt x="1427118" y="32021"/>
                  </a:cubicBezTo>
                  <a:cubicBezTo>
                    <a:pt x="1445438" y="48831"/>
                    <a:pt x="1486249" y="68437"/>
                    <a:pt x="1487691" y="115670"/>
                  </a:cubicBezTo>
                  <a:cubicBezTo>
                    <a:pt x="1491444" y="217251"/>
                    <a:pt x="1489198" y="509580"/>
                    <a:pt x="1488004" y="603145"/>
                  </a:cubicBezTo>
                  <a:cubicBezTo>
                    <a:pt x="1486810" y="696710"/>
                    <a:pt x="1493383" y="653252"/>
                    <a:pt x="1480527" y="677061"/>
                  </a:cubicBezTo>
                  <a:cubicBezTo>
                    <a:pt x="1467671" y="700870"/>
                    <a:pt x="1434348" y="717432"/>
                    <a:pt x="1410867" y="746000"/>
                  </a:cubicBezTo>
                  <a:cubicBezTo>
                    <a:pt x="1382417" y="780614"/>
                    <a:pt x="1345500" y="831395"/>
                    <a:pt x="1339643" y="906022"/>
                  </a:cubicBezTo>
                  <a:lnTo>
                    <a:pt x="1340552" y="3013740"/>
                  </a:lnTo>
                  <a:lnTo>
                    <a:pt x="155773" y="3013740"/>
                  </a:lnTo>
                  <a:lnTo>
                    <a:pt x="155773" y="929908"/>
                  </a:lnTo>
                  <a:cubicBezTo>
                    <a:pt x="152582" y="850335"/>
                    <a:pt x="128983" y="808739"/>
                    <a:pt x="107833" y="767920"/>
                  </a:cubicBezTo>
                  <a:cubicBezTo>
                    <a:pt x="86683" y="727101"/>
                    <a:pt x="46598" y="707707"/>
                    <a:pt x="28871" y="684992"/>
                  </a:cubicBezTo>
                  <a:cubicBezTo>
                    <a:pt x="11144" y="662277"/>
                    <a:pt x="387" y="656869"/>
                    <a:pt x="1469" y="631629"/>
                  </a:cubicBezTo>
                  <a:cubicBezTo>
                    <a:pt x="-2617" y="539146"/>
                    <a:pt x="2971" y="221494"/>
                    <a:pt x="4353" y="130093"/>
                  </a:cubicBezTo>
                  <a:cubicBezTo>
                    <a:pt x="3632" y="114228"/>
                    <a:pt x="5435" y="98724"/>
                    <a:pt x="9761" y="83220"/>
                  </a:cubicBezTo>
                  <a:cubicBezTo>
                    <a:pt x="16973" y="57981"/>
                    <a:pt x="36443" y="44640"/>
                    <a:pt x="58437" y="34905"/>
                  </a:cubicBezTo>
                  <a:cubicBezTo>
                    <a:pt x="84036" y="23367"/>
                    <a:pt x="88403" y="15225"/>
                    <a:pt x="138841" y="1507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3ED93C-576A-96DB-5393-73EBB4D2A01F}"/>
                </a:ext>
              </a:extLst>
            </p:cNvPr>
            <p:cNvSpPr/>
            <p:nvPr/>
          </p:nvSpPr>
          <p:spPr>
            <a:xfrm>
              <a:off x="7697255" y="5913489"/>
              <a:ext cx="194702" cy="194702"/>
            </a:xfrm>
            <a:custGeom>
              <a:avLst/>
              <a:gdLst>
                <a:gd name="connsiteX0" fmla="*/ 96630 w 194701"/>
                <a:gd name="connsiteY0" fmla="*/ 195783 h 194701"/>
                <a:gd name="connsiteX1" fmla="*/ 0 w 194701"/>
                <a:gd name="connsiteY1" fmla="*/ 98072 h 194701"/>
                <a:gd name="connsiteX2" fmla="*/ 98072 w 194701"/>
                <a:gd name="connsiteY2" fmla="*/ 0 h 194701"/>
                <a:gd name="connsiteX3" fmla="*/ 195423 w 194701"/>
                <a:gd name="connsiteY3" fmla="*/ 97711 h 194701"/>
                <a:gd name="connsiteX4" fmla="*/ 96630 w 194701"/>
                <a:gd name="connsiteY4" fmla="*/ 195783 h 19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1" h="194701">
                  <a:moveTo>
                    <a:pt x="96630" y="195783"/>
                  </a:moveTo>
                  <a:cubicBezTo>
                    <a:pt x="42906" y="195783"/>
                    <a:pt x="0" y="152516"/>
                    <a:pt x="0" y="98072"/>
                  </a:cubicBezTo>
                  <a:cubicBezTo>
                    <a:pt x="0" y="44349"/>
                    <a:pt x="44349" y="0"/>
                    <a:pt x="98072" y="0"/>
                  </a:cubicBezTo>
                  <a:cubicBezTo>
                    <a:pt x="151074" y="360"/>
                    <a:pt x="195423" y="44709"/>
                    <a:pt x="195423" y="97711"/>
                  </a:cubicBezTo>
                  <a:cubicBezTo>
                    <a:pt x="195423" y="152516"/>
                    <a:pt x="151435" y="195783"/>
                    <a:pt x="96630" y="195783"/>
                  </a:cubicBezTo>
                  <a:close/>
                </a:path>
              </a:pathLst>
            </a:custGeom>
            <a:solidFill>
              <a:srgbClr val="C9C9C9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369EB-23B8-40D8-D5FB-95E8A6759276}"/>
                </a:ext>
              </a:extLst>
            </p:cNvPr>
            <p:cNvSpPr/>
            <p:nvPr/>
          </p:nvSpPr>
          <p:spPr>
            <a:xfrm>
              <a:off x="7718888" y="5935844"/>
              <a:ext cx="151435" cy="151435"/>
            </a:xfrm>
            <a:custGeom>
              <a:avLst/>
              <a:gdLst>
                <a:gd name="connsiteX0" fmla="*/ 76438 w 151434"/>
                <a:gd name="connsiteY0" fmla="*/ 151795 h 151434"/>
                <a:gd name="connsiteX1" fmla="*/ 0 w 151434"/>
                <a:gd name="connsiteY1" fmla="*/ 75717 h 151434"/>
                <a:gd name="connsiteX2" fmla="*/ 76078 w 151434"/>
                <a:gd name="connsiteY2" fmla="*/ 0 h 151434"/>
                <a:gd name="connsiteX3" fmla="*/ 151795 w 151434"/>
                <a:gd name="connsiteY3" fmla="*/ 75717 h 151434"/>
                <a:gd name="connsiteX4" fmla="*/ 76438 w 151434"/>
                <a:gd name="connsiteY4" fmla="*/ 151795 h 1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34" h="151434">
                  <a:moveTo>
                    <a:pt x="76438" y="151795"/>
                  </a:moveTo>
                  <a:cubicBezTo>
                    <a:pt x="33171" y="151795"/>
                    <a:pt x="0" y="118624"/>
                    <a:pt x="0" y="75717"/>
                  </a:cubicBezTo>
                  <a:cubicBezTo>
                    <a:pt x="0" y="33892"/>
                    <a:pt x="34253" y="0"/>
                    <a:pt x="76078" y="0"/>
                  </a:cubicBezTo>
                  <a:cubicBezTo>
                    <a:pt x="116821" y="0"/>
                    <a:pt x="151795" y="34974"/>
                    <a:pt x="151795" y="75717"/>
                  </a:cubicBezTo>
                  <a:cubicBezTo>
                    <a:pt x="152156" y="117182"/>
                    <a:pt x="117903" y="151795"/>
                    <a:pt x="76438" y="151795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1C9DB-4F44-AF99-B830-1361ACD7799B}"/>
                </a:ext>
              </a:extLst>
            </p:cNvPr>
            <p:cNvSpPr/>
            <p:nvPr/>
          </p:nvSpPr>
          <p:spPr>
            <a:xfrm>
              <a:off x="7362296" y="3940926"/>
              <a:ext cx="881926" cy="1699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FB5393-7DDD-2C08-9649-D5640CCEA5D1}"/>
                </a:ext>
              </a:extLst>
            </p:cNvPr>
            <p:cNvSpPr/>
            <p:nvPr/>
          </p:nvSpPr>
          <p:spPr>
            <a:xfrm>
              <a:off x="7358201" y="3940258"/>
              <a:ext cx="886260" cy="1703096"/>
            </a:xfrm>
            <a:custGeom>
              <a:avLst/>
              <a:gdLst>
                <a:gd name="connsiteX0" fmla="*/ 696642 w 884543"/>
                <a:gd name="connsiteY0" fmla="*/ 9158 h 1702577"/>
                <a:gd name="connsiteX1" fmla="*/ 835817 w 884543"/>
                <a:gd name="connsiteY1" fmla="*/ 10240 h 1702577"/>
                <a:gd name="connsiteX2" fmla="*/ 876200 w 884543"/>
                <a:gd name="connsiteY2" fmla="*/ 10600 h 1702577"/>
                <a:gd name="connsiteX3" fmla="*/ 884493 w 884543"/>
                <a:gd name="connsiteY3" fmla="*/ 19614 h 1702577"/>
                <a:gd name="connsiteX4" fmla="*/ 883771 w 884543"/>
                <a:gd name="connsiteY4" fmla="*/ 131027 h 1702577"/>
                <a:gd name="connsiteX5" fmla="*/ 883050 w 884543"/>
                <a:gd name="connsiteY5" fmla="*/ 134993 h 1702577"/>
                <a:gd name="connsiteX6" fmla="*/ 865023 w 884543"/>
                <a:gd name="connsiteY6" fmla="*/ 152300 h 1702577"/>
                <a:gd name="connsiteX7" fmla="*/ 833293 w 884543"/>
                <a:gd name="connsiteY7" fmla="*/ 152300 h 1702577"/>
                <a:gd name="connsiteX8" fmla="*/ 815986 w 884543"/>
                <a:gd name="connsiteY8" fmla="*/ 168885 h 1702577"/>
                <a:gd name="connsiteX9" fmla="*/ 805891 w 884543"/>
                <a:gd name="connsiteY9" fmla="*/ 336185 h 1702577"/>
                <a:gd name="connsiteX10" fmla="*/ 802646 w 884543"/>
                <a:gd name="connsiteY10" fmla="*/ 527641 h 1702577"/>
                <a:gd name="connsiteX11" fmla="*/ 807694 w 884543"/>
                <a:gd name="connsiteY11" fmla="*/ 665735 h 1702577"/>
                <a:gd name="connsiteX12" fmla="*/ 814544 w 884543"/>
                <a:gd name="connsiteY12" fmla="*/ 777148 h 1702577"/>
                <a:gd name="connsiteX13" fmla="*/ 823558 w 884543"/>
                <a:gd name="connsiteY13" fmla="*/ 905146 h 1702577"/>
                <a:gd name="connsiteX14" fmla="*/ 830409 w 884543"/>
                <a:gd name="connsiteY14" fmla="*/ 1013313 h 1702577"/>
                <a:gd name="connsiteX15" fmla="*/ 835817 w 884543"/>
                <a:gd name="connsiteY15" fmla="*/ 1205491 h 1702577"/>
                <a:gd name="connsiteX16" fmla="*/ 802285 w 884543"/>
                <a:gd name="connsiteY16" fmla="*/ 1459324 h 1702577"/>
                <a:gd name="connsiteX17" fmla="*/ 715751 w 884543"/>
                <a:gd name="connsiteY17" fmla="*/ 1647897 h 1702577"/>
                <a:gd name="connsiteX18" fmla="*/ 687267 w 884543"/>
                <a:gd name="connsiteY18" fmla="*/ 1690442 h 1702577"/>
                <a:gd name="connsiteX19" fmla="*/ 673205 w 884543"/>
                <a:gd name="connsiteY19" fmla="*/ 1701980 h 1702577"/>
                <a:gd name="connsiteX20" fmla="*/ 591719 w 884543"/>
                <a:gd name="connsiteY20" fmla="*/ 1702341 h 1702577"/>
                <a:gd name="connsiteX21" fmla="*/ 637149 w 884543"/>
                <a:gd name="connsiteY21" fmla="*/ 1637801 h 1702577"/>
                <a:gd name="connsiteX22" fmla="*/ 750004 w 884543"/>
                <a:gd name="connsiteY22" fmla="*/ 1368824 h 1702577"/>
                <a:gd name="connsiteX23" fmla="*/ 763705 w 884543"/>
                <a:gd name="connsiteY23" fmla="*/ 1199722 h 1702577"/>
                <a:gd name="connsiteX24" fmla="*/ 751807 w 884543"/>
                <a:gd name="connsiteY24" fmla="*/ 908751 h 1702577"/>
                <a:gd name="connsiteX25" fmla="*/ 731976 w 884543"/>
                <a:gd name="connsiteY25" fmla="*/ 407936 h 1702577"/>
                <a:gd name="connsiteX26" fmla="*/ 744956 w 884543"/>
                <a:gd name="connsiteY26" fmla="*/ 167443 h 1702577"/>
                <a:gd name="connsiteX27" fmla="*/ 727289 w 884543"/>
                <a:gd name="connsiteY27" fmla="*/ 147973 h 1702577"/>
                <a:gd name="connsiteX28" fmla="*/ 709622 w 884543"/>
                <a:gd name="connsiteY28" fmla="*/ 148334 h 1702577"/>
                <a:gd name="connsiteX29" fmla="*/ 697723 w 884543"/>
                <a:gd name="connsiteY29" fmla="*/ 136796 h 1702577"/>
                <a:gd name="connsiteX30" fmla="*/ 697002 w 884543"/>
                <a:gd name="connsiteY30" fmla="*/ 18172 h 1702577"/>
                <a:gd name="connsiteX31" fmla="*/ 696642 w 884543"/>
                <a:gd name="connsiteY31" fmla="*/ 9158 h 1702577"/>
                <a:gd name="connsiteX32" fmla="*/ 17350 w 884543"/>
                <a:gd name="connsiteY32" fmla="*/ 144 h 1702577"/>
                <a:gd name="connsiteX33" fmla="*/ 156527 w 884543"/>
                <a:gd name="connsiteY33" fmla="*/ 1946 h 1702577"/>
                <a:gd name="connsiteX34" fmla="*/ 203760 w 884543"/>
                <a:gd name="connsiteY34" fmla="*/ 3749 h 1702577"/>
                <a:gd name="connsiteX35" fmla="*/ 202318 w 884543"/>
                <a:gd name="connsiteY35" fmla="*/ 85596 h 1702577"/>
                <a:gd name="connsiteX36" fmla="*/ 175997 w 884543"/>
                <a:gd name="connsiteY36" fmla="*/ 191240 h 1702577"/>
                <a:gd name="connsiteX37" fmla="*/ 177439 w 884543"/>
                <a:gd name="connsiteY37" fmla="*/ 205662 h 1702577"/>
                <a:gd name="connsiteX38" fmla="*/ 226475 w 884543"/>
                <a:gd name="connsiteY38" fmla="*/ 314911 h 1702577"/>
                <a:gd name="connsiteX39" fmla="*/ 234768 w 884543"/>
                <a:gd name="connsiteY39" fmla="*/ 439304 h 1702577"/>
                <a:gd name="connsiteX40" fmla="*/ 231162 w 884543"/>
                <a:gd name="connsiteY40" fmla="*/ 475720 h 1702577"/>
                <a:gd name="connsiteX41" fmla="*/ 216740 w 884543"/>
                <a:gd name="connsiteY41" fmla="*/ 508170 h 1702577"/>
                <a:gd name="connsiteX42" fmla="*/ 212053 w 884543"/>
                <a:gd name="connsiteY42" fmla="*/ 515742 h 1702577"/>
                <a:gd name="connsiteX43" fmla="*/ 210507 w 884543"/>
                <a:gd name="connsiteY43" fmla="*/ 516361 h 1702577"/>
                <a:gd name="connsiteX44" fmla="*/ 212052 w 884543"/>
                <a:gd name="connsiteY44" fmla="*/ 516103 h 1702577"/>
                <a:gd name="connsiteX45" fmla="*/ 207004 w 884543"/>
                <a:gd name="connsiteY45" fmla="*/ 548688 h 1702577"/>
                <a:gd name="connsiteX46" fmla="*/ 199806 w 884543"/>
                <a:gd name="connsiteY46" fmla="*/ 580946 h 1702577"/>
                <a:gd name="connsiteX47" fmla="*/ 200019 w 884543"/>
                <a:gd name="connsiteY47" fmla="*/ 592993 h 1702577"/>
                <a:gd name="connsiteX48" fmla="*/ 197270 w 884543"/>
                <a:gd name="connsiteY48" fmla="*/ 605161 h 1702577"/>
                <a:gd name="connsiteX49" fmla="*/ 133811 w 884543"/>
                <a:gd name="connsiteY49" fmla="*/ 890003 h 1702577"/>
                <a:gd name="connsiteX50" fmla="*/ 89102 w 884543"/>
                <a:gd name="connsiteY50" fmla="*/ 1175205 h 1702577"/>
                <a:gd name="connsiteX51" fmla="*/ 99919 w 884543"/>
                <a:gd name="connsiteY51" fmla="*/ 1441658 h 1702577"/>
                <a:gd name="connsiteX52" fmla="*/ 203760 w 884543"/>
                <a:gd name="connsiteY52" fmla="*/ 1684674 h 1702577"/>
                <a:gd name="connsiteX53" fmla="*/ 212052 w 884543"/>
                <a:gd name="connsiteY53" fmla="*/ 1695851 h 1702577"/>
                <a:gd name="connsiteX54" fmla="*/ 198351 w 884543"/>
                <a:gd name="connsiteY54" fmla="*/ 1695851 h 1702577"/>
                <a:gd name="connsiteX55" fmla="*/ 137417 w 884543"/>
                <a:gd name="connsiteY55" fmla="*/ 1695491 h 1702577"/>
                <a:gd name="connsiteX56" fmla="*/ 128042 w 884543"/>
                <a:gd name="connsiteY56" fmla="*/ 1695130 h 1702577"/>
                <a:gd name="connsiteX57" fmla="*/ 93789 w 884543"/>
                <a:gd name="connsiteY57" fmla="*/ 1637441 h 1702577"/>
                <a:gd name="connsiteX58" fmla="*/ 33936 w 884543"/>
                <a:gd name="connsiteY58" fmla="*/ 1449229 h 1702577"/>
                <a:gd name="connsiteX59" fmla="*/ 22758 w 884543"/>
                <a:gd name="connsiteY59" fmla="*/ 1173763 h 1702577"/>
                <a:gd name="connsiteX60" fmla="*/ 80809 w 884543"/>
                <a:gd name="connsiteY60" fmla="*/ 824741 h 1702577"/>
                <a:gd name="connsiteX61" fmla="*/ 135614 w 884543"/>
                <a:gd name="connsiteY61" fmla="*/ 577037 h 1702577"/>
                <a:gd name="connsiteX62" fmla="*/ 136245 w 884543"/>
                <a:gd name="connsiteY62" fmla="*/ 570953 h 1702577"/>
                <a:gd name="connsiteX63" fmla="*/ 140626 w 884543"/>
                <a:gd name="connsiteY63" fmla="*/ 566259 h 1702577"/>
                <a:gd name="connsiteX64" fmla="*/ 139444 w 884543"/>
                <a:gd name="connsiteY64" fmla="*/ 555088 h 1702577"/>
                <a:gd name="connsiteX65" fmla="*/ 141742 w 884543"/>
                <a:gd name="connsiteY65" fmla="*/ 543866 h 1702577"/>
                <a:gd name="connsiteX66" fmla="*/ 146790 w 884543"/>
                <a:gd name="connsiteY66" fmla="*/ 509252 h 1702577"/>
                <a:gd name="connsiteX67" fmla="*/ 146792 w 884543"/>
                <a:gd name="connsiteY67" fmla="*/ 509253 h 1702577"/>
                <a:gd name="connsiteX68" fmla="*/ 146792 w 884543"/>
                <a:gd name="connsiteY68" fmla="*/ 509252 h 1702577"/>
                <a:gd name="connsiteX69" fmla="*/ 137778 w 884543"/>
                <a:gd name="connsiteY69" fmla="*/ 434617 h 1702577"/>
                <a:gd name="connsiteX70" fmla="*/ 110015 w 884543"/>
                <a:gd name="connsiteY70" fmla="*/ 283903 h 1702577"/>
                <a:gd name="connsiteX71" fmla="*/ 96313 w 884543"/>
                <a:gd name="connsiteY71" fmla="*/ 280658 h 1702577"/>
                <a:gd name="connsiteX72" fmla="*/ 9057 w 884543"/>
                <a:gd name="connsiteY72" fmla="*/ 332218 h 1702577"/>
                <a:gd name="connsiteX73" fmla="*/ 43 w 884543"/>
                <a:gd name="connsiteY73" fmla="*/ 326449 h 1702577"/>
                <a:gd name="connsiteX74" fmla="*/ 43 w 884543"/>
                <a:gd name="connsiteY74" fmla="*/ 290033 h 1702577"/>
                <a:gd name="connsiteX75" fmla="*/ 3288 w 884543"/>
                <a:gd name="connsiteY75" fmla="*/ 44492 h 1702577"/>
                <a:gd name="connsiteX76" fmla="*/ 4009 w 884543"/>
                <a:gd name="connsiteY76" fmla="*/ 12763 h 1702577"/>
                <a:gd name="connsiteX77" fmla="*/ 17350 w 884543"/>
                <a:gd name="connsiteY77" fmla="*/ 144 h 1702577"/>
                <a:gd name="connsiteX0" fmla="*/ 696642 w 884543"/>
                <a:gd name="connsiteY0" fmla="*/ 9014 h 1702433"/>
                <a:gd name="connsiteX1" fmla="*/ 835817 w 884543"/>
                <a:gd name="connsiteY1" fmla="*/ 10096 h 1702433"/>
                <a:gd name="connsiteX2" fmla="*/ 876200 w 884543"/>
                <a:gd name="connsiteY2" fmla="*/ 10456 h 1702433"/>
                <a:gd name="connsiteX3" fmla="*/ 884493 w 884543"/>
                <a:gd name="connsiteY3" fmla="*/ 19470 h 1702433"/>
                <a:gd name="connsiteX4" fmla="*/ 883771 w 884543"/>
                <a:gd name="connsiteY4" fmla="*/ 130883 h 1702433"/>
                <a:gd name="connsiteX5" fmla="*/ 883050 w 884543"/>
                <a:gd name="connsiteY5" fmla="*/ 134849 h 1702433"/>
                <a:gd name="connsiteX6" fmla="*/ 865023 w 884543"/>
                <a:gd name="connsiteY6" fmla="*/ 152156 h 1702433"/>
                <a:gd name="connsiteX7" fmla="*/ 833293 w 884543"/>
                <a:gd name="connsiteY7" fmla="*/ 152156 h 1702433"/>
                <a:gd name="connsiteX8" fmla="*/ 815986 w 884543"/>
                <a:gd name="connsiteY8" fmla="*/ 168741 h 1702433"/>
                <a:gd name="connsiteX9" fmla="*/ 805891 w 884543"/>
                <a:gd name="connsiteY9" fmla="*/ 336041 h 1702433"/>
                <a:gd name="connsiteX10" fmla="*/ 802646 w 884543"/>
                <a:gd name="connsiteY10" fmla="*/ 527497 h 1702433"/>
                <a:gd name="connsiteX11" fmla="*/ 807694 w 884543"/>
                <a:gd name="connsiteY11" fmla="*/ 665591 h 1702433"/>
                <a:gd name="connsiteX12" fmla="*/ 814544 w 884543"/>
                <a:gd name="connsiteY12" fmla="*/ 777004 h 1702433"/>
                <a:gd name="connsiteX13" fmla="*/ 823558 w 884543"/>
                <a:gd name="connsiteY13" fmla="*/ 905002 h 1702433"/>
                <a:gd name="connsiteX14" fmla="*/ 830409 w 884543"/>
                <a:gd name="connsiteY14" fmla="*/ 1013169 h 1702433"/>
                <a:gd name="connsiteX15" fmla="*/ 835817 w 884543"/>
                <a:gd name="connsiteY15" fmla="*/ 1205347 h 1702433"/>
                <a:gd name="connsiteX16" fmla="*/ 802285 w 884543"/>
                <a:gd name="connsiteY16" fmla="*/ 1459180 h 1702433"/>
                <a:gd name="connsiteX17" fmla="*/ 715751 w 884543"/>
                <a:gd name="connsiteY17" fmla="*/ 1647753 h 1702433"/>
                <a:gd name="connsiteX18" fmla="*/ 687267 w 884543"/>
                <a:gd name="connsiteY18" fmla="*/ 1690298 h 1702433"/>
                <a:gd name="connsiteX19" fmla="*/ 673205 w 884543"/>
                <a:gd name="connsiteY19" fmla="*/ 1701836 h 1702433"/>
                <a:gd name="connsiteX20" fmla="*/ 591719 w 884543"/>
                <a:gd name="connsiteY20" fmla="*/ 1702197 h 1702433"/>
                <a:gd name="connsiteX21" fmla="*/ 637149 w 884543"/>
                <a:gd name="connsiteY21" fmla="*/ 1637657 h 1702433"/>
                <a:gd name="connsiteX22" fmla="*/ 750004 w 884543"/>
                <a:gd name="connsiteY22" fmla="*/ 1368680 h 1702433"/>
                <a:gd name="connsiteX23" fmla="*/ 763705 w 884543"/>
                <a:gd name="connsiteY23" fmla="*/ 1199578 h 1702433"/>
                <a:gd name="connsiteX24" fmla="*/ 751807 w 884543"/>
                <a:gd name="connsiteY24" fmla="*/ 908607 h 1702433"/>
                <a:gd name="connsiteX25" fmla="*/ 731976 w 884543"/>
                <a:gd name="connsiteY25" fmla="*/ 407792 h 1702433"/>
                <a:gd name="connsiteX26" fmla="*/ 744956 w 884543"/>
                <a:gd name="connsiteY26" fmla="*/ 167299 h 1702433"/>
                <a:gd name="connsiteX27" fmla="*/ 727289 w 884543"/>
                <a:gd name="connsiteY27" fmla="*/ 147829 h 1702433"/>
                <a:gd name="connsiteX28" fmla="*/ 709622 w 884543"/>
                <a:gd name="connsiteY28" fmla="*/ 148190 h 1702433"/>
                <a:gd name="connsiteX29" fmla="*/ 697723 w 884543"/>
                <a:gd name="connsiteY29" fmla="*/ 136652 h 1702433"/>
                <a:gd name="connsiteX30" fmla="*/ 697002 w 884543"/>
                <a:gd name="connsiteY30" fmla="*/ 18028 h 1702433"/>
                <a:gd name="connsiteX31" fmla="*/ 696642 w 884543"/>
                <a:gd name="connsiteY31" fmla="*/ 9014 h 1702433"/>
                <a:gd name="connsiteX32" fmla="*/ 17350 w 884543"/>
                <a:gd name="connsiteY32" fmla="*/ 0 h 1702433"/>
                <a:gd name="connsiteX33" fmla="*/ 156527 w 884543"/>
                <a:gd name="connsiteY33" fmla="*/ 1802 h 1702433"/>
                <a:gd name="connsiteX34" fmla="*/ 203760 w 884543"/>
                <a:gd name="connsiteY34" fmla="*/ 3605 h 1702433"/>
                <a:gd name="connsiteX35" fmla="*/ 202318 w 884543"/>
                <a:gd name="connsiteY35" fmla="*/ 85452 h 1702433"/>
                <a:gd name="connsiteX36" fmla="*/ 175997 w 884543"/>
                <a:gd name="connsiteY36" fmla="*/ 191096 h 1702433"/>
                <a:gd name="connsiteX37" fmla="*/ 177439 w 884543"/>
                <a:gd name="connsiteY37" fmla="*/ 205518 h 1702433"/>
                <a:gd name="connsiteX38" fmla="*/ 226475 w 884543"/>
                <a:gd name="connsiteY38" fmla="*/ 314767 h 1702433"/>
                <a:gd name="connsiteX39" fmla="*/ 234768 w 884543"/>
                <a:gd name="connsiteY39" fmla="*/ 439160 h 1702433"/>
                <a:gd name="connsiteX40" fmla="*/ 231162 w 884543"/>
                <a:gd name="connsiteY40" fmla="*/ 475576 h 1702433"/>
                <a:gd name="connsiteX41" fmla="*/ 216740 w 884543"/>
                <a:gd name="connsiteY41" fmla="*/ 508026 h 1702433"/>
                <a:gd name="connsiteX42" fmla="*/ 212053 w 884543"/>
                <a:gd name="connsiteY42" fmla="*/ 515598 h 1702433"/>
                <a:gd name="connsiteX43" fmla="*/ 210507 w 884543"/>
                <a:gd name="connsiteY43" fmla="*/ 516217 h 1702433"/>
                <a:gd name="connsiteX44" fmla="*/ 212052 w 884543"/>
                <a:gd name="connsiteY44" fmla="*/ 515959 h 1702433"/>
                <a:gd name="connsiteX45" fmla="*/ 207004 w 884543"/>
                <a:gd name="connsiteY45" fmla="*/ 548544 h 1702433"/>
                <a:gd name="connsiteX46" fmla="*/ 199806 w 884543"/>
                <a:gd name="connsiteY46" fmla="*/ 580802 h 1702433"/>
                <a:gd name="connsiteX47" fmla="*/ 200019 w 884543"/>
                <a:gd name="connsiteY47" fmla="*/ 592849 h 1702433"/>
                <a:gd name="connsiteX48" fmla="*/ 197270 w 884543"/>
                <a:gd name="connsiteY48" fmla="*/ 605017 h 1702433"/>
                <a:gd name="connsiteX49" fmla="*/ 133811 w 884543"/>
                <a:gd name="connsiteY49" fmla="*/ 889859 h 1702433"/>
                <a:gd name="connsiteX50" fmla="*/ 89102 w 884543"/>
                <a:gd name="connsiteY50" fmla="*/ 1175061 h 1702433"/>
                <a:gd name="connsiteX51" fmla="*/ 99919 w 884543"/>
                <a:gd name="connsiteY51" fmla="*/ 1441514 h 1702433"/>
                <a:gd name="connsiteX52" fmla="*/ 203760 w 884543"/>
                <a:gd name="connsiteY52" fmla="*/ 1684530 h 1702433"/>
                <a:gd name="connsiteX53" fmla="*/ 212052 w 884543"/>
                <a:gd name="connsiteY53" fmla="*/ 1695707 h 1702433"/>
                <a:gd name="connsiteX54" fmla="*/ 198351 w 884543"/>
                <a:gd name="connsiteY54" fmla="*/ 1695707 h 1702433"/>
                <a:gd name="connsiteX55" fmla="*/ 137417 w 884543"/>
                <a:gd name="connsiteY55" fmla="*/ 1695347 h 1702433"/>
                <a:gd name="connsiteX56" fmla="*/ 128042 w 884543"/>
                <a:gd name="connsiteY56" fmla="*/ 1694986 h 1702433"/>
                <a:gd name="connsiteX57" fmla="*/ 93789 w 884543"/>
                <a:gd name="connsiteY57" fmla="*/ 1637297 h 1702433"/>
                <a:gd name="connsiteX58" fmla="*/ 33936 w 884543"/>
                <a:gd name="connsiteY58" fmla="*/ 1449085 h 1702433"/>
                <a:gd name="connsiteX59" fmla="*/ 22758 w 884543"/>
                <a:gd name="connsiteY59" fmla="*/ 1173619 h 1702433"/>
                <a:gd name="connsiteX60" fmla="*/ 80809 w 884543"/>
                <a:gd name="connsiteY60" fmla="*/ 824597 h 1702433"/>
                <a:gd name="connsiteX61" fmla="*/ 135614 w 884543"/>
                <a:gd name="connsiteY61" fmla="*/ 576893 h 1702433"/>
                <a:gd name="connsiteX62" fmla="*/ 136245 w 884543"/>
                <a:gd name="connsiteY62" fmla="*/ 570809 h 1702433"/>
                <a:gd name="connsiteX63" fmla="*/ 140626 w 884543"/>
                <a:gd name="connsiteY63" fmla="*/ 566115 h 1702433"/>
                <a:gd name="connsiteX64" fmla="*/ 139444 w 884543"/>
                <a:gd name="connsiteY64" fmla="*/ 554944 h 1702433"/>
                <a:gd name="connsiteX65" fmla="*/ 141742 w 884543"/>
                <a:gd name="connsiteY65" fmla="*/ 543722 h 1702433"/>
                <a:gd name="connsiteX66" fmla="*/ 146790 w 884543"/>
                <a:gd name="connsiteY66" fmla="*/ 509108 h 1702433"/>
                <a:gd name="connsiteX67" fmla="*/ 146792 w 884543"/>
                <a:gd name="connsiteY67" fmla="*/ 509109 h 1702433"/>
                <a:gd name="connsiteX68" fmla="*/ 146792 w 884543"/>
                <a:gd name="connsiteY68" fmla="*/ 509108 h 1702433"/>
                <a:gd name="connsiteX69" fmla="*/ 137778 w 884543"/>
                <a:gd name="connsiteY69" fmla="*/ 434473 h 1702433"/>
                <a:gd name="connsiteX70" fmla="*/ 110015 w 884543"/>
                <a:gd name="connsiteY70" fmla="*/ 283759 h 1702433"/>
                <a:gd name="connsiteX71" fmla="*/ 96313 w 884543"/>
                <a:gd name="connsiteY71" fmla="*/ 280514 h 1702433"/>
                <a:gd name="connsiteX72" fmla="*/ 9057 w 884543"/>
                <a:gd name="connsiteY72" fmla="*/ 332074 h 1702433"/>
                <a:gd name="connsiteX73" fmla="*/ 43 w 884543"/>
                <a:gd name="connsiteY73" fmla="*/ 326305 h 1702433"/>
                <a:gd name="connsiteX74" fmla="*/ 43 w 884543"/>
                <a:gd name="connsiteY74" fmla="*/ 289889 h 1702433"/>
                <a:gd name="connsiteX75" fmla="*/ 3288 w 884543"/>
                <a:gd name="connsiteY75" fmla="*/ 44348 h 1702433"/>
                <a:gd name="connsiteX76" fmla="*/ 17350 w 884543"/>
                <a:gd name="connsiteY76" fmla="*/ 0 h 1702433"/>
                <a:gd name="connsiteX0" fmla="*/ 702607 w 890508"/>
                <a:gd name="connsiteY0" fmla="*/ 9014 h 1702433"/>
                <a:gd name="connsiteX1" fmla="*/ 841782 w 890508"/>
                <a:gd name="connsiteY1" fmla="*/ 10096 h 1702433"/>
                <a:gd name="connsiteX2" fmla="*/ 882165 w 890508"/>
                <a:gd name="connsiteY2" fmla="*/ 10456 h 1702433"/>
                <a:gd name="connsiteX3" fmla="*/ 890458 w 890508"/>
                <a:gd name="connsiteY3" fmla="*/ 19470 h 1702433"/>
                <a:gd name="connsiteX4" fmla="*/ 889736 w 890508"/>
                <a:gd name="connsiteY4" fmla="*/ 130883 h 1702433"/>
                <a:gd name="connsiteX5" fmla="*/ 889015 w 890508"/>
                <a:gd name="connsiteY5" fmla="*/ 134849 h 1702433"/>
                <a:gd name="connsiteX6" fmla="*/ 870988 w 890508"/>
                <a:gd name="connsiteY6" fmla="*/ 152156 h 1702433"/>
                <a:gd name="connsiteX7" fmla="*/ 839258 w 890508"/>
                <a:gd name="connsiteY7" fmla="*/ 152156 h 1702433"/>
                <a:gd name="connsiteX8" fmla="*/ 821951 w 890508"/>
                <a:gd name="connsiteY8" fmla="*/ 168741 h 1702433"/>
                <a:gd name="connsiteX9" fmla="*/ 811856 w 890508"/>
                <a:gd name="connsiteY9" fmla="*/ 336041 h 1702433"/>
                <a:gd name="connsiteX10" fmla="*/ 808611 w 890508"/>
                <a:gd name="connsiteY10" fmla="*/ 527497 h 1702433"/>
                <a:gd name="connsiteX11" fmla="*/ 813659 w 890508"/>
                <a:gd name="connsiteY11" fmla="*/ 665591 h 1702433"/>
                <a:gd name="connsiteX12" fmla="*/ 820509 w 890508"/>
                <a:gd name="connsiteY12" fmla="*/ 777004 h 1702433"/>
                <a:gd name="connsiteX13" fmla="*/ 829523 w 890508"/>
                <a:gd name="connsiteY13" fmla="*/ 905002 h 1702433"/>
                <a:gd name="connsiteX14" fmla="*/ 836374 w 890508"/>
                <a:gd name="connsiteY14" fmla="*/ 1013169 h 1702433"/>
                <a:gd name="connsiteX15" fmla="*/ 841782 w 890508"/>
                <a:gd name="connsiteY15" fmla="*/ 1205347 h 1702433"/>
                <a:gd name="connsiteX16" fmla="*/ 808250 w 890508"/>
                <a:gd name="connsiteY16" fmla="*/ 1459180 h 1702433"/>
                <a:gd name="connsiteX17" fmla="*/ 721716 w 890508"/>
                <a:gd name="connsiteY17" fmla="*/ 1647753 h 1702433"/>
                <a:gd name="connsiteX18" fmla="*/ 693232 w 890508"/>
                <a:gd name="connsiteY18" fmla="*/ 1690298 h 1702433"/>
                <a:gd name="connsiteX19" fmla="*/ 679170 w 890508"/>
                <a:gd name="connsiteY19" fmla="*/ 1701836 h 1702433"/>
                <a:gd name="connsiteX20" fmla="*/ 597684 w 890508"/>
                <a:gd name="connsiteY20" fmla="*/ 1702197 h 1702433"/>
                <a:gd name="connsiteX21" fmla="*/ 643114 w 890508"/>
                <a:gd name="connsiteY21" fmla="*/ 1637657 h 1702433"/>
                <a:gd name="connsiteX22" fmla="*/ 755969 w 890508"/>
                <a:gd name="connsiteY22" fmla="*/ 1368680 h 1702433"/>
                <a:gd name="connsiteX23" fmla="*/ 769670 w 890508"/>
                <a:gd name="connsiteY23" fmla="*/ 1199578 h 1702433"/>
                <a:gd name="connsiteX24" fmla="*/ 757772 w 890508"/>
                <a:gd name="connsiteY24" fmla="*/ 908607 h 1702433"/>
                <a:gd name="connsiteX25" fmla="*/ 737941 w 890508"/>
                <a:gd name="connsiteY25" fmla="*/ 407792 h 1702433"/>
                <a:gd name="connsiteX26" fmla="*/ 750921 w 890508"/>
                <a:gd name="connsiteY26" fmla="*/ 167299 h 1702433"/>
                <a:gd name="connsiteX27" fmla="*/ 733254 w 890508"/>
                <a:gd name="connsiteY27" fmla="*/ 147829 h 1702433"/>
                <a:gd name="connsiteX28" fmla="*/ 715587 w 890508"/>
                <a:gd name="connsiteY28" fmla="*/ 148190 h 1702433"/>
                <a:gd name="connsiteX29" fmla="*/ 703688 w 890508"/>
                <a:gd name="connsiteY29" fmla="*/ 136652 h 1702433"/>
                <a:gd name="connsiteX30" fmla="*/ 702967 w 890508"/>
                <a:gd name="connsiteY30" fmla="*/ 18028 h 1702433"/>
                <a:gd name="connsiteX31" fmla="*/ 702607 w 890508"/>
                <a:gd name="connsiteY31" fmla="*/ 9014 h 1702433"/>
                <a:gd name="connsiteX32" fmla="*/ 11220 w 890508"/>
                <a:gd name="connsiteY32" fmla="*/ 0 h 1702433"/>
                <a:gd name="connsiteX33" fmla="*/ 162492 w 890508"/>
                <a:gd name="connsiteY33" fmla="*/ 1802 h 1702433"/>
                <a:gd name="connsiteX34" fmla="*/ 209725 w 890508"/>
                <a:gd name="connsiteY34" fmla="*/ 3605 h 1702433"/>
                <a:gd name="connsiteX35" fmla="*/ 208283 w 890508"/>
                <a:gd name="connsiteY35" fmla="*/ 85452 h 1702433"/>
                <a:gd name="connsiteX36" fmla="*/ 181962 w 890508"/>
                <a:gd name="connsiteY36" fmla="*/ 191096 h 1702433"/>
                <a:gd name="connsiteX37" fmla="*/ 183404 w 890508"/>
                <a:gd name="connsiteY37" fmla="*/ 205518 h 1702433"/>
                <a:gd name="connsiteX38" fmla="*/ 232440 w 890508"/>
                <a:gd name="connsiteY38" fmla="*/ 314767 h 1702433"/>
                <a:gd name="connsiteX39" fmla="*/ 240733 w 890508"/>
                <a:gd name="connsiteY39" fmla="*/ 439160 h 1702433"/>
                <a:gd name="connsiteX40" fmla="*/ 237127 w 890508"/>
                <a:gd name="connsiteY40" fmla="*/ 475576 h 1702433"/>
                <a:gd name="connsiteX41" fmla="*/ 222705 w 890508"/>
                <a:gd name="connsiteY41" fmla="*/ 508026 h 1702433"/>
                <a:gd name="connsiteX42" fmla="*/ 218018 w 890508"/>
                <a:gd name="connsiteY42" fmla="*/ 515598 h 1702433"/>
                <a:gd name="connsiteX43" fmla="*/ 216472 w 890508"/>
                <a:gd name="connsiteY43" fmla="*/ 516217 h 1702433"/>
                <a:gd name="connsiteX44" fmla="*/ 218017 w 890508"/>
                <a:gd name="connsiteY44" fmla="*/ 515959 h 1702433"/>
                <a:gd name="connsiteX45" fmla="*/ 212969 w 890508"/>
                <a:gd name="connsiteY45" fmla="*/ 548544 h 1702433"/>
                <a:gd name="connsiteX46" fmla="*/ 205771 w 890508"/>
                <a:gd name="connsiteY46" fmla="*/ 580802 h 1702433"/>
                <a:gd name="connsiteX47" fmla="*/ 205984 w 890508"/>
                <a:gd name="connsiteY47" fmla="*/ 592849 h 1702433"/>
                <a:gd name="connsiteX48" fmla="*/ 203235 w 890508"/>
                <a:gd name="connsiteY48" fmla="*/ 605017 h 1702433"/>
                <a:gd name="connsiteX49" fmla="*/ 139776 w 890508"/>
                <a:gd name="connsiteY49" fmla="*/ 889859 h 1702433"/>
                <a:gd name="connsiteX50" fmla="*/ 95067 w 890508"/>
                <a:gd name="connsiteY50" fmla="*/ 1175061 h 1702433"/>
                <a:gd name="connsiteX51" fmla="*/ 105884 w 890508"/>
                <a:gd name="connsiteY51" fmla="*/ 1441514 h 1702433"/>
                <a:gd name="connsiteX52" fmla="*/ 209725 w 890508"/>
                <a:gd name="connsiteY52" fmla="*/ 1684530 h 1702433"/>
                <a:gd name="connsiteX53" fmla="*/ 218017 w 890508"/>
                <a:gd name="connsiteY53" fmla="*/ 1695707 h 1702433"/>
                <a:gd name="connsiteX54" fmla="*/ 204316 w 890508"/>
                <a:gd name="connsiteY54" fmla="*/ 1695707 h 1702433"/>
                <a:gd name="connsiteX55" fmla="*/ 143382 w 890508"/>
                <a:gd name="connsiteY55" fmla="*/ 1695347 h 1702433"/>
                <a:gd name="connsiteX56" fmla="*/ 134007 w 890508"/>
                <a:gd name="connsiteY56" fmla="*/ 1694986 h 1702433"/>
                <a:gd name="connsiteX57" fmla="*/ 99754 w 890508"/>
                <a:gd name="connsiteY57" fmla="*/ 1637297 h 1702433"/>
                <a:gd name="connsiteX58" fmla="*/ 39901 w 890508"/>
                <a:gd name="connsiteY58" fmla="*/ 1449085 h 1702433"/>
                <a:gd name="connsiteX59" fmla="*/ 28723 w 890508"/>
                <a:gd name="connsiteY59" fmla="*/ 1173619 h 1702433"/>
                <a:gd name="connsiteX60" fmla="*/ 86774 w 890508"/>
                <a:gd name="connsiteY60" fmla="*/ 824597 h 1702433"/>
                <a:gd name="connsiteX61" fmla="*/ 141579 w 890508"/>
                <a:gd name="connsiteY61" fmla="*/ 576893 h 1702433"/>
                <a:gd name="connsiteX62" fmla="*/ 142210 w 890508"/>
                <a:gd name="connsiteY62" fmla="*/ 570809 h 1702433"/>
                <a:gd name="connsiteX63" fmla="*/ 146591 w 890508"/>
                <a:gd name="connsiteY63" fmla="*/ 566115 h 1702433"/>
                <a:gd name="connsiteX64" fmla="*/ 145409 w 890508"/>
                <a:gd name="connsiteY64" fmla="*/ 554944 h 1702433"/>
                <a:gd name="connsiteX65" fmla="*/ 147707 w 890508"/>
                <a:gd name="connsiteY65" fmla="*/ 543722 h 1702433"/>
                <a:gd name="connsiteX66" fmla="*/ 152755 w 890508"/>
                <a:gd name="connsiteY66" fmla="*/ 509108 h 1702433"/>
                <a:gd name="connsiteX67" fmla="*/ 152757 w 890508"/>
                <a:gd name="connsiteY67" fmla="*/ 509109 h 1702433"/>
                <a:gd name="connsiteX68" fmla="*/ 152757 w 890508"/>
                <a:gd name="connsiteY68" fmla="*/ 509108 h 1702433"/>
                <a:gd name="connsiteX69" fmla="*/ 143743 w 890508"/>
                <a:gd name="connsiteY69" fmla="*/ 434473 h 1702433"/>
                <a:gd name="connsiteX70" fmla="*/ 115980 w 890508"/>
                <a:gd name="connsiteY70" fmla="*/ 283759 h 1702433"/>
                <a:gd name="connsiteX71" fmla="*/ 102278 w 890508"/>
                <a:gd name="connsiteY71" fmla="*/ 280514 h 1702433"/>
                <a:gd name="connsiteX72" fmla="*/ 15022 w 890508"/>
                <a:gd name="connsiteY72" fmla="*/ 332074 h 1702433"/>
                <a:gd name="connsiteX73" fmla="*/ 6008 w 890508"/>
                <a:gd name="connsiteY73" fmla="*/ 326305 h 1702433"/>
                <a:gd name="connsiteX74" fmla="*/ 6008 w 890508"/>
                <a:gd name="connsiteY74" fmla="*/ 289889 h 1702433"/>
                <a:gd name="connsiteX75" fmla="*/ 9253 w 890508"/>
                <a:gd name="connsiteY75" fmla="*/ 44348 h 1702433"/>
                <a:gd name="connsiteX76" fmla="*/ 11220 w 890508"/>
                <a:gd name="connsiteY76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3289 w 884544"/>
                <a:gd name="connsiteY75" fmla="*/ 44348 h 1702433"/>
                <a:gd name="connsiteX76" fmla="*/ 5256 w 884544"/>
                <a:gd name="connsiteY76" fmla="*/ 0 h 1702433"/>
                <a:gd name="connsiteX0" fmla="*/ 704268 w 892169"/>
                <a:gd name="connsiteY0" fmla="*/ 9014 h 1702433"/>
                <a:gd name="connsiteX1" fmla="*/ 843443 w 892169"/>
                <a:gd name="connsiteY1" fmla="*/ 10096 h 1702433"/>
                <a:gd name="connsiteX2" fmla="*/ 883826 w 892169"/>
                <a:gd name="connsiteY2" fmla="*/ 10456 h 1702433"/>
                <a:gd name="connsiteX3" fmla="*/ 892119 w 892169"/>
                <a:gd name="connsiteY3" fmla="*/ 19470 h 1702433"/>
                <a:gd name="connsiteX4" fmla="*/ 891397 w 892169"/>
                <a:gd name="connsiteY4" fmla="*/ 130883 h 1702433"/>
                <a:gd name="connsiteX5" fmla="*/ 890676 w 892169"/>
                <a:gd name="connsiteY5" fmla="*/ 134849 h 1702433"/>
                <a:gd name="connsiteX6" fmla="*/ 872649 w 892169"/>
                <a:gd name="connsiteY6" fmla="*/ 152156 h 1702433"/>
                <a:gd name="connsiteX7" fmla="*/ 840919 w 892169"/>
                <a:gd name="connsiteY7" fmla="*/ 152156 h 1702433"/>
                <a:gd name="connsiteX8" fmla="*/ 823612 w 892169"/>
                <a:gd name="connsiteY8" fmla="*/ 168741 h 1702433"/>
                <a:gd name="connsiteX9" fmla="*/ 813517 w 892169"/>
                <a:gd name="connsiteY9" fmla="*/ 336041 h 1702433"/>
                <a:gd name="connsiteX10" fmla="*/ 810272 w 892169"/>
                <a:gd name="connsiteY10" fmla="*/ 527497 h 1702433"/>
                <a:gd name="connsiteX11" fmla="*/ 815320 w 892169"/>
                <a:gd name="connsiteY11" fmla="*/ 665591 h 1702433"/>
                <a:gd name="connsiteX12" fmla="*/ 822170 w 892169"/>
                <a:gd name="connsiteY12" fmla="*/ 777004 h 1702433"/>
                <a:gd name="connsiteX13" fmla="*/ 831184 w 892169"/>
                <a:gd name="connsiteY13" fmla="*/ 905002 h 1702433"/>
                <a:gd name="connsiteX14" fmla="*/ 838035 w 892169"/>
                <a:gd name="connsiteY14" fmla="*/ 1013169 h 1702433"/>
                <a:gd name="connsiteX15" fmla="*/ 843443 w 892169"/>
                <a:gd name="connsiteY15" fmla="*/ 1205347 h 1702433"/>
                <a:gd name="connsiteX16" fmla="*/ 809911 w 892169"/>
                <a:gd name="connsiteY16" fmla="*/ 1459180 h 1702433"/>
                <a:gd name="connsiteX17" fmla="*/ 723377 w 892169"/>
                <a:gd name="connsiteY17" fmla="*/ 1647753 h 1702433"/>
                <a:gd name="connsiteX18" fmla="*/ 694893 w 892169"/>
                <a:gd name="connsiteY18" fmla="*/ 1690298 h 1702433"/>
                <a:gd name="connsiteX19" fmla="*/ 680831 w 892169"/>
                <a:gd name="connsiteY19" fmla="*/ 1701836 h 1702433"/>
                <a:gd name="connsiteX20" fmla="*/ 599345 w 892169"/>
                <a:gd name="connsiteY20" fmla="*/ 1702197 h 1702433"/>
                <a:gd name="connsiteX21" fmla="*/ 644775 w 892169"/>
                <a:gd name="connsiteY21" fmla="*/ 1637657 h 1702433"/>
                <a:gd name="connsiteX22" fmla="*/ 757630 w 892169"/>
                <a:gd name="connsiteY22" fmla="*/ 1368680 h 1702433"/>
                <a:gd name="connsiteX23" fmla="*/ 771331 w 892169"/>
                <a:gd name="connsiteY23" fmla="*/ 1199578 h 1702433"/>
                <a:gd name="connsiteX24" fmla="*/ 759433 w 892169"/>
                <a:gd name="connsiteY24" fmla="*/ 908607 h 1702433"/>
                <a:gd name="connsiteX25" fmla="*/ 739602 w 892169"/>
                <a:gd name="connsiteY25" fmla="*/ 407792 h 1702433"/>
                <a:gd name="connsiteX26" fmla="*/ 752582 w 892169"/>
                <a:gd name="connsiteY26" fmla="*/ 167299 h 1702433"/>
                <a:gd name="connsiteX27" fmla="*/ 734915 w 892169"/>
                <a:gd name="connsiteY27" fmla="*/ 147829 h 1702433"/>
                <a:gd name="connsiteX28" fmla="*/ 717248 w 892169"/>
                <a:gd name="connsiteY28" fmla="*/ 148190 h 1702433"/>
                <a:gd name="connsiteX29" fmla="*/ 705349 w 892169"/>
                <a:gd name="connsiteY29" fmla="*/ 136652 h 1702433"/>
                <a:gd name="connsiteX30" fmla="*/ 704628 w 892169"/>
                <a:gd name="connsiteY30" fmla="*/ 18028 h 1702433"/>
                <a:gd name="connsiteX31" fmla="*/ 704268 w 892169"/>
                <a:gd name="connsiteY31" fmla="*/ 9014 h 1702433"/>
                <a:gd name="connsiteX32" fmla="*/ 12881 w 892169"/>
                <a:gd name="connsiteY32" fmla="*/ 0 h 1702433"/>
                <a:gd name="connsiteX33" fmla="*/ 164153 w 892169"/>
                <a:gd name="connsiteY33" fmla="*/ 1802 h 1702433"/>
                <a:gd name="connsiteX34" fmla="*/ 211386 w 892169"/>
                <a:gd name="connsiteY34" fmla="*/ 3605 h 1702433"/>
                <a:gd name="connsiteX35" fmla="*/ 209944 w 892169"/>
                <a:gd name="connsiteY35" fmla="*/ 85452 h 1702433"/>
                <a:gd name="connsiteX36" fmla="*/ 183623 w 892169"/>
                <a:gd name="connsiteY36" fmla="*/ 191096 h 1702433"/>
                <a:gd name="connsiteX37" fmla="*/ 185065 w 892169"/>
                <a:gd name="connsiteY37" fmla="*/ 205518 h 1702433"/>
                <a:gd name="connsiteX38" fmla="*/ 234101 w 892169"/>
                <a:gd name="connsiteY38" fmla="*/ 314767 h 1702433"/>
                <a:gd name="connsiteX39" fmla="*/ 242394 w 892169"/>
                <a:gd name="connsiteY39" fmla="*/ 439160 h 1702433"/>
                <a:gd name="connsiteX40" fmla="*/ 238788 w 892169"/>
                <a:gd name="connsiteY40" fmla="*/ 475576 h 1702433"/>
                <a:gd name="connsiteX41" fmla="*/ 224366 w 892169"/>
                <a:gd name="connsiteY41" fmla="*/ 508026 h 1702433"/>
                <a:gd name="connsiteX42" fmla="*/ 219679 w 892169"/>
                <a:gd name="connsiteY42" fmla="*/ 515598 h 1702433"/>
                <a:gd name="connsiteX43" fmla="*/ 218133 w 892169"/>
                <a:gd name="connsiteY43" fmla="*/ 516217 h 1702433"/>
                <a:gd name="connsiteX44" fmla="*/ 219678 w 892169"/>
                <a:gd name="connsiteY44" fmla="*/ 515959 h 1702433"/>
                <a:gd name="connsiteX45" fmla="*/ 214630 w 892169"/>
                <a:gd name="connsiteY45" fmla="*/ 548544 h 1702433"/>
                <a:gd name="connsiteX46" fmla="*/ 207432 w 892169"/>
                <a:gd name="connsiteY46" fmla="*/ 580802 h 1702433"/>
                <a:gd name="connsiteX47" fmla="*/ 207645 w 892169"/>
                <a:gd name="connsiteY47" fmla="*/ 592849 h 1702433"/>
                <a:gd name="connsiteX48" fmla="*/ 204896 w 892169"/>
                <a:gd name="connsiteY48" fmla="*/ 605017 h 1702433"/>
                <a:gd name="connsiteX49" fmla="*/ 141437 w 892169"/>
                <a:gd name="connsiteY49" fmla="*/ 889859 h 1702433"/>
                <a:gd name="connsiteX50" fmla="*/ 96728 w 892169"/>
                <a:gd name="connsiteY50" fmla="*/ 1175061 h 1702433"/>
                <a:gd name="connsiteX51" fmla="*/ 107545 w 892169"/>
                <a:gd name="connsiteY51" fmla="*/ 1441514 h 1702433"/>
                <a:gd name="connsiteX52" fmla="*/ 211386 w 892169"/>
                <a:gd name="connsiteY52" fmla="*/ 1684530 h 1702433"/>
                <a:gd name="connsiteX53" fmla="*/ 219678 w 892169"/>
                <a:gd name="connsiteY53" fmla="*/ 1695707 h 1702433"/>
                <a:gd name="connsiteX54" fmla="*/ 205977 w 892169"/>
                <a:gd name="connsiteY54" fmla="*/ 1695707 h 1702433"/>
                <a:gd name="connsiteX55" fmla="*/ 145043 w 892169"/>
                <a:gd name="connsiteY55" fmla="*/ 1695347 h 1702433"/>
                <a:gd name="connsiteX56" fmla="*/ 135668 w 892169"/>
                <a:gd name="connsiteY56" fmla="*/ 1694986 h 1702433"/>
                <a:gd name="connsiteX57" fmla="*/ 101415 w 892169"/>
                <a:gd name="connsiteY57" fmla="*/ 1637297 h 1702433"/>
                <a:gd name="connsiteX58" fmla="*/ 41562 w 892169"/>
                <a:gd name="connsiteY58" fmla="*/ 1449085 h 1702433"/>
                <a:gd name="connsiteX59" fmla="*/ 30384 w 892169"/>
                <a:gd name="connsiteY59" fmla="*/ 1173619 h 1702433"/>
                <a:gd name="connsiteX60" fmla="*/ 88435 w 892169"/>
                <a:gd name="connsiteY60" fmla="*/ 824597 h 1702433"/>
                <a:gd name="connsiteX61" fmla="*/ 143240 w 892169"/>
                <a:gd name="connsiteY61" fmla="*/ 576893 h 1702433"/>
                <a:gd name="connsiteX62" fmla="*/ 143871 w 892169"/>
                <a:gd name="connsiteY62" fmla="*/ 570809 h 1702433"/>
                <a:gd name="connsiteX63" fmla="*/ 148252 w 892169"/>
                <a:gd name="connsiteY63" fmla="*/ 566115 h 1702433"/>
                <a:gd name="connsiteX64" fmla="*/ 147070 w 892169"/>
                <a:gd name="connsiteY64" fmla="*/ 554944 h 1702433"/>
                <a:gd name="connsiteX65" fmla="*/ 149368 w 892169"/>
                <a:gd name="connsiteY65" fmla="*/ 543722 h 1702433"/>
                <a:gd name="connsiteX66" fmla="*/ 154416 w 892169"/>
                <a:gd name="connsiteY66" fmla="*/ 509108 h 1702433"/>
                <a:gd name="connsiteX67" fmla="*/ 154418 w 892169"/>
                <a:gd name="connsiteY67" fmla="*/ 509109 h 1702433"/>
                <a:gd name="connsiteX68" fmla="*/ 154418 w 892169"/>
                <a:gd name="connsiteY68" fmla="*/ 509108 h 1702433"/>
                <a:gd name="connsiteX69" fmla="*/ 145404 w 892169"/>
                <a:gd name="connsiteY69" fmla="*/ 434473 h 1702433"/>
                <a:gd name="connsiteX70" fmla="*/ 117641 w 892169"/>
                <a:gd name="connsiteY70" fmla="*/ 283759 h 1702433"/>
                <a:gd name="connsiteX71" fmla="*/ 103939 w 892169"/>
                <a:gd name="connsiteY71" fmla="*/ 280514 h 1702433"/>
                <a:gd name="connsiteX72" fmla="*/ 16683 w 892169"/>
                <a:gd name="connsiteY72" fmla="*/ 332074 h 1702433"/>
                <a:gd name="connsiteX73" fmla="*/ 7669 w 892169"/>
                <a:gd name="connsiteY73" fmla="*/ 326305 h 1702433"/>
                <a:gd name="connsiteX74" fmla="*/ 7669 w 892169"/>
                <a:gd name="connsiteY74" fmla="*/ 289889 h 1702433"/>
                <a:gd name="connsiteX75" fmla="*/ 12881 w 892169"/>
                <a:gd name="connsiteY75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5256 w 884544"/>
                <a:gd name="connsiteY75" fmla="*/ 0 h 1702433"/>
                <a:gd name="connsiteX0" fmla="*/ 696643 w 884544"/>
                <a:gd name="connsiteY0" fmla="*/ 10980 h 1704399"/>
                <a:gd name="connsiteX1" fmla="*/ 835818 w 884544"/>
                <a:gd name="connsiteY1" fmla="*/ 12062 h 1704399"/>
                <a:gd name="connsiteX2" fmla="*/ 876201 w 884544"/>
                <a:gd name="connsiteY2" fmla="*/ 12422 h 1704399"/>
                <a:gd name="connsiteX3" fmla="*/ 884494 w 884544"/>
                <a:gd name="connsiteY3" fmla="*/ 21436 h 1704399"/>
                <a:gd name="connsiteX4" fmla="*/ 883772 w 884544"/>
                <a:gd name="connsiteY4" fmla="*/ 132849 h 1704399"/>
                <a:gd name="connsiteX5" fmla="*/ 883051 w 884544"/>
                <a:gd name="connsiteY5" fmla="*/ 136815 h 1704399"/>
                <a:gd name="connsiteX6" fmla="*/ 865024 w 884544"/>
                <a:gd name="connsiteY6" fmla="*/ 154122 h 1704399"/>
                <a:gd name="connsiteX7" fmla="*/ 833294 w 884544"/>
                <a:gd name="connsiteY7" fmla="*/ 154122 h 1704399"/>
                <a:gd name="connsiteX8" fmla="*/ 815987 w 884544"/>
                <a:gd name="connsiteY8" fmla="*/ 170707 h 1704399"/>
                <a:gd name="connsiteX9" fmla="*/ 805892 w 884544"/>
                <a:gd name="connsiteY9" fmla="*/ 338007 h 1704399"/>
                <a:gd name="connsiteX10" fmla="*/ 802647 w 884544"/>
                <a:gd name="connsiteY10" fmla="*/ 529463 h 1704399"/>
                <a:gd name="connsiteX11" fmla="*/ 807695 w 884544"/>
                <a:gd name="connsiteY11" fmla="*/ 667557 h 1704399"/>
                <a:gd name="connsiteX12" fmla="*/ 814545 w 884544"/>
                <a:gd name="connsiteY12" fmla="*/ 778970 h 1704399"/>
                <a:gd name="connsiteX13" fmla="*/ 823559 w 884544"/>
                <a:gd name="connsiteY13" fmla="*/ 906968 h 1704399"/>
                <a:gd name="connsiteX14" fmla="*/ 830410 w 884544"/>
                <a:gd name="connsiteY14" fmla="*/ 1015135 h 1704399"/>
                <a:gd name="connsiteX15" fmla="*/ 835818 w 884544"/>
                <a:gd name="connsiteY15" fmla="*/ 1207313 h 1704399"/>
                <a:gd name="connsiteX16" fmla="*/ 802286 w 884544"/>
                <a:gd name="connsiteY16" fmla="*/ 1461146 h 1704399"/>
                <a:gd name="connsiteX17" fmla="*/ 715752 w 884544"/>
                <a:gd name="connsiteY17" fmla="*/ 1649719 h 1704399"/>
                <a:gd name="connsiteX18" fmla="*/ 687268 w 884544"/>
                <a:gd name="connsiteY18" fmla="*/ 1692264 h 1704399"/>
                <a:gd name="connsiteX19" fmla="*/ 673206 w 884544"/>
                <a:gd name="connsiteY19" fmla="*/ 1703802 h 1704399"/>
                <a:gd name="connsiteX20" fmla="*/ 591720 w 884544"/>
                <a:gd name="connsiteY20" fmla="*/ 1704163 h 1704399"/>
                <a:gd name="connsiteX21" fmla="*/ 637150 w 884544"/>
                <a:gd name="connsiteY21" fmla="*/ 1639623 h 1704399"/>
                <a:gd name="connsiteX22" fmla="*/ 750005 w 884544"/>
                <a:gd name="connsiteY22" fmla="*/ 1370646 h 1704399"/>
                <a:gd name="connsiteX23" fmla="*/ 763706 w 884544"/>
                <a:gd name="connsiteY23" fmla="*/ 1201544 h 1704399"/>
                <a:gd name="connsiteX24" fmla="*/ 751808 w 884544"/>
                <a:gd name="connsiteY24" fmla="*/ 910573 h 1704399"/>
                <a:gd name="connsiteX25" fmla="*/ 731977 w 884544"/>
                <a:gd name="connsiteY25" fmla="*/ 409758 h 1704399"/>
                <a:gd name="connsiteX26" fmla="*/ 744957 w 884544"/>
                <a:gd name="connsiteY26" fmla="*/ 169265 h 1704399"/>
                <a:gd name="connsiteX27" fmla="*/ 727290 w 884544"/>
                <a:gd name="connsiteY27" fmla="*/ 149795 h 1704399"/>
                <a:gd name="connsiteX28" fmla="*/ 709623 w 884544"/>
                <a:gd name="connsiteY28" fmla="*/ 150156 h 1704399"/>
                <a:gd name="connsiteX29" fmla="*/ 697724 w 884544"/>
                <a:gd name="connsiteY29" fmla="*/ 138618 h 1704399"/>
                <a:gd name="connsiteX30" fmla="*/ 697003 w 884544"/>
                <a:gd name="connsiteY30" fmla="*/ 19994 h 1704399"/>
                <a:gd name="connsiteX31" fmla="*/ 696643 w 884544"/>
                <a:gd name="connsiteY31" fmla="*/ 10980 h 1704399"/>
                <a:gd name="connsiteX32" fmla="*/ 92342 w 884544"/>
                <a:gd name="connsiteY32" fmla="*/ 55185 h 1704399"/>
                <a:gd name="connsiteX33" fmla="*/ 156528 w 884544"/>
                <a:gd name="connsiteY33" fmla="*/ 3768 h 1704399"/>
                <a:gd name="connsiteX34" fmla="*/ 203761 w 884544"/>
                <a:gd name="connsiteY34" fmla="*/ 5571 h 1704399"/>
                <a:gd name="connsiteX35" fmla="*/ 202319 w 884544"/>
                <a:gd name="connsiteY35" fmla="*/ 87418 h 1704399"/>
                <a:gd name="connsiteX36" fmla="*/ 175998 w 884544"/>
                <a:gd name="connsiteY36" fmla="*/ 193062 h 1704399"/>
                <a:gd name="connsiteX37" fmla="*/ 177440 w 884544"/>
                <a:gd name="connsiteY37" fmla="*/ 207484 h 1704399"/>
                <a:gd name="connsiteX38" fmla="*/ 226476 w 884544"/>
                <a:gd name="connsiteY38" fmla="*/ 316733 h 1704399"/>
                <a:gd name="connsiteX39" fmla="*/ 234769 w 884544"/>
                <a:gd name="connsiteY39" fmla="*/ 441126 h 1704399"/>
                <a:gd name="connsiteX40" fmla="*/ 231163 w 884544"/>
                <a:gd name="connsiteY40" fmla="*/ 477542 h 1704399"/>
                <a:gd name="connsiteX41" fmla="*/ 216741 w 884544"/>
                <a:gd name="connsiteY41" fmla="*/ 509992 h 1704399"/>
                <a:gd name="connsiteX42" fmla="*/ 212054 w 884544"/>
                <a:gd name="connsiteY42" fmla="*/ 517564 h 1704399"/>
                <a:gd name="connsiteX43" fmla="*/ 210508 w 884544"/>
                <a:gd name="connsiteY43" fmla="*/ 518183 h 1704399"/>
                <a:gd name="connsiteX44" fmla="*/ 212053 w 884544"/>
                <a:gd name="connsiteY44" fmla="*/ 517925 h 1704399"/>
                <a:gd name="connsiteX45" fmla="*/ 207005 w 884544"/>
                <a:gd name="connsiteY45" fmla="*/ 550510 h 1704399"/>
                <a:gd name="connsiteX46" fmla="*/ 199807 w 884544"/>
                <a:gd name="connsiteY46" fmla="*/ 582768 h 1704399"/>
                <a:gd name="connsiteX47" fmla="*/ 200020 w 884544"/>
                <a:gd name="connsiteY47" fmla="*/ 594815 h 1704399"/>
                <a:gd name="connsiteX48" fmla="*/ 197271 w 884544"/>
                <a:gd name="connsiteY48" fmla="*/ 606983 h 1704399"/>
                <a:gd name="connsiteX49" fmla="*/ 133812 w 884544"/>
                <a:gd name="connsiteY49" fmla="*/ 891825 h 1704399"/>
                <a:gd name="connsiteX50" fmla="*/ 89103 w 884544"/>
                <a:gd name="connsiteY50" fmla="*/ 1177027 h 1704399"/>
                <a:gd name="connsiteX51" fmla="*/ 99920 w 884544"/>
                <a:gd name="connsiteY51" fmla="*/ 1443480 h 1704399"/>
                <a:gd name="connsiteX52" fmla="*/ 203761 w 884544"/>
                <a:gd name="connsiteY52" fmla="*/ 1686496 h 1704399"/>
                <a:gd name="connsiteX53" fmla="*/ 212053 w 884544"/>
                <a:gd name="connsiteY53" fmla="*/ 1697673 h 1704399"/>
                <a:gd name="connsiteX54" fmla="*/ 198352 w 884544"/>
                <a:gd name="connsiteY54" fmla="*/ 1697673 h 1704399"/>
                <a:gd name="connsiteX55" fmla="*/ 137418 w 884544"/>
                <a:gd name="connsiteY55" fmla="*/ 1697313 h 1704399"/>
                <a:gd name="connsiteX56" fmla="*/ 128043 w 884544"/>
                <a:gd name="connsiteY56" fmla="*/ 1696952 h 1704399"/>
                <a:gd name="connsiteX57" fmla="*/ 93790 w 884544"/>
                <a:gd name="connsiteY57" fmla="*/ 1639263 h 1704399"/>
                <a:gd name="connsiteX58" fmla="*/ 33937 w 884544"/>
                <a:gd name="connsiteY58" fmla="*/ 1451051 h 1704399"/>
                <a:gd name="connsiteX59" fmla="*/ 22759 w 884544"/>
                <a:gd name="connsiteY59" fmla="*/ 1175585 h 1704399"/>
                <a:gd name="connsiteX60" fmla="*/ 80810 w 884544"/>
                <a:gd name="connsiteY60" fmla="*/ 826563 h 1704399"/>
                <a:gd name="connsiteX61" fmla="*/ 135615 w 884544"/>
                <a:gd name="connsiteY61" fmla="*/ 578859 h 1704399"/>
                <a:gd name="connsiteX62" fmla="*/ 136246 w 884544"/>
                <a:gd name="connsiteY62" fmla="*/ 572775 h 1704399"/>
                <a:gd name="connsiteX63" fmla="*/ 140627 w 884544"/>
                <a:gd name="connsiteY63" fmla="*/ 568081 h 1704399"/>
                <a:gd name="connsiteX64" fmla="*/ 139445 w 884544"/>
                <a:gd name="connsiteY64" fmla="*/ 556910 h 1704399"/>
                <a:gd name="connsiteX65" fmla="*/ 141743 w 884544"/>
                <a:gd name="connsiteY65" fmla="*/ 545688 h 1704399"/>
                <a:gd name="connsiteX66" fmla="*/ 146791 w 884544"/>
                <a:gd name="connsiteY66" fmla="*/ 511074 h 1704399"/>
                <a:gd name="connsiteX67" fmla="*/ 146793 w 884544"/>
                <a:gd name="connsiteY67" fmla="*/ 511075 h 1704399"/>
                <a:gd name="connsiteX68" fmla="*/ 146793 w 884544"/>
                <a:gd name="connsiteY68" fmla="*/ 511074 h 1704399"/>
                <a:gd name="connsiteX69" fmla="*/ 137779 w 884544"/>
                <a:gd name="connsiteY69" fmla="*/ 436439 h 1704399"/>
                <a:gd name="connsiteX70" fmla="*/ 110016 w 884544"/>
                <a:gd name="connsiteY70" fmla="*/ 285725 h 1704399"/>
                <a:gd name="connsiteX71" fmla="*/ 96314 w 884544"/>
                <a:gd name="connsiteY71" fmla="*/ 282480 h 1704399"/>
                <a:gd name="connsiteX72" fmla="*/ 9058 w 884544"/>
                <a:gd name="connsiteY72" fmla="*/ 334040 h 1704399"/>
                <a:gd name="connsiteX73" fmla="*/ 44 w 884544"/>
                <a:gd name="connsiteY73" fmla="*/ 328271 h 1704399"/>
                <a:gd name="connsiteX74" fmla="*/ 44 w 884544"/>
                <a:gd name="connsiteY74" fmla="*/ 291855 h 1704399"/>
                <a:gd name="connsiteX75" fmla="*/ 92342 w 884544"/>
                <a:gd name="connsiteY75" fmla="*/ 55185 h 1704399"/>
                <a:gd name="connsiteX0" fmla="*/ 696643 w 884544"/>
                <a:gd name="connsiteY0" fmla="*/ 10914 h 1704333"/>
                <a:gd name="connsiteX1" fmla="*/ 835818 w 884544"/>
                <a:gd name="connsiteY1" fmla="*/ 11996 h 1704333"/>
                <a:gd name="connsiteX2" fmla="*/ 876201 w 884544"/>
                <a:gd name="connsiteY2" fmla="*/ 12356 h 1704333"/>
                <a:gd name="connsiteX3" fmla="*/ 884494 w 884544"/>
                <a:gd name="connsiteY3" fmla="*/ 21370 h 1704333"/>
                <a:gd name="connsiteX4" fmla="*/ 883772 w 884544"/>
                <a:gd name="connsiteY4" fmla="*/ 132783 h 1704333"/>
                <a:gd name="connsiteX5" fmla="*/ 883051 w 884544"/>
                <a:gd name="connsiteY5" fmla="*/ 136749 h 1704333"/>
                <a:gd name="connsiteX6" fmla="*/ 865024 w 884544"/>
                <a:gd name="connsiteY6" fmla="*/ 154056 h 1704333"/>
                <a:gd name="connsiteX7" fmla="*/ 833294 w 884544"/>
                <a:gd name="connsiteY7" fmla="*/ 154056 h 1704333"/>
                <a:gd name="connsiteX8" fmla="*/ 815987 w 884544"/>
                <a:gd name="connsiteY8" fmla="*/ 170641 h 1704333"/>
                <a:gd name="connsiteX9" fmla="*/ 805892 w 884544"/>
                <a:gd name="connsiteY9" fmla="*/ 337941 h 1704333"/>
                <a:gd name="connsiteX10" fmla="*/ 802647 w 884544"/>
                <a:gd name="connsiteY10" fmla="*/ 529397 h 1704333"/>
                <a:gd name="connsiteX11" fmla="*/ 807695 w 884544"/>
                <a:gd name="connsiteY11" fmla="*/ 667491 h 1704333"/>
                <a:gd name="connsiteX12" fmla="*/ 814545 w 884544"/>
                <a:gd name="connsiteY12" fmla="*/ 778904 h 1704333"/>
                <a:gd name="connsiteX13" fmla="*/ 823559 w 884544"/>
                <a:gd name="connsiteY13" fmla="*/ 906902 h 1704333"/>
                <a:gd name="connsiteX14" fmla="*/ 830410 w 884544"/>
                <a:gd name="connsiteY14" fmla="*/ 1015069 h 1704333"/>
                <a:gd name="connsiteX15" fmla="*/ 835818 w 884544"/>
                <a:gd name="connsiteY15" fmla="*/ 1207247 h 1704333"/>
                <a:gd name="connsiteX16" fmla="*/ 802286 w 884544"/>
                <a:gd name="connsiteY16" fmla="*/ 1461080 h 1704333"/>
                <a:gd name="connsiteX17" fmla="*/ 715752 w 884544"/>
                <a:gd name="connsiteY17" fmla="*/ 1649653 h 1704333"/>
                <a:gd name="connsiteX18" fmla="*/ 687268 w 884544"/>
                <a:gd name="connsiteY18" fmla="*/ 1692198 h 1704333"/>
                <a:gd name="connsiteX19" fmla="*/ 673206 w 884544"/>
                <a:gd name="connsiteY19" fmla="*/ 1703736 h 1704333"/>
                <a:gd name="connsiteX20" fmla="*/ 591720 w 884544"/>
                <a:gd name="connsiteY20" fmla="*/ 1704097 h 1704333"/>
                <a:gd name="connsiteX21" fmla="*/ 637150 w 884544"/>
                <a:gd name="connsiteY21" fmla="*/ 1639557 h 1704333"/>
                <a:gd name="connsiteX22" fmla="*/ 750005 w 884544"/>
                <a:gd name="connsiteY22" fmla="*/ 1370580 h 1704333"/>
                <a:gd name="connsiteX23" fmla="*/ 763706 w 884544"/>
                <a:gd name="connsiteY23" fmla="*/ 1201478 h 1704333"/>
                <a:gd name="connsiteX24" fmla="*/ 751808 w 884544"/>
                <a:gd name="connsiteY24" fmla="*/ 910507 h 1704333"/>
                <a:gd name="connsiteX25" fmla="*/ 731977 w 884544"/>
                <a:gd name="connsiteY25" fmla="*/ 409692 h 1704333"/>
                <a:gd name="connsiteX26" fmla="*/ 744957 w 884544"/>
                <a:gd name="connsiteY26" fmla="*/ 169199 h 1704333"/>
                <a:gd name="connsiteX27" fmla="*/ 727290 w 884544"/>
                <a:gd name="connsiteY27" fmla="*/ 149729 h 1704333"/>
                <a:gd name="connsiteX28" fmla="*/ 709623 w 884544"/>
                <a:gd name="connsiteY28" fmla="*/ 150090 h 1704333"/>
                <a:gd name="connsiteX29" fmla="*/ 697724 w 884544"/>
                <a:gd name="connsiteY29" fmla="*/ 138552 h 1704333"/>
                <a:gd name="connsiteX30" fmla="*/ 697003 w 884544"/>
                <a:gd name="connsiteY30" fmla="*/ 19928 h 1704333"/>
                <a:gd name="connsiteX31" fmla="*/ 696643 w 884544"/>
                <a:gd name="connsiteY31" fmla="*/ 10914 h 1704333"/>
                <a:gd name="connsiteX32" fmla="*/ 7675 w 884544"/>
                <a:gd name="connsiteY32" fmla="*/ 9158 h 1704333"/>
                <a:gd name="connsiteX33" fmla="*/ 156528 w 884544"/>
                <a:gd name="connsiteY33" fmla="*/ 3702 h 1704333"/>
                <a:gd name="connsiteX34" fmla="*/ 203761 w 884544"/>
                <a:gd name="connsiteY34" fmla="*/ 5505 h 1704333"/>
                <a:gd name="connsiteX35" fmla="*/ 202319 w 884544"/>
                <a:gd name="connsiteY35" fmla="*/ 87352 h 1704333"/>
                <a:gd name="connsiteX36" fmla="*/ 175998 w 884544"/>
                <a:gd name="connsiteY36" fmla="*/ 192996 h 1704333"/>
                <a:gd name="connsiteX37" fmla="*/ 177440 w 884544"/>
                <a:gd name="connsiteY37" fmla="*/ 207418 h 1704333"/>
                <a:gd name="connsiteX38" fmla="*/ 226476 w 884544"/>
                <a:gd name="connsiteY38" fmla="*/ 316667 h 1704333"/>
                <a:gd name="connsiteX39" fmla="*/ 234769 w 884544"/>
                <a:gd name="connsiteY39" fmla="*/ 441060 h 1704333"/>
                <a:gd name="connsiteX40" fmla="*/ 231163 w 884544"/>
                <a:gd name="connsiteY40" fmla="*/ 477476 h 1704333"/>
                <a:gd name="connsiteX41" fmla="*/ 216741 w 884544"/>
                <a:gd name="connsiteY41" fmla="*/ 509926 h 1704333"/>
                <a:gd name="connsiteX42" fmla="*/ 212054 w 884544"/>
                <a:gd name="connsiteY42" fmla="*/ 517498 h 1704333"/>
                <a:gd name="connsiteX43" fmla="*/ 210508 w 884544"/>
                <a:gd name="connsiteY43" fmla="*/ 518117 h 1704333"/>
                <a:gd name="connsiteX44" fmla="*/ 212053 w 884544"/>
                <a:gd name="connsiteY44" fmla="*/ 517859 h 1704333"/>
                <a:gd name="connsiteX45" fmla="*/ 207005 w 884544"/>
                <a:gd name="connsiteY45" fmla="*/ 550444 h 1704333"/>
                <a:gd name="connsiteX46" fmla="*/ 199807 w 884544"/>
                <a:gd name="connsiteY46" fmla="*/ 582702 h 1704333"/>
                <a:gd name="connsiteX47" fmla="*/ 200020 w 884544"/>
                <a:gd name="connsiteY47" fmla="*/ 594749 h 1704333"/>
                <a:gd name="connsiteX48" fmla="*/ 197271 w 884544"/>
                <a:gd name="connsiteY48" fmla="*/ 606917 h 1704333"/>
                <a:gd name="connsiteX49" fmla="*/ 133812 w 884544"/>
                <a:gd name="connsiteY49" fmla="*/ 891759 h 1704333"/>
                <a:gd name="connsiteX50" fmla="*/ 89103 w 884544"/>
                <a:gd name="connsiteY50" fmla="*/ 1176961 h 1704333"/>
                <a:gd name="connsiteX51" fmla="*/ 99920 w 884544"/>
                <a:gd name="connsiteY51" fmla="*/ 1443414 h 1704333"/>
                <a:gd name="connsiteX52" fmla="*/ 203761 w 884544"/>
                <a:gd name="connsiteY52" fmla="*/ 1686430 h 1704333"/>
                <a:gd name="connsiteX53" fmla="*/ 212053 w 884544"/>
                <a:gd name="connsiteY53" fmla="*/ 1697607 h 1704333"/>
                <a:gd name="connsiteX54" fmla="*/ 198352 w 884544"/>
                <a:gd name="connsiteY54" fmla="*/ 1697607 h 1704333"/>
                <a:gd name="connsiteX55" fmla="*/ 137418 w 884544"/>
                <a:gd name="connsiteY55" fmla="*/ 1697247 h 1704333"/>
                <a:gd name="connsiteX56" fmla="*/ 128043 w 884544"/>
                <a:gd name="connsiteY56" fmla="*/ 1696886 h 1704333"/>
                <a:gd name="connsiteX57" fmla="*/ 93790 w 884544"/>
                <a:gd name="connsiteY57" fmla="*/ 1639197 h 1704333"/>
                <a:gd name="connsiteX58" fmla="*/ 33937 w 884544"/>
                <a:gd name="connsiteY58" fmla="*/ 1450985 h 1704333"/>
                <a:gd name="connsiteX59" fmla="*/ 22759 w 884544"/>
                <a:gd name="connsiteY59" fmla="*/ 1175519 h 1704333"/>
                <a:gd name="connsiteX60" fmla="*/ 80810 w 884544"/>
                <a:gd name="connsiteY60" fmla="*/ 826497 h 1704333"/>
                <a:gd name="connsiteX61" fmla="*/ 135615 w 884544"/>
                <a:gd name="connsiteY61" fmla="*/ 578793 h 1704333"/>
                <a:gd name="connsiteX62" fmla="*/ 136246 w 884544"/>
                <a:gd name="connsiteY62" fmla="*/ 572709 h 1704333"/>
                <a:gd name="connsiteX63" fmla="*/ 140627 w 884544"/>
                <a:gd name="connsiteY63" fmla="*/ 568015 h 1704333"/>
                <a:gd name="connsiteX64" fmla="*/ 139445 w 884544"/>
                <a:gd name="connsiteY64" fmla="*/ 556844 h 1704333"/>
                <a:gd name="connsiteX65" fmla="*/ 141743 w 884544"/>
                <a:gd name="connsiteY65" fmla="*/ 545622 h 1704333"/>
                <a:gd name="connsiteX66" fmla="*/ 146791 w 884544"/>
                <a:gd name="connsiteY66" fmla="*/ 511008 h 1704333"/>
                <a:gd name="connsiteX67" fmla="*/ 146793 w 884544"/>
                <a:gd name="connsiteY67" fmla="*/ 511009 h 1704333"/>
                <a:gd name="connsiteX68" fmla="*/ 146793 w 884544"/>
                <a:gd name="connsiteY68" fmla="*/ 511008 h 1704333"/>
                <a:gd name="connsiteX69" fmla="*/ 137779 w 884544"/>
                <a:gd name="connsiteY69" fmla="*/ 436373 h 1704333"/>
                <a:gd name="connsiteX70" fmla="*/ 110016 w 884544"/>
                <a:gd name="connsiteY70" fmla="*/ 285659 h 1704333"/>
                <a:gd name="connsiteX71" fmla="*/ 96314 w 884544"/>
                <a:gd name="connsiteY71" fmla="*/ 282414 h 1704333"/>
                <a:gd name="connsiteX72" fmla="*/ 9058 w 884544"/>
                <a:gd name="connsiteY72" fmla="*/ 333974 h 1704333"/>
                <a:gd name="connsiteX73" fmla="*/ 44 w 884544"/>
                <a:gd name="connsiteY73" fmla="*/ 328205 h 1704333"/>
                <a:gd name="connsiteX74" fmla="*/ 44 w 884544"/>
                <a:gd name="connsiteY74" fmla="*/ 291789 h 1704333"/>
                <a:gd name="connsiteX75" fmla="*/ 7675 w 884544"/>
                <a:gd name="connsiteY75" fmla="*/ 9158 h 1704333"/>
                <a:gd name="connsiteX0" fmla="*/ 696643 w 884544"/>
                <a:gd name="connsiteY0" fmla="*/ 7578 h 1700997"/>
                <a:gd name="connsiteX1" fmla="*/ 835818 w 884544"/>
                <a:gd name="connsiteY1" fmla="*/ 8660 h 1700997"/>
                <a:gd name="connsiteX2" fmla="*/ 876201 w 884544"/>
                <a:gd name="connsiteY2" fmla="*/ 9020 h 1700997"/>
                <a:gd name="connsiteX3" fmla="*/ 884494 w 884544"/>
                <a:gd name="connsiteY3" fmla="*/ 18034 h 1700997"/>
                <a:gd name="connsiteX4" fmla="*/ 883772 w 884544"/>
                <a:gd name="connsiteY4" fmla="*/ 129447 h 1700997"/>
                <a:gd name="connsiteX5" fmla="*/ 883051 w 884544"/>
                <a:gd name="connsiteY5" fmla="*/ 133413 h 1700997"/>
                <a:gd name="connsiteX6" fmla="*/ 865024 w 884544"/>
                <a:gd name="connsiteY6" fmla="*/ 150720 h 1700997"/>
                <a:gd name="connsiteX7" fmla="*/ 833294 w 884544"/>
                <a:gd name="connsiteY7" fmla="*/ 150720 h 1700997"/>
                <a:gd name="connsiteX8" fmla="*/ 815987 w 884544"/>
                <a:gd name="connsiteY8" fmla="*/ 167305 h 1700997"/>
                <a:gd name="connsiteX9" fmla="*/ 805892 w 884544"/>
                <a:gd name="connsiteY9" fmla="*/ 334605 h 1700997"/>
                <a:gd name="connsiteX10" fmla="*/ 802647 w 884544"/>
                <a:gd name="connsiteY10" fmla="*/ 526061 h 1700997"/>
                <a:gd name="connsiteX11" fmla="*/ 807695 w 884544"/>
                <a:gd name="connsiteY11" fmla="*/ 664155 h 1700997"/>
                <a:gd name="connsiteX12" fmla="*/ 814545 w 884544"/>
                <a:gd name="connsiteY12" fmla="*/ 775568 h 1700997"/>
                <a:gd name="connsiteX13" fmla="*/ 823559 w 884544"/>
                <a:gd name="connsiteY13" fmla="*/ 903566 h 1700997"/>
                <a:gd name="connsiteX14" fmla="*/ 830410 w 884544"/>
                <a:gd name="connsiteY14" fmla="*/ 1011733 h 1700997"/>
                <a:gd name="connsiteX15" fmla="*/ 835818 w 884544"/>
                <a:gd name="connsiteY15" fmla="*/ 1203911 h 1700997"/>
                <a:gd name="connsiteX16" fmla="*/ 802286 w 884544"/>
                <a:gd name="connsiteY16" fmla="*/ 1457744 h 1700997"/>
                <a:gd name="connsiteX17" fmla="*/ 715752 w 884544"/>
                <a:gd name="connsiteY17" fmla="*/ 1646317 h 1700997"/>
                <a:gd name="connsiteX18" fmla="*/ 687268 w 884544"/>
                <a:gd name="connsiteY18" fmla="*/ 1688862 h 1700997"/>
                <a:gd name="connsiteX19" fmla="*/ 673206 w 884544"/>
                <a:gd name="connsiteY19" fmla="*/ 1700400 h 1700997"/>
                <a:gd name="connsiteX20" fmla="*/ 591720 w 884544"/>
                <a:gd name="connsiteY20" fmla="*/ 1700761 h 1700997"/>
                <a:gd name="connsiteX21" fmla="*/ 637150 w 884544"/>
                <a:gd name="connsiteY21" fmla="*/ 1636221 h 1700997"/>
                <a:gd name="connsiteX22" fmla="*/ 750005 w 884544"/>
                <a:gd name="connsiteY22" fmla="*/ 1367244 h 1700997"/>
                <a:gd name="connsiteX23" fmla="*/ 763706 w 884544"/>
                <a:gd name="connsiteY23" fmla="*/ 1198142 h 1700997"/>
                <a:gd name="connsiteX24" fmla="*/ 751808 w 884544"/>
                <a:gd name="connsiteY24" fmla="*/ 907171 h 1700997"/>
                <a:gd name="connsiteX25" fmla="*/ 731977 w 884544"/>
                <a:gd name="connsiteY25" fmla="*/ 406356 h 1700997"/>
                <a:gd name="connsiteX26" fmla="*/ 744957 w 884544"/>
                <a:gd name="connsiteY26" fmla="*/ 165863 h 1700997"/>
                <a:gd name="connsiteX27" fmla="*/ 727290 w 884544"/>
                <a:gd name="connsiteY27" fmla="*/ 146393 h 1700997"/>
                <a:gd name="connsiteX28" fmla="*/ 709623 w 884544"/>
                <a:gd name="connsiteY28" fmla="*/ 146754 h 1700997"/>
                <a:gd name="connsiteX29" fmla="*/ 697724 w 884544"/>
                <a:gd name="connsiteY29" fmla="*/ 135216 h 1700997"/>
                <a:gd name="connsiteX30" fmla="*/ 697003 w 884544"/>
                <a:gd name="connsiteY30" fmla="*/ 16592 h 1700997"/>
                <a:gd name="connsiteX31" fmla="*/ 696643 w 884544"/>
                <a:gd name="connsiteY31" fmla="*/ 7578 h 1700997"/>
                <a:gd name="connsiteX32" fmla="*/ 7675 w 884544"/>
                <a:gd name="connsiteY32" fmla="*/ 5822 h 1700997"/>
                <a:gd name="connsiteX33" fmla="*/ 156528 w 884544"/>
                <a:gd name="connsiteY33" fmla="*/ 366 h 1700997"/>
                <a:gd name="connsiteX34" fmla="*/ 203761 w 884544"/>
                <a:gd name="connsiteY34" fmla="*/ 2169 h 1700997"/>
                <a:gd name="connsiteX35" fmla="*/ 202319 w 884544"/>
                <a:gd name="connsiteY35" fmla="*/ 84016 h 1700997"/>
                <a:gd name="connsiteX36" fmla="*/ 175998 w 884544"/>
                <a:gd name="connsiteY36" fmla="*/ 189660 h 1700997"/>
                <a:gd name="connsiteX37" fmla="*/ 177440 w 884544"/>
                <a:gd name="connsiteY37" fmla="*/ 204082 h 1700997"/>
                <a:gd name="connsiteX38" fmla="*/ 226476 w 884544"/>
                <a:gd name="connsiteY38" fmla="*/ 313331 h 1700997"/>
                <a:gd name="connsiteX39" fmla="*/ 234769 w 884544"/>
                <a:gd name="connsiteY39" fmla="*/ 437724 h 1700997"/>
                <a:gd name="connsiteX40" fmla="*/ 231163 w 884544"/>
                <a:gd name="connsiteY40" fmla="*/ 474140 h 1700997"/>
                <a:gd name="connsiteX41" fmla="*/ 216741 w 884544"/>
                <a:gd name="connsiteY41" fmla="*/ 506590 h 1700997"/>
                <a:gd name="connsiteX42" fmla="*/ 212054 w 884544"/>
                <a:gd name="connsiteY42" fmla="*/ 514162 h 1700997"/>
                <a:gd name="connsiteX43" fmla="*/ 210508 w 884544"/>
                <a:gd name="connsiteY43" fmla="*/ 514781 h 1700997"/>
                <a:gd name="connsiteX44" fmla="*/ 212053 w 884544"/>
                <a:gd name="connsiteY44" fmla="*/ 514523 h 1700997"/>
                <a:gd name="connsiteX45" fmla="*/ 207005 w 884544"/>
                <a:gd name="connsiteY45" fmla="*/ 547108 h 1700997"/>
                <a:gd name="connsiteX46" fmla="*/ 199807 w 884544"/>
                <a:gd name="connsiteY46" fmla="*/ 579366 h 1700997"/>
                <a:gd name="connsiteX47" fmla="*/ 200020 w 884544"/>
                <a:gd name="connsiteY47" fmla="*/ 591413 h 1700997"/>
                <a:gd name="connsiteX48" fmla="*/ 197271 w 884544"/>
                <a:gd name="connsiteY48" fmla="*/ 603581 h 1700997"/>
                <a:gd name="connsiteX49" fmla="*/ 133812 w 884544"/>
                <a:gd name="connsiteY49" fmla="*/ 888423 h 1700997"/>
                <a:gd name="connsiteX50" fmla="*/ 89103 w 884544"/>
                <a:gd name="connsiteY50" fmla="*/ 1173625 h 1700997"/>
                <a:gd name="connsiteX51" fmla="*/ 99920 w 884544"/>
                <a:gd name="connsiteY51" fmla="*/ 1440078 h 1700997"/>
                <a:gd name="connsiteX52" fmla="*/ 203761 w 884544"/>
                <a:gd name="connsiteY52" fmla="*/ 1683094 h 1700997"/>
                <a:gd name="connsiteX53" fmla="*/ 212053 w 884544"/>
                <a:gd name="connsiteY53" fmla="*/ 1694271 h 1700997"/>
                <a:gd name="connsiteX54" fmla="*/ 198352 w 884544"/>
                <a:gd name="connsiteY54" fmla="*/ 1694271 h 1700997"/>
                <a:gd name="connsiteX55" fmla="*/ 137418 w 884544"/>
                <a:gd name="connsiteY55" fmla="*/ 1693911 h 1700997"/>
                <a:gd name="connsiteX56" fmla="*/ 128043 w 884544"/>
                <a:gd name="connsiteY56" fmla="*/ 1693550 h 1700997"/>
                <a:gd name="connsiteX57" fmla="*/ 93790 w 884544"/>
                <a:gd name="connsiteY57" fmla="*/ 1635861 h 1700997"/>
                <a:gd name="connsiteX58" fmla="*/ 33937 w 884544"/>
                <a:gd name="connsiteY58" fmla="*/ 1447649 h 1700997"/>
                <a:gd name="connsiteX59" fmla="*/ 22759 w 884544"/>
                <a:gd name="connsiteY59" fmla="*/ 1172183 h 1700997"/>
                <a:gd name="connsiteX60" fmla="*/ 80810 w 884544"/>
                <a:gd name="connsiteY60" fmla="*/ 823161 h 1700997"/>
                <a:gd name="connsiteX61" fmla="*/ 135615 w 884544"/>
                <a:gd name="connsiteY61" fmla="*/ 575457 h 1700997"/>
                <a:gd name="connsiteX62" fmla="*/ 136246 w 884544"/>
                <a:gd name="connsiteY62" fmla="*/ 569373 h 1700997"/>
                <a:gd name="connsiteX63" fmla="*/ 140627 w 884544"/>
                <a:gd name="connsiteY63" fmla="*/ 564679 h 1700997"/>
                <a:gd name="connsiteX64" fmla="*/ 139445 w 884544"/>
                <a:gd name="connsiteY64" fmla="*/ 553508 h 1700997"/>
                <a:gd name="connsiteX65" fmla="*/ 141743 w 884544"/>
                <a:gd name="connsiteY65" fmla="*/ 542286 h 1700997"/>
                <a:gd name="connsiteX66" fmla="*/ 146791 w 884544"/>
                <a:gd name="connsiteY66" fmla="*/ 507672 h 1700997"/>
                <a:gd name="connsiteX67" fmla="*/ 146793 w 884544"/>
                <a:gd name="connsiteY67" fmla="*/ 507673 h 1700997"/>
                <a:gd name="connsiteX68" fmla="*/ 146793 w 884544"/>
                <a:gd name="connsiteY68" fmla="*/ 507672 h 1700997"/>
                <a:gd name="connsiteX69" fmla="*/ 137779 w 884544"/>
                <a:gd name="connsiteY69" fmla="*/ 433037 h 1700997"/>
                <a:gd name="connsiteX70" fmla="*/ 110016 w 884544"/>
                <a:gd name="connsiteY70" fmla="*/ 282323 h 1700997"/>
                <a:gd name="connsiteX71" fmla="*/ 96314 w 884544"/>
                <a:gd name="connsiteY71" fmla="*/ 279078 h 1700997"/>
                <a:gd name="connsiteX72" fmla="*/ 9058 w 884544"/>
                <a:gd name="connsiteY72" fmla="*/ 330638 h 1700997"/>
                <a:gd name="connsiteX73" fmla="*/ 44 w 884544"/>
                <a:gd name="connsiteY73" fmla="*/ 324869 h 1700997"/>
                <a:gd name="connsiteX74" fmla="*/ 44 w 884544"/>
                <a:gd name="connsiteY74" fmla="*/ 288453 h 1700997"/>
                <a:gd name="connsiteX75" fmla="*/ 7675 w 884544"/>
                <a:gd name="connsiteY75" fmla="*/ 5822 h 1700997"/>
                <a:gd name="connsiteX0" fmla="*/ 696643 w 884544"/>
                <a:gd name="connsiteY0" fmla="*/ 7399 h 1700818"/>
                <a:gd name="connsiteX1" fmla="*/ 835818 w 884544"/>
                <a:gd name="connsiteY1" fmla="*/ 8481 h 1700818"/>
                <a:gd name="connsiteX2" fmla="*/ 876201 w 884544"/>
                <a:gd name="connsiteY2" fmla="*/ 8841 h 1700818"/>
                <a:gd name="connsiteX3" fmla="*/ 884494 w 884544"/>
                <a:gd name="connsiteY3" fmla="*/ 17855 h 1700818"/>
                <a:gd name="connsiteX4" fmla="*/ 883772 w 884544"/>
                <a:gd name="connsiteY4" fmla="*/ 129268 h 1700818"/>
                <a:gd name="connsiteX5" fmla="*/ 883051 w 884544"/>
                <a:gd name="connsiteY5" fmla="*/ 133234 h 1700818"/>
                <a:gd name="connsiteX6" fmla="*/ 865024 w 884544"/>
                <a:gd name="connsiteY6" fmla="*/ 150541 h 1700818"/>
                <a:gd name="connsiteX7" fmla="*/ 833294 w 884544"/>
                <a:gd name="connsiteY7" fmla="*/ 150541 h 1700818"/>
                <a:gd name="connsiteX8" fmla="*/ 815987 w 884544"/>
                <a:gd name="connsiteY8" fmla="*/ 167126 h 1700818"/>
                <a:gd name="connsiteX9" fmla="*/ 805892 w 884544"/>
                <a:gd name="connsiteY9" fmla="*/ 334426 h 1700818"/>
                <a:gd name="connsiteX10" fmla="*/ 802647 w 884544"/>
                <a:gd name="connsiteY10" fmla="*/ 525882 h 1700818"/>
                <a:gd name="connsiteX11" fmla="*/ 807695 w 884544"/>
                <a:gd name="connsiteY11" fmla="*/ 663976 h 1700818"/>
                <a:gd name="connsiteX12" fmla="*/ 814545 w 884544"/>
                <a:gd name="connsiteY12" fmla="*/ 775389 h 1700818"/>
                <a:gd name="connsiteX13" fmla="*/ 823559 w 884544"/>
                <a:gd name="connsiteY13" fmla="*/ 903387 h 1700818"/>
                <a:gd name="connsiteX14" fmla="*/ 830410 w 884544"/>
                <a:gd name="connsiteY14" fmla="*/ 1011554 h 1700818"/>
                <a:gd name="connsiteX15" fmla="*/ 835818 w 884544"/>
                <a:gd name="connsiteY15" fmla="*/ 1203732 h 1700818"/>
                <a:gd name="connsiteX16" fmla="*/ 802286 w 884544"/>
                <a:gd name="connsiteY16" fmla="*/ 1457565 h 1700818"/>
                <a:gd name="connsiteX17" fmla="*/ 715752 w 884544"/>
                <a:gd name="connsiteY17" fmla="*/ 1646138 h 1700818"/>
                <a:gd name="connsiteX18" fmla="*/ 687268 w 884544"/>
                <a:gd name="connsiteY18" fmla="*/ 1688683 h 1700818"/>
                <a:gd name="connsiteX19" fmla="*/ 673206 w 884544"/>
                <a:gd name="connsiteY19" fmla="*/ 1700221 h 1700818"/>
                <a:gd name="connsiteX20" fmla="*/ 591720 w 884544"/>
                <a:gd name="connsiteY20" fmla="*/ 1700582 h 1700818"/>
                <a:gd name="connsiteX21" fmla="*/ 637150 w 884544"/>
                <a:gd name="connsiteY21" fmla="*/ 1636042 h 1700818"/>
                <a:gd name="connsiteX22" fmla="*/ 750005 w 884544"/>
                <a:gd name="connsiteY22" fmla="*/ 1367065 h 1700818"/>
                <a:gd name="connsiteX23" fmla="*/ 763706 w 884544"/>
                <a:gd name="connsiteY23" fmla="*/ 1197963 h 1700818"/>
                <a:gd name="connsiteX24" fmla="*/ 751808 w 884544"/>
                <a:gd name="connsiteY24" fmla="*/ 906992 h 1700818"/>
                <a:gd name="connsiteX25" fmla="*/ 731977 w 884544"/>
                <a:gd name="connsiteY25" fmla="*/ 406177 h 1700818"/>
                <a:gd name="connsiteX26" fmla="*/ 744957 w 884544"/>
                <a:gd name="connsiteY26" fmla="*/ 165684 h 1700818"/>
                <a:gd name="connsiteX27" fmla="*/ 727290 w 884544"/>
                <a:gd name="connsiteY27" fmla="*/ 146214 h 1700818"/>
                <a:gd name="connsiteX28" fmla="*/ 709623 w 884544"/>
                <a:gd name="connsiteY28" fmla="*/ 146575 h 1700818"/>
                <a:gd name="connsiteX29" fmla="*/ 697724 w 884544"/>
                <a:gd name="connsiteY29" fmla="*/ 135037 h 1700818"/>
                <a:gd name="connsiteX30" fmla="*/ 697003 w 884544"/>
                <a:gd name="connsiteY30" fmla="*/ 16413 h 1700818"/>
                <a:gd name="connsiteX31" fmla="*/ 696643 w 884544"/>
                <a:gd name="connsiteY31" fmla="*/ 7399 h 1700818"/>
                <a:gd name="connsiteX32" fmla="*/ 2837 w 884544"/>
                <a:gd name="connsiteY32" fmla="*/ 3224 h 1700818"/>
                <a:gd name="connsiteX33" fmla="*/ 156528 w 884544"/>
                <a:gd name="connsiteY33" fmla="*/ 187 h 1700818"/>
                <a:gd name="connsiteX34" fmla="*/ 203761 w 884544"/>
                <a:gd name="connsiteY34" fmla="*/ 1990 h 1700818"/>
                <a:gd name="connsiteX35" fmla="*/ 202319 w 884544"/>
                <a:gd name="connsiteY35" fmla="*/ 83837 h 1700818"/>
                <a:gd name="connsiteX36" fmla="*/ 175998 w 884544"/>
                <a:gd name="connsiteY36" fmla="*/ 189481 h 1700818"/>
                <a:gd name="connsiteX37" fmla="*/ 177440 w 884544"/>
                <a:gd name="connsiteY37" fmla="*/ 203903 h 1700818"/>
                <a:gd name="connsiteX38" fmla="*/ 226476 w 884544"/>
                <a:gd name="connsiteY38" fmla="*/ 313152 h 1700818"/>
                <a:gd name="connsiteX39" fmla="*/ 234769 w 884544"/>
                <a:gd name="connsiteY39" fmla="*/ 437545 h 1700818"/>
                <a:gd name="connsiteX40" fmla="*/ 231163 w 884544"/>
                <a:gd name="connsiteY40" fmla="*/ 473961 h 1700818"/>
                <a:gd name="connsiteX41" fmla="*/ 216741 w 884544"/>
                <a:gd name="connsiteY41" fmla="*/ 506411 h 1700818"/>
                <a:gd name="connsiteX42" fmla="*/ 212054 w 884544"/>
                <a:gd name="connsiteY42" fmla="*/ 513983 h 1700818"/>
                <a:gd name="connsiteX43" fmla="*/ 210508 w 884544"/>
                <a:gd name="connsiteY43" fmla="*/ 514602 h 1700818"/>
                <a:gd name="connsiteX44" fmla="*/ 212053 w 884544"/>
                <a:gd name="connsiteY44" fmla="*/ 514344 h 1700818"/>
                <a:gd name="connsiteX45" fmla="*/ 207005 w 884544"/>
                <a:gd name="connsiteY45" fmla="*/ 546929 h 1700818"/>
                <a:gd name="connsiteX46" fmla="*/ 199807 w 884544"/>
                <a:gd name="connsiteY46" fmla="*/ 579187 h 1700818"/>
                <a:gd name="connsiteX47" fmla="*/ 200020 w 884544"/>
                <a:gd name="connsiteY47" fmla="*/ 591234 h 1700818"/>
                <a:gd name="connsiteX48" fmla="*/ 197271 w 884544"/>
                <a:gd name="connsiteY48" fmla="*/ 603402 h 1700818"/>
                <a:gd name="connsiteX49" fmla="*/ 133812 w 884544"/>
                <a:gd name="connsiteY49" fmla="*/ 888244 h 1700818"/>
                <a:gd name="connsiteX50" fmla="*/ 89103 w 884544"/>
                <a:gd name="connsiteY50" fmla="*/ 1173446 h 1700818"/>
                <a:gd name="connsiteX51" fmla="*/ 99920 w 884544"/>
                <a:gd name="connsiteY51" fmla="*/ 1439899 h 1700818"/>
                <a:gd name="connsiteX52" fmla="*/ 203761 w 884544"/>
                <a:gd name="connsiteY52" fmla="*/ 1682915 h 1700818"/>
                <a:gd name="connsiteX53" fmla="*/ 212053 w 884544"/>
                <a:gd name="connsiteY53" fmla="*/ 1694092 h 1700818"/>
                <a:gd name="connsiteX54" fmla="*/ 198352 w 884544"/>
                <a:gd name="connsiteY54" fmla="*/ 1694092 h 1700818"/>
                <a:gd name="connsiteX55" fmla="*/ 137418 w 884544"/>
                <a:gd name="connsiteY55" fmla="*/ 1693732 h 1700818"/>
                <a:gd name="connsiteX56" fmla="*/ 128043 w 884544"/>
                <a:gd name="connsiteY56" fmla="*/ 1693371 h 1700818"/>
                <a:gd name="connsiteX57" fmla="*/ 93790 w 884544"/>
                <a:gd name="connsiteY57" fmla="*/ 1635682 h 1700818"/>
                <a:gd name="connsiteX58" fmla="*/ 33937 w 884544"/>
                <a:gd name="connsiteY58" fmla="*/ 1447470 h 1700818"/>
                <a:gd name="connsiteX59" fmla="*/ 22759 w 884544"/>
                <a:gd name="connsiteY59" fmla="*/ 1172004 h 1700818"/>
                <a:gd name="connsiteX60" fmla="*/ 80810 w 884544"/>
                <a:gd name="connsiteY60" fmla="*/ 822982 h 1700818"/>
                <a:gd name="connsiteX61" fmla="*/ 135615 w 884544"/>
                <a:gd name="connsiteY61" fmla="*/ 575278 h 1700818"/>
                <a:gd name="connsiteX62" fmla="*/ 136246 w 884544"/>
                <a:gd name="connsiteY62" fmla="*/ 569194 h 1700818"/>
                <a:gd name="connsiteX63" fmla="*/ 140627 w 884544"/>
                <a:gd name="connsiteY63" fmla="*/ 564500 h 1700818"/>
                <a:gd name="connsiteX64" fmla="*/ 139445 w 884544"/>
                <a:gd name="connsiteY64" fmla="*/ 553329 h 1700818"/>
                <a:gd name="connsiteX65" fmla="*/ 141743 w 884544"/>
                <a:gd name="connsiteY65" fmla="*/ 542107 h 1700818"/>
                <a:gd name="connsiteX66" fmla="*/ 146791 w 884544"/>
                <a:gd name="connsiteY66" fmla="*/ 507493 h 1700818"/>
                <a:gd name="connsiteX67" fmla="*/ 146793 w 884544"/>
                <a:gd name="connsiteY67" fmla="*/ 507494 h 1700818"/>
                <a:gd name="connsiteX68" fmla="*/ 146793 w 884544"/>
                <a:gd name="connsiteY68" fmla="*/ 507493 h 1700818"/>
                <a:gd name="connsiteX69" fmla="*/ 137779 w 884544"/>
                <a:gd name="connsiteY69" fmla="*/ 432858 h 1700818"/>
                <a:gd name="connsiteX70" fmla="*/ 110016 w 884544"/>
                <a:gd name="connsiteY70" fmla="*/ 282144 h 1700818"/>
                <a:gd name="connsiteX71" fmla="*/ 96314 w 884544"/>
                <a:gd name="connsiteY71" fmla="*/ 278899 h 1700818"/>
                <a:gd name="connsiteX72" fmla="*/ 9058 w 884544"/>
                <a:gd name="connsiteY72" fmla="*/ 330459 h 1700818"/>
                <a:gd name="connsiteX73" fmla="*/ 44 w 884544"/>
                <a:gd name="connsiteY73" fmla="*/ 324690 h 1700818"/>
                <a:gd name="connsiteX74" fmla="*/ 44 w 884544"/>
                <a:gd name="connsiteY74" fmla="*/ 288274 h 1700818"/>
                <a:gd name="connsiteX75" fmla="*/ 2837 w 884544"/>
                <a:gd name="connsiteY75" fmla="*/ 3224 h 1700818"/>
                <a:gd name="connsiteX0" fmla="*/ 706429 w 894330"/>
                <a:gd name="connsiteY0" fmla="*/ 28977 h 1722396"/>
                <a:gd name="connsiteX1" fmla="*/ 845604 w 894330"/>
                <a:gd name="connsiteY1" fmla="*/ 30059 h 1722396"/>
                <a:gd name="connsiteX2" fmla="*/ 885987 w 894330"/>
                <a:gd name="connsiteY2" fmla="*/ 30419 h 1722396"/>
                <a:gd name="connsiteX3" fmla="*/ 894280 w 894330"/>
                <a:gd name="connsiteY3" fmla="*/ 39433 h 1722396"/>
                <a:gd name="connsiteX4" fmla="*/ 893558 w 894330"/>
                <a:gd name="connsiteY4" fmla="*/ 150846 h 1722396"/>
                <a:gd name="connsiteX5" fmla="*/ 892837 w 894330"/>
                <a:gd name="connsiteY5" fmla="*/ 154812 h 1722396"/>
                <a:gd name="connsiteX6" fmla="*/ 874810 w 894330"/>
                <a:gd name="connsiteY6" fmla="*/ 172119 h 1722396"/>
                <a:gd name="connsiteX7" fmla="*/ 843080 w 894330"/>
                <a:gd name="connsiteY7" fmla="*/ 172119 h 1722396"/>
                <a:gd name="connsiteX8" fmla="*/ 825773 w 894330"/>
                <a:gd name="connsiteY8" fmla="*/ 188704 h 1722396"/>
                <a:gd name="connsiteX9" fmla="*/ 815678 w 894330"/>
                <a:gd name="connsiteY9" fmla="*/ 356004 h 1722396"/>
                <a:gd name="connsiteX10" fmla="*/ 812433 w 894330"/>
                <a:gd name="connsiteY10" fmla="*/ 547460 h 1722396"/>
                <a:gd name="connsiteX11" fmla="*/ 817481 w 894330"/>
                <a:gd name="connsiteY11" fmla="*/ 685554 h 1722396"/>
                <a:gd name="connsiteX12" fmla="*/ 824331 w 894330"/>
                <a:gd name="connsiteY12" fmla="*/ 796967 h 1722396"/>
                <a:gd name="connsiteX13" fmla="*/ 833345 w 894330"/>
                <a:gd name="connsiteY13" fmla="*/ 924965 h 1722396"/>
                <a:gd name="connsiteX14" fmla="*/ 840196 w 894330"/>
                <a:gd name="connsiteY14" fmla="*/ 1033132 h 1722396"/>
                <a:gd name="connsiteX15" fmla="*/ 845604 w 894330"/>
                <a:gd name="connsiteY15" fmla="*/ 1225310 h 1722396"/>
                <a:gd name="connsiteX16" fmla="*/ 812072 w 894330"/>
                <a:gd name="connsiteY16" fmla="*/ 1479143 h 1722396"/>
                <a:gd name="connsiteX17" fmla="*/ 725538 w 894330"/>
                <a:gd name="connsiteY17" fmla="*/ 1667716 h 1722396"/>
                <a:gd name="connsiteX18" fmla="*/ 697054 w 894330"/>
                <a:gd name="connsiteY18" fmla="*/ 1710261 h 1722396"/>
                <a:gd name="connsiteX19" fmla="*/ 682992 w 894330"/>
                <a:gd name="connsiteY19" fmla="*/ 1721799 h 1722396"/>
                <a:gd name="connsiteX20" fmla="*/ 601506 w 894330"/>
                <a:gd name="connsiteY20" fmla="*/ 1722160 h 1722396"/>
                <a:gd name="connsiteX21" fmla="*/ 646936 w 894330"/>
                <a:gd name="connsiteY21" fmla="*/ 1657620 h 1722396"/>
                <a:gd name="connsiteX22" fmla="*/ 759791 w 894330"/>
                <a:gd name="connsiteY22" fmla="*/ 1388643 h 1722396"/>
                <a:gd name="connsiteX23" fmla="*/ 773492 w 894330"/>
                <a:gd name="connsiteY23" fmla="*/ 1219541 h 1722396"/>
                <a:gd name="connsiteX24" fmla="*/ 761594 w 894330"/>
                <a:gd name="connsiteY24" fmla="*/ 928570 h 1722396"/>
                <a:gd name="connsiteX25" fmla="*/ 741763 w 894330"/>
                <a:gd name="connsiteY25" fmla="*/ 427755 h 1722396"/>
                <a:gd name="connsiteX26" fmla="*/ 754743 w 894330"/>
                <a:gd name="connsiteY26" fmla="*/ 187262 h 1722396"/>
                <a:gd name="connsiteX27" fmla="*/ 737076 w 894330"/>
                <a:gd name="connsiteY27" fmla="*/ 167792 h 1722396"/>
                <a:gd name="connsiteX28" fmla="*/ 719409 w 894330"/>
                <a:gd name="connsiteY28" fmla="*/ 168153 h 1722396"/>
                <a:gd name="connsiteX29" fmla="*/ 707510 w 894330"/>
                <a:gd name="connsiteY29" fmla="*/ 156615 h 1722396"/>
                <a:gd name="connsiteX30" fmla="*/ 706789 w 894330"/>
                <a:gd name="connsiteY30" fmla="*/ 37991 h 1722396"/>
                <a:gd name="connsiteX31" fmla="*/ 706429 w 894330"/>
                <a:gd name="connsiteY31" fmla="*/ 28977 h 1722396"/>
                <a:gd name="connsiteX32" fmla="*/ 12623 w 894330"/>
                <a:gd name="connsiteY32" fmla="*/ 24802 h 1722396"/>
                <a:gd name="connsiteX33" fmla="*/ 166314 w 894330"/>
                <a:gd name="connsiteY33" fmla="*/ 21765 h 1722396"/>
                <a:gd name="connsiteX34" fmla="*/ 213547 w 894330"/>
                <a:gd name="connsiteY34" fmla="*/ 23568 h 1722396"/>
                <a:gd name="connsiteX35" fmla="*/ 212105 w 894330"/>
                <a:gd name="connsiteY35" fmla="*/ 105415 h 1722396"/>
                <a:gd name="connsiteX36" fmla="*/ 185784 w 894330"/>
                <a:gd name="connsiteY36" fmla="*/ 211059 h 1722396"/>
                <a:gd name="connsiteX37" fmla="*/ 187226 w 894330"/>
                <a:gd name="connsiteY37" fmla="*/ 225481 h 1722396"/>
                <a:gd name="connsiteX38" fmla="*/ 236262 w 894330"/>
                <a:gd name="connsiteY38" fmla="*/ 334730 h 1722396"/>
                <a:gd name="connsiteX39" fmla="*/ 244555 w 894330"/>
                <a:gd name="connsiteY39" fmla="*/ 459123 h 1722396"/>
                <a:gd name="connsiteX40" fmla="*/ 240949 w 894330"/>
                <a:gd name="connsiteY40" fmla="*/ 495539 h 1722396"/>
                <a:gd name="connsiteX41" fmla="*/ 226527 w 894330"/>
                <a:gd name="connsiteY41" fmla="*/ 527989 h 1722396"/>
                <a:gd name="connsiteX42" fmla="*/ 221840 w 894330"/>
                <a:gd name="connsiteY42" fmla="*/ 535561 h 1722396"/>
                <a:gd name="connsiteX43" fmla="*/ 220294 w 894330"/>
                <a:gd name="connsiteY43" fmla="*/ 536180 h 1722396"/>
                <a:gd name="connsiteX44" fmla="*/ 221839 w 894330"/>
                <a:gd name="connsiteY44" fmla="*/ 535922 h 1722396"/>
                <a:gd name="connsiteX45" fmla="*/ 216791 w 894330"/>
                <a:gd name="connsiteY45" fmla="*/ 568507 h 1722396"/>
                <a:gd name="connsiteX46" fmla="*/ 209593 w 894330"/>
                <a:gd name="connsiteY46" fmla="*/ 600765 h 1722396"/>
                <a:gd name="connsiteX47" fmla="*/ 209806 w 894330"/>
                <a:gd name="connsiteY47" fmla="*/ 612812 h 1722396"/>
                <a:gd name="connsiteX48" fmla="*/ 207057 w 894330"/>
                <a:gd name="connsiteY48" fmla="*/ 624980 h 1722396"/>
                <a:gd name="connsiteX49" fmla="*/ 143598 w 894330"/>
                <a:gd name="connsiteY49" fmla="*/ 909822 h 1722396"/>
                <a:gd name="connsiteX50" fmla="*/ 98889 w 894330"/>
                <a:gd name="connsiteY50" fmla="*/ 1195024 h 1722396"/>
                <a:gd name="connsiteX51" fmla="*/ 109706 w 894330"/>
                <a:gd name="connsiteY51" fmla="*/ 1461477 h 1722396"/>
                <a:gd name="connsiteX52" fmla="*/ 213547 w 894330"/>
                <a:gd name="connsiteY52" fmla="*/ 1704493 h 1722396"/>
                <a:gd name="connsiteX53" fmla="*/ 221839 w 894330"/>
                <a:gd name="connsiteY53" fmla="*/ 1715670 h 1722396"/>
                <a:gd name="connsiteX54" fmla="*/ 208138 w 894330"/>
                <a:gd name="connsiteY54" fmla="*/ 1715670 h 1722396"/>
                <a:gd name="connsiteX55" fmla="*/ 147204 w 894330"/>
                <a:gd name="connsiteY55" fmla="*/ 1715310 h 1722396"/>
                <a:gd name="connsiteX56" fmla="*/ 137829 w 894330"/>
                <a:gd name="connsiteY56" fmla="*/ 1714949 h 1722396"/>
                <a:gd name="connsiteX57" fmla="*/ 103576 w 894330"/>
                <a:gd name="connsiteY57" fmla="*/ 1657260 h 1722396"/>
                <a:gd name="connsiteX58" fmla="*/ 43723 w 894330"/>
                <a:gd name="connsiteY58" fmla="*/ 1469048 h 1722396"/>
                <a:gd name="connsiteX59" fmla="*/ 32545 w 894330"/>
                <a:gd name="connsiteY59" fmla="*/ 1193582 h 1722396"/>
                <a:gd name="connsiteX60" fmla="*/ 90596 w 894330"/>
                <a:gd name="connsiteY60" fmla="*/ 844560 h 1722396"/>
                <a:gd name="connsiteX61" fmla="*/ 145401 w 894330"/>
                <a:gd name="connsiteY61" fmla="*/ 596856 h 1722396"/>
                <a:gd name="connsiteX62" fmla="*/ 146032 w 894330"/>
                <a:gd name="connsiteY62" fmla="*/ 590772 h 1722396"/>
                <a:gd name="connsiteX63" fmla="*/ 150413 w 894330"/>
                <a:gd name="connsiteY63" fmla="*/ 586078 h 1722396"/>
                <a:gd name="connsiteX64" fmla="*/ 149231 w 894330"/>
                <a:gd name="connsiteY64" fmla="*/ 574907 h 1722396"/>
                <a:gd name="connsiteX65" fmla="*/ 151529 w 894330"/>
                <a:gd name="connsiteY65" fmla="*/ 563685 h 1722396"/>
                <a:gd name="connsiteX66" fmla="*/ 156577 w 894330"/>
                <a:gd name="connsiteY66" fmla="*/ 529071 h 1722396"/>
                <a:gd name="connsiteX67" fmla="*/ 156579 w 894330"/>
                <a:gd name="connsiteY67" fmla="*/ 529072 h 1722396"/>
                <a:gd name="connsiteX68" fmla="*/ 156579 w 894330"/>
                <a:gd name="connsiteY68" fmla="*/ 529071 h 1722396"/>
                <a:gd name="connsiteX69" fmla="*/ 147565 w 894330"/>
                <a:gd name="connsiteY69" fmla="*/ 454436 h 1722396"/>
                <a:gd name="connsiteX70" fmla="*/ 119802 w 894330"/>
                <a:gd name="connsiteY70" fmla="*/ 303722 h 1722396"/>
                <a:gd name="connsiteX71" fmla="*/ 106100 w 894330"/>
                <a:gd name="connsiteY71" fmla="*/ 300477 h 1722396"/>
                <a:gd name="connsiteX72" fmla="*/ 18844 w 894330"/>
                <a:gd name="connsiteY72" fmla="*/ 352037 h 1722396"/>
                <a:gd name="connsiteX73" fmla="*/ 9830 w 894330"/>
                <a:gd name="connsiteY73" fmla="*/ 346268 h 1722396"/>
                <a:gd name="connsiteX74" fmla="*/ 12623 w 894330"/>
                <a:gd name="connsiteY74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04766 w 892667"/>
                <a:gd name="connsiteY0" fmla="*/ 28977 h 1722396"/>
                <a:gd name="connsiteX1" fmla="*/ 843941 w 892667"/>
                <a:gd name="connsiteY1" fmla="*/ 30059 h 1722396"/>
                <a:gd name="connsiteX2" fmla="*/ 884324 w 892667"/>
                <a:gd name="connsiteY2" fmla="*/ 30419 h 1722396"/>
                <a:gd name="connsiteX3" fmla="*/ 892617 w 892667"/>
                <a:gd name="connsiteY3" fmla="*/ 39433 h 1722396"/>
                <a:gd name="connsiteX4" fmla="*/ 891895 w 892667"/>
                <a:gd name="connsiteY4" fmla="*/ 150846 h 1722396"/>
                <a:gd name="connsiteX5" fmla="*/ 891174 w 892667"/>
                <a:gd name="connsiteY5" fmla="*/ 154812 h 1722396"/>
                <a:gd name="connsiteX6" fmla="*/ 873147 w 892667"/>
                <a:gd name="connsiteY6" fmla="*/ 172119 h 1722396"/>
                <a:gd name="connsiteX7" fmla="*/ 841417 w 892667"/>
                <a:gd name="connsiteY7" fmla="*/ 172119 h 1722396"/>
                <a:gd name="connsiteX8" fmla="*/ 824110 w 892667"/>
                <a:gd name="connsiteY8" fmla="*/ 188704 h 1722396"/>
                <a:gd name="connsiteX9" fmla="*/ 814015 w 892667"/>
                <a:gd name="connsiteY9" fmla="*/ 356004 h 1722396"/>
                <a:gd name="connsiteX10" fmla="*/ 810770 w 892667"/>
                <a:gd name="connsiteY10" fmla="*/ 547460 h 1722396"/>
                <a:gd name="connsiteX11" fmla="*/ 815818 w 892667"/>
                <a:gd name="connsiteY11" fmla="*/ 685554 h 1722396"/>
                <a:gd name="connsiteX12" fmla="*/ 822668 w 892667"/>
                <a:gd name="connsiteY12" fmla="*/ 796967 h 1722396"/>
                <a:gd name="connsiteX13" fmla="*/ 831682 w 892667"/>
                <a:gd name="connsiteY13" fmla="*/ 924965 h 1722396"/>
                <a:gd name="connsiteX14" fmla="*/ 838533 w 892667"/>
                <a:gd name="connsiteY14" fmla="*/ 1033132 h 1722396"/>
                <a:gd name="connsiteX15" fmla="*/ 843941 w 892667"/>
                <a:gd name="connsiteY15" fmla="*/ 1225310 h 1722396"/>
                <a:gd name="connsiteX16" fmla="*/ 810409 w 892667"/>
                <a:gd name="connsiteY16" fmla="*/ 1479143 h 1722396"/>
                <a:gd name="connsiteX17" fmla="*/ 723875 w 892667"/>
                <a:gd name="connsiteY17" fmla="*/ 1667716 h 1722396"/>
                <a:gd name="connsiteX18" fmla="*/ 695391 w 892667"/>
                <a:gd name="connsiteY18" fmla="*/ 1710261 h 1722396"/>
                <a:gd name="connsiteX19" fmla="*/ 681329 w 892667"/>
                <a:gd name="connsiteY19" fmla="*/ 1721799 h 1722396"/>
                <a:gd name="connsiteX20" fmla="*/ 599843 w 892667"/>
                <a:gd name="connsiteY20" fmla="*/ 1722160 h 1722396"/>
                <a:gd name="connsiteX21" fmla="*/ 645273 w 892667"/>
                <a:gd name="connsiteY21" fmla="*/ 1657620 h 1722396"/>
                <a:gd name="connsiteX22" fmla="*/ 758128 w 892667"/>
                <a:gd name="connsiteY22" fmla="*/ 1388643 h 1722396"/>
                <a:gd name="connsiteX23" fmla="*/ 771829 w 892667"/>
                <a:gd name="connsiteY23" fmla="*/ 1219541 h 1722396"/>
                <a:gd name="connsiteX24" fmla="*/ 759931 w 892667"/>
                <a:gd name="connsiteY24" fmla="*/ 928570 h 1722396"/>
                <a:gd name="connsiteX25" fmla="*/ 740100 w 892667"/>
                <a:gd name="connsiteY25" fmla="*/ 427755 h 1722396"/>
                <a:gd name="connsiteX26" fmla="*/ 753080 w 892667"/>
                <a:gd name="connsiteY26" fmla="*/ 187262 h 1722396"/>
                <a:gd name="connsiteX27" fmla="*/ 735413 w 892667"/>
                <a:gd name="connsiteY27" fmla="*/ 167792 h 1722396"/>
                <a:gd name="connsiteX28" fmla="*/ 717746 w 892667"/>
                <a:gd name="connsiteY28" fmla="*/ 168153 h 1722396"/>
                <a:gd name="connsiteX29" fmla="*/ 705847 w 892667"/>
                <a:gd name="connsiteY29" fmla="*/ 156615 h 1722396"/>
                <a:gd name="connsiteX30" fmla="*/ 705126 w 892667"/>
                <a:gd name="connsiteY30" fmla="*/ 37991 h 1722396"/>
                <a:gd name="connsiteX31" fmla="*/ 704766 w 892667"/>
                <a:gd name="connsiteY31" fmla="*/ 28977 h 1722396"/>
                <a:gd name="connsiteX32" fmla="*/ 10960 w 892667"/>
                <a:gd name="connsiteY32" fmla="*/ 24802 h 1722396"/>
                <a:gd name="connsiteX33" fmla="*/ 164651 w 892667"/>
                <a:gd name="connsiteY33" fmla="*/ 21765 h 1722396"/>
                <a:gd name="connsiteX34" fmla="*/ 211884 w 892667"/>
                <a:gd name="connsiteY34" fmla="*/ 23568 h 1722396"/>
                <a:gd name="connsiteX35" fmla="*/ 210442 w 892667"/>
                <a:gd name="connsiteY35" fmla="*/ 105415 h 1722396"/>
                <a:gd name="connsiteX36" fmla="*/ 184121 w 892667"/>
                <a:gd name="connsiteY36" fmla="*/ 211059 h 1722396"/>
                <a:gd name="connsiteX37" fmla="*/ 185563 w 892667"/>
                <a:gd name="connsiteY37" fmla="*/ 225481 h 1722396"/>
                <a:gd name="connsiteX38" fmla="*/ 234599 w 892667"/>
                <a:gd name="connsiteY38" fmla="*/ 334730 h 1722396"/>
                <a:gd name="connsiteX39" fmla="*/ 242892 w 892667"/>
                <a:gd name="connsiteY39" fmla="*/ 459123 h 1722396"/>
                <a:gd name="connsiteX40" fmla="*/ 239286 w 892667"/>
                <a:gd name="connsiteY40" fmla="*/ 495539 h 1722396"/>
                <a:gd name="connsiteX41" fmla="*/ 224864 w 892667"/>
                <a:gd name="connsiteY41" fmla="*/ 527989 h 1722396"/>
                <a:gd name="connsiteX42" fmla="*/ 220177 w 892667"/>
                <a:gd name="connsiteY42" fmla="*/ 535561 h 1722396"/>
                <a:gd name="connsiteX43" fmla="*/ 218631 w 892667"/>
                <a:gd name="connsiteY43" fmla="*/ 536180 h 1722396"/>
                <a:gd name="connsiteX44" fmla="*/ 220176 w 892667"/>
                <a:gd name="connsiteY44" fmla="*/ 535922 h 1722396"/>
                <a:gd name="connsiteX45" fmla="*/ 215128 w 892667"/>
                <a:gd name="connsiteY45" fmla="*/ 568507 h 1722396"/>
                <a:gd name="connsiteX46" fmla="*/ 207930 w 892667"/>
                <a:gd name="connsiteY46" fmla="*/ 600765 h 1722396"/>
                <a:gd name="connsiteX47" fmla="*/ 208143 w 892667"/>
                <a:gd name="connsiteY47" fmla="*/ 612812 h 1722396"/>
                <a:gd name="connsiteX48" fmla="*/ 205394 w 892667"/>
                <a:gd name="connsiteY48" fmla="*/ 624980 h 1722396"/>
                <a:gd name="connsiteX49" fmla="*/ 141935 w 892667"/>
                <a:gd name="connsiteY49" fmla="*/ 909822 h 1722396"/>
                <a:gd name="connsiteX50" fmla="*/ 97226 w 892667"/>
                <a:gd name="connsiteY50" fmla="*/ 1195024 h 1722396"/>
                <a:gd name="connsiteX51" fmla="*/ 108043 w 892667"/>
                <a:gd name="connsiteY51" fmla="*/ 1461477 h 1722396"/>
                <a:gd name="connsiteX52" fmla="*/ 211884 w 892667"/>
                <a:gd name="connsiteY52" fmla="*/ 1704493 h 1722396"/>
                <a:gd name="connsiteX53" fmla="*/ 220176 w 892667"/>
                <a:gd name="connsiteY53" fmla="*/ 1715670 h 1722396"/>
                <a:gd name="connsiteX54" fmla="*/ 206475 w 892667"/>
                <a:gd name="connsiteY54" fmla="*/ 1715670 h 1722396"/>
                <a:gd name="connsiteX55" fmla="*/ 145541 w 892667"/>
                <a:gd name="connsiteY55" fmla="*/ 1715310 h 1722396"/>
                <a:gd name="connsiteX56" fmla="*/ 136166 w 892667"/>
                <a:gd name="connsiteY56" fmla="*/ 1714949 h 1722396"/>
                <a:gd name="connsiteX57" fmla="*/ 101913 w 892667"/>
                <a:gd name="connsiteY57" fmla="*/ 1657260 h 1722396"/>
                <a:gd name="connsiteX58" fmla="*/ 42060 w 892667"/>
                <a:gd name="connsiteY58" fmla="*/ 1469048 h 1722396"/>
                <a:gd name="connsiteX59" fmla="*/ 30882 w 892667"/>
                <a:gd name="connsiteY59" fmla="*/ 1193582 h 1722396"/>
                <a:gd name="connsiteX60" fmla="*/ 88933 w 892667"/>
                <a:gd name="connsiteY60" fmla="*/ 844560 h 1722396"/>
                <a:gd name="connsiteX61" fmla="*/ 143738 w 892667"/>
                <a:gd name="connsiteY61" fmla="*/ 596856 h 1722396"/>
                <a:gd name="connsiteX62" fmla="*/ 144369 w 892667"/>
                <a:gd name="connsiteY62" fmla="*/ 590772 h 1722396"/>
                <a:gd name="connsiteX63" fmla="*/ 148750 w 892667"/>
                <a:gd name="connsiteY63" fmla="*/ 586078 h 1722396"/>
                <a:gd name="connsiteX64" fmla="*/ 147568 w 892667"/>
                <a:gd name="connsiteY64" fmla="*/ 574907 h 1722396"/>
                <a:gd name="connsiteX65" fmla="*/ 149866 w 892667"/>
                <a:gd name="connsiteY65" fmla="*/ 563685 h 1722396"/>
                <a:gd name="connsiteX66" fmla="*/ 154914 w 892667"/>
                <a:gd name="connsiteY66" fmla="*/ 529071 h 1722396"/>
                <a:gd name="connsiteX67" fmla="*/ 154916 w 892667"/>
                <a:gd name="connsiteY67" fmla="*/ 529072 h 1722396"/>
                <a:gd name="connsiteX68" fmla="*/ 154916 w 892667"/>
                <a:gd name="connsiteY68" fmla="*/ 529071 h 1722396"/>
                <a:gd name="connsiteX69" fmla="*/ 145902 w 892667"/>
                <a:gd name="connsiteY69" fmla="*/ 454436 h 1722396"/>
                <a:gd name="connsiteX70" fmla="*/ 118139 w 892667"/>
                <a:gd name="connsiteY70" fmla="*/ 303722 h 1722396"/>
                <a:gd name="connsiteX71" fmla="*/ 104437 w 892667"/>
                <a:gd name="connsiteY71" fmla="*/ 300477 h 1722396"/>
                <a:gd name="connsiteX72" fmla="*/ 8167 w 892667"/>
                <a:gd name="connsiteY72" fmla="*/ 346268 h 1722396"/>
                <a:gd name="connsiteX73" fmla="*/ 10960 w 892667"/>
                <a:gd name="connsiteY73" fmla="*/ 24802 h 1722396"/>
                <a:gd name="connsiteX0" fmla="*/ 696599 w 884500"/>
                <a:gd name="connsiteY0" fmla="*/ 28977 h 1722396"/>
                <a:gd name="connsiteX1" fmla="*/ 835774 w 884500"/>
                <a:gd name="connsiteY1" fmla="*/ 30059 h 1722396"/>
                <a:gd name="connsiteX2" fmla="*/ 876157 w 884500"/>
                <a:gd name="connsiteY2" fmla="*/ 30419 h 1722396"/>
                <a:gd name="connsiteX3" fmla="*/ 884450 w 884500"/>
                <a:gd name="connsiteY3" fmla="*/ 39433 h 1722396"/>
                <a:gd name="connsiteX4" fmla="*/ 883728 w 884500"/>
                <a:gd name="connsiteY4" fmla="*/ 150846 h 1722396"/>
                <a:gd name="connsiteX5" fmla="*/ 883007 w 884500"/>
                <a:gd name="connsiteY5" fmla="*/ 154812 h 1722396"/>
                <a:gd name="connsiteX6" fmla="*/ 864980 w 884500"/>
                <a:gd name="connsiteY6" fmla="*/ 172119 h 1722396"/>
                <a:gd name="connsiteX7" fmla="*/ 833250 w 884500"/>
                <a:gd name="connsiteY7" fmla="*/ 172119 h 1722396"/>
                <a:gd name="connsiteX8" fmla="*/ 815943 w 884500"/>
                <a:gd name="connsiteY8" fmla="*/ 188704 h 1722396"/>
                <a:gd name="connsiteX9" fmla="*/ 805848 w 884500"/>
                <a:gd name="connsiteY9" fmla="*/ 356004 h 1722396"/>
                <a:gd name="connsiteX10" fmla="*/ 802603 w 884500"/>
                <a:gd name="connsiteY10" fmla="*/ 547460 h 1722396"/>
                <a:gd name="connsiteX11" fmla="*/ 807651 w 884500"/>
                <a:gd name="connsiteY11" fmla="*/ 685554 h 1722396"/>
                <a:gd name="connsiteX12" fmla="*/ 814501 w 884500"/>
                <a:gd name="connsiteY12" fmla="*/ 796967 h 1722396"/>
                <a:gd name="connsiteX13" fmla="*/ 823515 w 884500"/>
                <a:gd name="connsiteY13" fmla="*/ 924965 h 1722396"/>
                <a:gd name="connsiteX14" fmla="*/ 830366 w 884500"/>
                <a:gd name="connsiteY14" fmla="*/ 1033132 h 1722396"/>
                <a:gd name="connsiteX15" fmla="*/ 835774 w 884500"/>
                <a:gd name="connsiteY15" fmla="*/ 1225310 h 1722396"/>
                <a:gd name="connsiteX16" fmla="*/ 802242 w 884500"/>
                <a:gd name="connsiteY16" fmla="*/ 1479143 h 1722396"/>
                <a:gd name="connsiteX17" fmla="*/ 715708 w 884500"/>
                <a:gd name="connsiteY17" fmla="*/ 1667716 h 1722396"/>
                <a:gd name="connsiteX18" fmla="*/ 687224 w 884500"/>
                <a:gd name="connsiteY18" fmla="*/ 1710261 h 1722396"/>
                <a:gd name="connsiteX19" fmla="*/ 673162 w 884500"/>
                <a:gd name="connsiteY19" fmla="*/ 1721799 h 1722396"/>
                <a:gd name="connsiteX20" fmla="*/ 591676 w 884500"/>
                <a:gd name="connsiteY20" fmla="*/ 1722160 h 1722396"/>
                <a:gd name="connsiteX21" fmla="*/ 637106 w 884500"/>
                <a:gd name="connsiteY21" fmla="*/ 1657620 h 1722396"/>
                <a:gd name="connsiteX22" fmla="*/ 749961 w 884500"/>
                <a:gd name="connsiteY22" fmla="*/ 1388643 h 1722396"/>
                <a:gd name="connsiteX23" fmla="*/ 763662 w 884500"/>
                <a:gd name="connsiteY23" fmla="*/ 1219541 h 1722396"/>
                <a:gd name="connsiteX24" fmla="*/ 751764 w 884500"/>
                <a:gd name="connsiteY24" fmla="*/ 928570 h 1722396"/>
                <a:gd name="connsiteX25" fmla="*/ 731933 w 884500"/>
                <a:gd name="connsiteY25" fmla="*/ 427755 h 1722396"/>
                <a:gd name="connsiteX26" fmla="*/ 744913 w 884500"/>
                <a:gd name="connsiteY26" fmla="*/ 187262 h 1722396"/>
                <a:gd name="connsiteX27" fmla="*/ 727246 w 884500"/>
                <a:gd name="connsiteY27" fmla="*/ 167792 h 1722396"/>
                <a:gd name="connsiteX28" fmla="*/ 709579 w 884500"/>
                <a:gd name="connsiteY28" fmla="*/ 168153 h 1722396"/>
                <a:gd name="connsiteX29" fmla="*/ 697680 w 884500"/>
                <a:gd name="connsiteY29" fmla="*/ 156615 h 1722396"/>
                <a:gd name="connsiteX30" fmla="*/ 696959 w 884500"/>
                <a:gd name="connsiteY30" fmla="*/ 37991 h 1722396"/>
                <a:gd name="connsiteX31" fmla="*/ 696599 w 884500"/>
                <a:gd name="connsiteY31" fmla="*/ 28977 h 1722396"/>
                <a:gd name="connsiteX32" fmla="*/ 2793 w 884500"/>
                <a:gd name="connsiteY32" fmla="*/ 24802 h 1722396"/>
                <a:gd name="connsiteX33" fmla="*/ 156484 w 884500"/>
                <a:gd name="connsiteY33" fmla="*/ 21765 h 1722396"/>
                <a:gd name="connsiteX34" fmla="*/ 203717 w 884500"/>
                <a:gd name="connsiteY34" fmla="*/ 23568 h 1722396"/>
                <a:gd name="connsiteX35" fmla="*/ 202275 w 884500"/>
                <a:gd name="connsiteY35" fmla="*/ 105415 h 1722396"/>
                <a:gd name="connsiteX36" fmla="*/ 175954 w 884500"/>
                <a:gd name="connsiteY36" fmla="*/ 211059 h 1722396"/>
                <a:gd name="connsiteX37" fmla="*/ 177396 w 884500"/>
                <a:gd name="connsiteY37" fmla="*/ 225481 h 1722396"/>
                <a:gd name="connsiteX38" fmla="*/ 226432 w 884500"/>
                <a:gd name="connsiteY38" fmla="*/ 334730 h 1722396"/>
                <a:gd name="connsiteX39" fmla="*/ 234725 w 884500"/>
                <a:gd name="connsiteY39" fmla="*/ 459123 h 1722396"/>
                <a:gd name="connsiteX40" fmla="*/ 231119 w 884500"/>
                <a:gd name="connsiteY40" fmla="*/ 495539 h 1722396"/>
                <a:gd name="connsiteX41" fmla="*/ 216697 w 884500"/>
                <a:gd name="connsiteY41" fmla="*/ 527989 h 1722396"/>
                <a:gd name="connsiteX42" fmla="*/ 212010 w 884500"/>
                <a:gd name="connsiteY42" fmla="*/ 535561 h 1722396"/>
                <a:gd name="connsiteX43" fmla="*/ 210464 w 884500"/>
                <a:gd name="connsiteY43" fmla="*/ 536180 h 1722396"/>
                <a:gd name="connsiteX44" fmla="*/ 212009 w 884500"/>
                <a:gd name="connsiteY44" fmla="*/ 535922 h 1722396"/>
                <a:gd name="connsiteX45" fmla="*/ 206961 w 884500"/>
                <a:gd name="connsiteY45" fmla="*/ 568507 h 1722396"/>
                <a:gd name="connsiteX46" fmla="*/ 199763 w 884500"/>
                <a:gd name="connsiteY46" fmla="*/ 600765 h 1722396"/>
                <a:gd name="connsiteX47" fmla="*/ 199976 w 884500"/>
                <a:gd name="connsiteY47" fmla="*/ 612812 h 1722396"/>
                <a:gd name="connsiteX48" fmla="*/ 197227 w 884500"/>
                <a:gd name="connsiteY48" fmla="*/ 624980 h 1722396"/>
                <a:gd name="connsiteX49" fmla="*/ 133768 w 884500"/>
                <a:gd name="connsiteY49" fmla="*/ 909822 h 1722396"/>
                <a:gd name="connsiteX50" fmla="*/ 89059 w 884500"/>
                <a:gd name="connsiteY50" fmla="*/ 1195024 h 1722396"/>
                <a:gd name="connsiteX51" fmla="*/ 99876 w 884500"/>
                <a:gd name="connsiteY51" fmla="*/ 1461477 h 1722396"/>
                <a:gd name="connsiteX52" fmla="*/ 203717 w 884500"/>
                <a:gd name="connsiteY52" fmla="*/ 1704493 h 1722396"/>
                <a:gd name="connsiteX53" fmla="*/ 212009 w 884500"/>
                <a:gd name="connsiteY53" fmla="*/ 1715670 h 1722396"/>
                <a:gd name="connsiteX54" fmla="*/ 198308 w 884500"/>
                <a:gd name="connsiteY54" fmla="*/ 1715670 h 1722396"/>
                <a:gd name="connsiteX55" fmla="*/ 137374 w 884500"/>
                <a:gd name="connsiteY55" fmla="*/ 1715310 h 1722396"/>
                <a:gd name="connsiteX56" fmla="*/ 127999 w 884500"/>
                <a:gd name="connsiteY56" fmla="*/ 1714949 h 1722396"/>
                <a:gd name="connsiteX57" fmla="*/ 93746 w 884500"/>
                <a:gd name="connsiteY57" fmla="*/ 1657260 h 1722396"/>
                <a:gd name="connsiteX58" fmla="*/ 33893 w 884500"/>
                <a:gd name="connsiteY58" fmla="*/ 1469048 h 1722396"/>
                <a:gd name="connsiteX59" fmla="*/ 22715 w 884500"/>
                <a:gd name="connsiteY59" fmla="*/ 1193582 h 1722396"/>
                <a:gd name="connsiteX60" fmla="*/ 80766 w 884500"/>
                <a:gd name="connsiteY60" fmla="*/ 844560 h 1722396"/>
                <a:gd name="connsiteX61" fmla="*/ 135571 w 884500"/>
                <a:gd name="connsiteY61" fmla="*/ 596856 h 1722396"/>
                <a:gd name="connsiteX62" fmla="*/ 136202 w 884500"/>
                <a:gd name="connsiteY62" fmla="*/ 590772 h 1722396"/>
                <a:gd name="connsiteX63" fmla="*/ 140583 w 884500"/>
                <a:gd name="connsiteY63" fmla="*/ 586078 h 1722396"/>
                <a:gd name="connsiteX64" fmla="*/ 139401 w 884500"/>
                <a:gd name="connsiteY64" fmla="*/ 574907 h 1722396"/>
                <a:gd name="connsiteX65" fmla="*/ 141699 w 884500"/>
                <a:gd name="connsiteY65" fmla="*/ 563685 h 1722396"/>
                <a:gd name="connsiteX66" fmla="*/ 146747 w 884500"/>
                <a:gd name="connsiteY66" fmla="*/ 529071 h 1722396"/>
                <a:gd name="connsiteX67" fmla="*/ 146749 w 884500"/>
                <a:gd name="connsiteY67" fmla="*/ 529072 h 1722396"/>
                <a:gd name="connsiteX68" fmla="*/ 146749 w 884500"/>
                <a:gd name="connsiteY68" fmla="*/ 529071 h 1722396"/>
                <a:gd name="connsiteX69" fmla="*/ 137735 w 884500"/>
                <a:gd name="connsiteY69" fmla="*/ 454436 h 1722396"/>
                <a:gd name="connsiteX70" fmla="*/ 109972 w 884500"/>
                <a:gd name="connsiteY70" fmla="*/ 303722 h 1722396"/>
                <a:gd name="connsiteX71" fmla="*/ 96270 w 884500"/>
                <a:gd name="connsiteY71" fmla="*/ 300477 h 1722396"/>
                <a:gd name="connsiteX72" fmla="*/ 0 w 884500"/>
                <a:gd name="connsiteY72" fmla="*/ 346268 h 1722396"/>
                <a:gd name="connsiteX73" fmla="*/ 2793 w 884500"/>
                <a:gd name="connsiteY73" fmla="*/ 24802 h 1722396"/>
                <a:gd name="connsiteX0" fmla="*/ 696599 w 884500"/>
                <a:gd name="connsiteY0" fmla="*/ 7399 h 1700818"/>
                <a:gd name="connsiteX1" fmla="*/ 835774 w 884500"/>
                <a:gd name="connsiteY1" fmla="*/ 8481 h 1700818"/>
                <a:gd name="connsiteX2" fmla="*/ 876157 w 884500"/>
                <a:gd name="connsiteY2" fmla="*/ 8841 h 1700818"/>
                <a:gd name="connsiteX3" fmla="*/ 884450 w 884500"/>
                <a:gd name="connsiteY3" fmla="*/ 17855 h 1700818"/>
                <a:gd name="connsiteX4" fmla="*/ 883728 w 884500"/>
                <a:gd name="connsiteY4" fmla="*/ 129268 h 1700818"/>
                <a:gd name="connsiteX5" fmla="*/ 883007 w 884500"/>
                <a:gd name="connsiteY5" fmla="*/ 133234 h 1700818"/>
                <a:gd name="connsiteX6" fmla="*/ 864980 w 884500"/>
                <a:gd name="connsiteY6" fmla="*/ 150541 h 1700818"/>
                <a:gd name="connsiteX7" fmla="*/ 833250 w 884500"/>
                <a:gd name="connsiteY7" fmla="*/ 150541 h 1700818"/>
                <a:gd name="connsiteX8" fmla="*/ 815943 w 884500"/>
                <a:gd name="connsiteY8" fmla="*/ 167126 h 1700818"/>
                <a:gd name="connsiteX9" fmla="*/ 805848 w 884500"/>
                <a:gd name="connsiteY9" fmla="*/ 334426 h 1700818"/>
                <a:gd name="connsiteX10" fmla="*/ 802603 w 884500"/>
                <a:gd name="connsiteY10" fmla="*/ 525882 h 1700818"/>
                <a:gd name="connsiteX11" fmla="*/ 807651 w 884500"/>
                <a:gd name="connsiteY11" fmla="*/ 663976 h 1700818"/>
                <a:gd name="connsiteX12" fmla="*/ 814501 w 884500"/>
                <a:gd name="connsiteY12" fmla="*/ 775389 h 1700818"/>
                <a:gd name="connsiteX13" fmla="*/ 823515 w 884500"/>
                <a:gd name="connsiteY13" fmla="*/ 903387 h 1700818"/>
                <a:gd name="connsiteX14" fmla="*/ 830366 w 884500"/>
                <a:gd name="connsiteY14" fmla="*/ 1011554 h 1700818"/>
                <a:gd name="connsiteX15" fmla="*/ 835774 w 884500"/>
                <a:gd name="connsiteY15" fmla="*/ 1203732 h 1700818"/>
                <a:gd name="connsiteX16" fmla="*/ 802242 w 884500"/>
                <a:gd name="connsiteY16" fmla="*/ 1457565 h 1700818"/>
                <a:gd name="connsiteX17" fmla="*/ 715708 w 884500"/>
                <a:gd name="connsiteY17" fmla="*/ 1646138 h 1700818"/>
                <a:gd name="connsiteX18" fmla="*/ 687224 w 884500"/>
                <a:gd name="connsiteY18" fmla="*/ 1688683 h 1700818"/>
                <a:gd name="connsiteX19" fmla="*/ 673162 w 884500"/>
                <a:gd name="connsiteY19" fmla="*/ 1700221 h 1700818"/>
                <a:gd name="connsiteX20" fmla="*/ 591676 w 884500"/>
                <a:gd name="connsiteY20" fmla="*/ 1700582 h 1700818"/>
                <a:gd name="connsiteX21" fmla="*/ 637106 w 884500"/>
                <a:gd name="connsiteY21" fmla="*/ 1636042 h 1700818"/>
                <a:gd name="connsiteX22" fmla="*/ 749961 w 884500"/>
                <a:gd name="connsiteY22" fmla="*/ 1367065 h 1700818"/>
                <a:gd name="connsiteX23" fmla="*/ 763662 w 884500"/>
                <a:gd name="connsiteY23" fmla="*/ 1197963 h 1700818"/>
                <a:gd name="connsiteX24" fmla="*/ 751764 w 884500"/>
                <a:gd name="connsiteY24" fmla="*/ 906992 h 1700818"/>
                <a:gd name="connsiteX25" fmla="*/ 731933 w 884500"/>
                <a:gd name="connsiteY25" fmla="*/ 406177 h 1700818"/>
                <a:gd name="connsiteX26" fmla="*/ 744913 w 884500"/>
                <a:gd name="connsiteY26" fmla="*/ 165684 h 1700818"/>
                <a:gd name="connsiteX27" fmla="*/ 727246 w 884500"/>
                <a:gd name="connsiteY27" fmla="*/ 146214 h 1700818"/>
                <a:gd name="connsiteX28" fmla="*/ 709579 w 884500"/>
                <a:gd name="connsiteY28" fmla="*/ 146575 h 1700818"/>
                <a:gd name="connsiteX29" fmla="*/ 697680 w 884500"/>
                <a:gd name="connsiteY29" fmla="*/ 135037 h 1700818"/>
                <a:gd name="connsiteX30" fmla="*/ 696959 w 884500"/>
                <a:gd name="connsiteY30" fmla="*/ 16413 h 1700818"/>
                <a:gd name="connsiteX31" fmla="*/ 696599 w 884500"/>
                <a:gd name="connsiteY31" fmla="*/ 7399 h 1700818"/>
                <a:gd name="connsiteX32" fmla="*/ 2793 w 884500"/>
                <a:gd name="connsiteY32" fmla="*/ 3224 h 1700818"/>
                <a:gd name="connsiteX33" fmla="*/ 156484 w 884500"/>
                <a:gd name="connsiteY33" fmla="*/ 187 h 1700818"/>
                <a:gd name="connsiteX34" fmla="*/ 203717 w 884500"/>
                <a:gd name="connsiteY34" fmla="*/ 1990 h 1700818"/>
                <a:gd name="connsiteX35" fmla="*/ 202275 w 884500"/>
                <a:gd name="connsiteY35" fmla="*/ 83837 h 1700818"/>
                <a:gd name="connsiteX36" fmla="*/ 175954 w 884500"/>
                <a:gd name="connsiteY36" fmla="*/ 189481 h 1700818"/>
                <a:gd name="connsiteX37" fmla="*/ 177396 w 884500"/>
                <a:gd name="connsiteY37" fmla="*/ 203903 h 1700818"/>
                <a:gd name="connsiteX38" fmla="*/ 226432 w 884500"/>
                <a:gd name="connsiteY38" fmla="*/ 313152 h 1700818"/>
                <a:gd name="connsiteX39" fmla="*/ 234725 w 884500"/>
                <a:gd name="connsiteY39" fmla="*/ 437545 h 1700818"/>
                <a:gd name="connsiteX40" fmla="*/ 231119 w 884500"/>
                <a:gd name="connsiteY40" fmla="*/ 473961 h 1700818"/>
                <a:gd name="connsiteX41" fmla="*/ 216697 w 884500"/>
                <a:gd name="connsiteY41" fmla="*/ 506411 h 1700818"/>
                <a:gd name="connsiteX42" fmla="*/ 212010 w 884500"/>
                <a:gd name="connsiteY42" fmla="*/ 513983 h 1700818"/>
                <a:gd name="connsiteX43" fmla="*/ 210464 w 884500"/>
                <a:gd name="connsiteY43" fmla="*/ 514602 h 1700818"/>
                <a:gd name="connsiteX44" fmla="*/ 212009 w 884500"/>
                <a:gd name="connsiteY44" fmla="*/ 514344 h 1700818"/>
                <a:gd name="connsiteX45" fmla="*/ 206961 w 884500"/>
                <a:gd name="connsiteY45" fmla="*/ 546929 h 1700818"/>
                <a:gd name="connsiteX46" fmla="*/ 199763 w 884500"/>
                <a:gd name="connsiteY46" fmla="*/ 579187 h 1700818"/>
                <a:gd name="connsiteX47" fmla="*/ 199976 w 884500"/>
                <a:gd name="connsiteY47" fmla="*/ 591234 h 1700818"/>
                <a:gd name="connsiteX48" fmla="*/ 197227 w 884500"/>
                <a:gd name="connsiteY48" fmla="*/ 603402 h 1700818"/>
                <a:gd name="connsiteX49" fmla="*/ 133768 w 884500"/>
                <a:gd name="connsiteY49" fmla="*/ 888244 h 1700818"/>
                <a:gd name="connsiteX50" fmla="*/ 89059 w 884500"/>
                <a:gd name="connsiteY50" fmla="*/ 1173446 h 1700818"/>
                <a:gd name="connsiteX51" fmla="*/ 99876 w 884500"/>
                <a:gd name="connsiteY51" fmla="*/ 1439899 h 1700818"/>
                <a:gd name="connsiteX52" fmla="*/ 203717 w 884500"/>
                <a:gd name="connsiteY52" fmla="*/ 1682915 h 1700818"/>
                <a:gd name="connsiteX53" fmla="*/ 212009 w 884500"/>
                <a:gd name="connsiteY53" fmla="*/ 1694092 h 1700818"/>
                <a:gd name="connsiteX54" fmla="*/ 198308 w 884500"/>
                <a:gd name="connsiteY54" fmla="*/ 1694092 h 1700818"/>
                <a:gd name="connsiteX55" fmla="*/ 137374 w 884500"/>
                <a:gd name="connsiteY55" fmla="*/ 1693732 h 1700818"/>
                <a:gd name="connsiteX56" fmla="*/ 127999 w 884500"/>
                <a:gd name="connsiteY56" fmla="*/ 1693371 h 1700818"/>
                <a:gd name="connsiteX57" fmla="*/ 93746 w 884500"/>
                <a:gd name="connsiteY57" fmla="*/ 1635682 h 1700818"/>
                <a:gd name="connsiteX58" fmla="*/ 33893 w 884500"/>
                <a:gd name="connsiteY58" fmla="*/ 1447470 h 1700818"/>
                <a:gd name="connsiteX59" fmla="*/ 22715 w 884500"/>
                <a:gd name="connsiteY59" fmla="*/ 1172004 h 1700818"/>
                <a:gd name="connsiteX60" fmla="*/ 80766 w 884500"/>
                <a:gd name="connsiteY60" fmla="*/ 822982 h 1700818"/>
                <a:gd name="connsiteX61" fmla="*/ 135571 w 884500"/>
                <a:gd name="connsiteY61" fmla="*/ 575278 h 1700818"/>
                <a:gd name="connsiteX62" fmla="*/ 136202 w 884500"/>
                <a:gd name="connsiteY62" fmla="*/ 569194 h 1700818"/>
                <a:gd name="connsiteX63" fmla="*/ 140583 w 884500"/>
                <a:gd name="connsiteY63" fmla="*/ 564500 h 1700818"/>
                <a:gd name="connsiteX64" fmla="*/ 139401 w 884500"/>
                <a:gd name="connsiteY64" fmla="*/ 553329 h 1700818"/>
                <a:gd name="connsiteX65" fmla="*/ 141699 w 884500"/>
                <a:gd name="connsiteY65" fmla="*/ 542107 h 1700818"/>
                <a:gd name="connsiteX66" fmla="*/ 146747 w 884500"/>
                <a:gd name="connsiteY66" fmla="*/ 507493 h 1700818"/>
                <a:gd name="connsiteX67" fmla="*/ 146749 w 884500"/>
                <a:gd name="connsiteY67" fmla="*/ 507494 h 1700818"/>
                <a:gd name="connsiteX68" fmla="*/ 146749 w 884500"/>
                <a:gd name="connsiteY68" fmla="*/ 507493 h 1700818"/>
                <a:gd name="connsiteX69" fmla="*/ 137735 w 884500"/>
                <a:gd name="connsiteY69" fmla="*/ 432858 h 1700818"/>
                <a:gd name="connsiteX70" fmla="*/ 109972 w 884500"/>
                <a:gd name="connsiteY70" fmla="*/ 282144 h 1700818"/>
                <a:gd name="connsiteX71" fmla="*/ 96270 w 884500"/>
                <a:gd name="connsiteY71" fmla="*/ 278899 h 1700818"/>
                <a:gd name="connsiteX72" fmla="*/ 0 w 884500"/>
                <a:gd name="connsiteY72" fmla="*/ 324690 h 1700818"/>
                <a:gd name="connsiteX73" fmla="*/ 2793 w 884500"/>
                <a:gd name="connsiteY73" fmla="*/ 3224 h 170081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5954 w 884500"/>
                <a:gd name="connsiteY35" fmla="*/ 187491 h 1698828"/>
                <a:gd name="connsiteX36" fmla="*/ 177396 w 884500"/>
                <a:gd name="connsiteY36" fmla="*/ 201913 h 1698828"/>
                <a:gd name="connsiteX37" fmla="*/ 226432 w 884500"/>
                <a:gd name="connsiteY37" fmla="*/ 311162 h 1698828"/>
                <a:gd name="connsiteX38" fmla="*/ 234725 w 884500"/>
                <a:gd name="connsiteY38" fmla="*/ 435555 h 1698828"/>
                <a:gd name="connsiteX39" fmla="*/ 231119 w 884500"/>
                <a:gd name="connsiteY39" fmla="*/ 471971 h 1698828"/>
                <a:gd name="connsiteX40" fmla="*/ 216697 w 884500"/>
                <a:gd name="connsiteY40" fmla="*/ 504421 h 1698828"/>
                <a:gd name="connsiteX41" fmla="*/ 212010 w 884500"/>
                <a:gd name="connsiteY41" fmla="*/ 511993 h 1698828"/>
                <a:gd name="connsiteX42" fmla="*/ 210464 w 884500"/>
                <a:gd name="connsiteY42" fmla="*/ 512612 h 1698828"/>
                <a:gd name="connsiteX43" fmla="*/ 212009 w 884500"/>
                <a:gd name="connsiteY43" fmla="*/ 512354 h 1698828"/>
                <a:gd name="connsiteX44" fmla="*/ 206961 w 884500"/>
                <a:gd name="connsiteY44" fmla="*/ 544939 h 1698828"/>
                <a:gd name="connsiteX45" fmla="*/ 199763 w 884500"/>
                <a:gd name="connsiteY45" fmla="*/ 577197 h 1698828"/>
                <a:gd name="connsiteX46" fmla="*/ 199976 w 884500"/>
                <a:gd name="connsiteY46" fmla="*/ 589244 h 1698828"/>
                <a:gd name="connsiteX47" fmla="*/ 197227 w 884500"/>
                <a:gd name="connsiteY47" fmla="*/ 601412 h 1698828"/>
                <a:gd name="connsiteX48" fmla="*/ 133768 w 884500"/>
                <a:gd name="connsiteY48" fmla="*/ 886254 h 1698828"/>
                <a:gd name="connsiteX49" fmla="*/ 89059 w 884500"/>
                <a:gd name="connsiteY49" fmla="*/ 1171456 h 1698828"/>
                <a:gd name="connsiteX50" fmla="*/ 99876 w 884500"/>
                <a:gd name="connsiteY50" fmla="*/ 1437909 h 1698828"/>
                <a:gd name="connsiteX51" fmla="*/ 203717 w 884500"/>
                <a:gd name="connsiteY51" fmla="*/ 1680925 h 1698828"/>
                <a:gd name="connsiteX52" fmla="*/ 212009 w 884500"/>
                <a:gd name="connsiteY52" fmla="*/ 1692102 h 1698828"/>
                <a:gd name="connsiteX53" fmla="*/ 198308 w 884500"/>
                <a:gd name="connsiteY53" fmla="*/ 1692102 h 1698828"/>
                <a:gd name="connsiteX54" fmla="*/ 137374 w 884500"/>
                <a:gd name="connsiteY54" fmla="*/ 1691742 h 1698828"/>
                <a:gd name="connsiteX55" fmla="*/ 127999 w 884500"/>
                <a:gd name="connsiteY55" fmla="*/ 1691381 h 1698828"/>
                <a:gd name="connsiteX56" fmla="*/ 93746 w 884500"/>
                <a:gd name="connsiteY56" fmla="*/ 1633692 h 1698828"/>
                <a:gd name="connsiteX57" fmla="*/ 33893 w 884500"/>
                <a:gd name="connsiteY57" fmla="*/ 1445480 h 1698828"/>
                <a:gd name="connsiteX58" fmla="*/ 22715 w 884500"/>
                <a:gd name="connsiteY58" fmla="*/ 1170014 h 1698828"/>
                <a:gd name="connsiteX59" fmla="*/ 80766 w 884500"/>
                <a:gd name="connsiteY59" fmla="*/ 820992 h 1698828"/>
                <a:gd name="connsiteX60" fmla="*/ 135571 w 884500"/>
                <a:gd name="connsiteY60" fmla="*/ 573288 h 1698828"/>
                <a:gd name="connsiteX61" fmla="*/ 136202 w 884500"/>
                <a:gd name="connsiteY61" fmla="*/ 567204 h 1698828"/>
                <a:gd name="connsiteX62" fmla="*/ 140583 w 884500"/>
                <a:gd name="connsiteY62" fmla="*/ 562510 h 1698828"/>
                <a:gd name="connsiteX63" fmla="*/ 139401 w 884500"/>
                <a:gd name="connsiteY63" fmla="*/ 551339 h 1698828"/>
                <a:gd name="connsiteX64" fmla="*/ 141699 w 884500"/>
                <a:gd name="connsiteY64" fmla="*/ 540117 h 1698828"/>
                <a:gd name="connsiteX65" fmla="*/ 146747 w 884500"/>
                <a:gd name="connsiteY65" fmla="*/ 505503 h 1698828"/>
                <a:gd name="connsiteX66" fmla="*/ 146749 w 884500"/>
                <a:gd name="connsiteY66" fmla="*/ 505504 h 1698828"/>
                <a:gd name="connsiteX67" fmla="*/ 146749 w 884500"/>
                <a:gd name="connsiteY67" fmla="*/ 505503 h 1698828"/>
                <a:gd name="connsiteX68" fmla="*/ 137735 w 884500"/>
                <a:gd name="connsiteY68" fmla="*/ 430868 h 1698828"/>
                <a:gd name="connsiteX69" fmla="*/ 109972 w 884500"/>
                <a:gd name="connsiteY69" fmla="*/ 280154 h 1698828"/>
                <a:gd name="connsiteX70" fmla="*/ 96270 w 884500"/>
                <a:gd name="connsiteY70" fmla="*/ 276909 h 1698828"/>
                <a:gd name="connsiteX71" fmla="*/ 0 w 884500"/>
                <a:gd name="connsiteY71" fmla="*/ 322700 h 1698828"/>
                <a:gd name="connsiteX72" fmla="*/ 2793 w 884500"/>
                <a:gd name="connsiteY7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2010 w 884500"/>
                <a:gd name="connsiteY39" fmla="*/ 511993 h 1698828"/>
                <a:gd name="connsiteX40" fmla="*/ 210464 w 884500"/>
                <a:gd name="connsiteY40" fmla="*/ 512612 h 1698828"/>
                <a:gd name="connsiteX41" fmla="*/ 212009 w 884500"/>
                <a:gd name="connsiteY41" fmla="*/ 512354 h 1698828"/>
                <a:gd name="connsiteX42" fmla="*/ 206961 w 884500"/>
                <a:gd name="connsiteY42" fmla="*/ 544939 h 1698828"/>
                <a:gd name="connsiteX43" fmla="*/ 199763 w 884500"/>
                <a:gd name="connsiteY43" fmla="*/ 577197 h 1698828"/>
                <a:gd name="connsiteX44" fmla="*/ 199976 w 884500"/>
                <a:gd name="connsiteY44" fmla="*/ 589244 h 1698828"/>
                <a:gd name="connsiteX45" fmla="*/ 197227 w 884500"/>
                <a:gd name="connsiteY45" fmla="*/ 601412 h 1698828"/>
                <a:gd name="connsiteX46" fmla="*/ 133768 w 884500"/>
                <a:gd name="connsiteY46" fmla="*/ 886254 h 1698828"/>
                <a:gd name="connsiteX47" fmla="*/ 89059 w 884500"/>
                <a:gd name="connsiteY47" fmla="*/ 1171456 h 1698828"/>
                <a:gd name="connsiteX48" fmla="*/ 99876 w 884500"/>
                <a:gd name="connsiteY48" fmla="*/ 1437909 h 1698828"/>
                <a:gd name="connsiteX49" fmla="*/ 203717 w 884500"/>
                <a:gd name="connsiteY49" fmla="*/ 1680925 h 1698828"/>
                <a:gd name="connsiteX50" fmla="*/ 212009 w 884500"/>
                <a:gd name="connsiteY50" fmla="*/ 1692102 h 1698828"/>
                <a:gd name="connsiteX51" fmla="*/ 198308 w 884500"/>
                <a:gd name="connsiteY51" fmla="*/ 1692102 h 1698828"/>
                <a:gd name="connsiteX52" fmla="*/ 137374 w 884500"/>
                <a:gd name="connsiteY52" fmla="*/ 1691742 h 1698828"/>
                <a:gd name="connsiteX53" fmla="*/ 127999 w 884500"/>
                <a:gd name="connsiteY53" fmla="*/ 1691381 h 1698828"/>
                <a:gd name="connsiteX54" fmla="*/ 93746 w 884500"/>
                <a:gd name="connsiteY54" fmla="*/ 1633692 h 1698828"/>
                <a:gd name="connsiteX55" fmla="*/ 33893 w 884500"/>
                <a:gd name="connsiteY55" fmla="*/ 1445480 h 1698828"/>
                <a:gd name="connsiteX56" fmla="*/ 22715 w 884500"/>
                <a:gd name="connsiteY56" fmla="*/ 1170014 h 1698828"/>
                <a:gd name="connsiteX57" fmla="*/ 80766 w 884500"/>
                <a:gd name="connsiteY57" fmla="*/ 820992 h 1698828"/>
                <a:gd name="connsiteX58" fmla="*/ 135571 w 884500"/>
                <a:gd name="connsiteY58" fmla="*/ 573288 h 1698828"/>
                <a:gd name="connsiteX59" fmla="*/ 136202 w 884500"/>
                <a:gd name="connsiteY59" fmla="*/ 567204 h 1698828"/>
                <a:gd name="connsiteX60" fmla="*/ 140583 w 884500"/>
                <a:gd name="connsiteY60" fmla="*/ 562510 h 1698828"/>
                <a:gd name="connsiteX61" fmla="*/ 139401 w 884500"/>
                <a:gd name="connsiteY61" fmla="*/ 551339 h 1698828"/>
                <a:gd name="connsiteX62" fmla="*/ 141699 w 884500"/>
                <a:gd name="connsiteY62" fmla="*/ 540117 h 1698828"/>
                <a:gd name="connsiteX63" fmla="*/ 146747 w 884500"/>
                <a:gd name="connsiteY63" fmla="*/ 505503 h 1698828"/>
                <a:gd name="connsiteX64" fmla="*/ 146749 w 884500"/>
                <a:gd name="connsiteY64" fmla="*/ 505504 h 1698828"/>
                <a:gd name="connsiteX65" fmla="*/ 146749 w 884500"/>
                <a:gd name="connsiteY65" fmla="*/ 505503 h 1698828"/>
                <a:gd name="connsiteX66" fmla="*/ 137735 w 884500"/>
                <a:gd name="connsiteY66" fmla="*/ 430868 h 1698828"/>
                <a:gd name="connsiteX67" fmla="*/ 96270 w 884500"/>
                <a:gd name="connsiteY67" fmla="*/ 276909 h 1698828"/>
                <a:gd name="connsiteX68" fmla="*/ 0 w 884500"/>
                <a:gd name="connsiteY68" fmla="*/ 322700 h 1698828"/>
                <a:gd name="connsiteX69" fmla="*/ 2793 w 884500"/>
                <a:gd name="connsiteY6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206961 w 884500"/>
                <a:gd name="connsiteY41" fmla="*/ 544939 h 1698828"/>
                <a:gd name="connsiteX42" fmla="*/ 199763 w 884500"/>
                <a:gd name="connsiteY42" fmla="*/ 577197 h 1698828"/>
                <a:gd name="connsiteX43" fmla="*/ 199976 w 884500"/>
                <a:gd name="connsiteY43" fmla="*/ 589244 h 1698828"/>
                <a:gd name="connsiteX44" fmla="*/ 197227 w 884500"/>
                <a:gd name="connsiteY44" fmla="*/ 601412 h 1698828"/>
                <a:gd name="connsiteX45" fmla="*/ 133768 w 884500"/>
                <a:gd name="connsiteY45" fmla="*/ 886254 h 1698828"/>
                <a:gd name="connsiteX46" fmla="*/ 89059 w 884500"/>
                <a:gd name="connsiteY46" fmla="*/ 1171456 h 1698828"/>
                <a:gd name="connsiteX47" fmla="*/ 99876 w 884500"/>
                <a:gd name="connsiteY47" fmla="*/ 1437909 h 1698828"/>
                <a:gd name="connsiteX48" fmla="*/ 203717 w 884500"/>
                <a:gd name="connsiteY48" fmla="*/ 1680925 h 1698828"/>
                <a:gd name="connsiteX49" fmla="*/ 212009 w 884500"/>
                <a:gd name="connsiteY49" fmla="*/ 1692102 h 1698828"/>
                <a:gd name="connsiteX50" fmla="*/ 198308 w 884500"/>
                <a:gd name="connsiteY50" fmla="*/ 1692102 h 1698828"/>
                <a:gd name="connsiteX51" fmla="*/ 137374 w 884500"/>
                <a:gd name="connsiteY51" fmla="*/ 1691742 h 1698828"/>
                <a:gd name="connsiteX52" fmla="*/ 127999 w 884500"/>
                <a:gd name="connsiteY52" fmla="*/ 1691381 h 1698828"/>
                <a:gd name="connsiteX53" fmla="*/ 93746 w 884500"/>
                <a:gd name="connsiteY53" fmla="*/ 1633692 h 1698828"/>
                <a:gd name="connsiteX54" fmla="*/ 33893 w 884500"/>
                <a:gd name="connsiteY54" fmla="*/ 1445480 h 1698828"/>
                <a:gd name="connsiteX55" fmla="*/ 22715 w 884500"/>
                <a:gd name="connsiteY55" fmla="*/ 1170014 h 1698828"/>
                <a:gd name="connsiteX56" fmla="*/ 80766 w 884500"/>
                <a:gd name="connsiteY56" fmla="*/ 820992 h 1698828"/>
                <a:gd name="connsiteX57" fmla="*/ 135571 w 884500"/>
                <a:gd name="connsiteY57" fmla="*/ 573288 h 1698828"/>
                <a:gd name="connsiteX58" fmla="*/ 136202 w 884500"/>
                <a:gd name="connsiteY58" fmla="*/ 567204 h 1698828"/>
                <a:gd name="connsiteX59" fmla="*/ 140583 w 884500"/>
                <a:gd name="connsiteY59" fmla="*/ 562510 h 1698828"/>
                <a:gd name="connsiteX60" fmla="*/ 139401 w 884500"/>
                <a:gd name="connsiteY60" fmla="*/ 551339 h 1698828"/>
                <a:gd name="connsiteX61" fmla="*/ 141699 w 884500"/>
                <a:gd name="connsiteY61" fmla="*/ 540117 h 1698828"/>
                <a:gd name="connsiteX62" fmla="*/ 146747 w 884500"/>
                <a:gd name="connsiteY62" fmla="*/ 505503 h 1698828"/>
                <a:gd name="connsiteX63" fmla="*/ 146749 w 884500"/>
                <a:gd name="connsiteY63" fmla="*/ 505504 h 1698828"/>
                <a:gd name="connsiteX64" fmla="*/ 146749 w 884500"/>
                <a:gd name="connsiteY64" fmla="*/ 505503 h 1698828"/>
                <a:gd name="connsiteX65" fmla="*/ 137735 w 884500"/>
                <a:gd name="connsiteY65" fmla="*/ 430868 h 1698828"/>
                <a:gd name="connsiteX66" fmla="*/ 96270 w 884500"/>
                <a:gd name="connsiteY66" fmla="*/ 276909 h 1698828"/>
                <a:gd name="connsiteX67" fmla="*/ 0 w 884500"/>
                <a:gd name="connsiteY67" fmla="*/ 322700 h 1698828"/>
                <a:gd name="connsiteX68" fmla="*/ 2793 w 884500"/>
                <a:gd name="connsiteY6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97227 w 884500"/>
                <a:gd name="connsiteY43" fmla="*/ 601412 h 1698828"/>
                <a:gd name="connsiteX44" fmla="*/ 133768 w 884500"/>
                <a:gd name="connsiteY44" fmla="*/ 886254 h 1698828"/>
                <a:gd name="connsiteX45" fmla="*/ 89059 w 884500"/>
                <a:gd name="connsiteY45" fmla="*/ 1171456 h 1698828"/>
                <a:gd name="connsiteX46" fmla="*/ 99876 w 884500"/>
                <a:gd name="connsiteY46" fmla="*/ 1437909 h 1698828"/>
                <a:gd name="connsiteX47" fmla="*/ 203717 w 884500"/>
                <a:gd name="connsiteY47" fmla="*/ 1680925 h 1698828"/>
                <a:gd name="connsiteX48" fmla="*/ 212009 w 884500"/>
                <a:gd name="connsiteY48" fmla="*/ 1692102 h 1698828"/>
                <a:gd name="connsiteX49" fmla="*/ 198308 w 884500"/>
                <a:gd name="connsiteY49" fmla="*/ 1692102 h 1698828"/>
                <a:gd name="connsiteX50" fmla="*/ 137374 w 884500"/>
                <a:gd name="connsiteY50" fmla="*/ 1691742 h 1698828"/>
                <a:gd name="connsiteX51" fmla="*/ 127999 w 884500"/>
                <a:gd name="connsiteY51" fmla="*/ 1691381 h 1698828"/>
                <a:gd name="connsiteX52" fmla="*/ 93746 w 884500"/>
                <a:gd name="connsiteY52" fmla="*/ 1633692 h 1698828"/>
                <a:gd name="connsiteX53" fmla="*/ 33893 w 884500"/>
                <a:gd name="connsiteY53" fmla="*/ 1445480 h 1698828"/>
                <a:gd name="connsiteX54" fmla="*/ 22715 w 884500"/>
                <a:gd name="connsiteY54" fmla="*/ 1170014 h 1698828"/>
                <a:gd name="connsiteX55" fmla="*/ 80766 w 884500"/>
                <a:gd name="connsiteY55" fmla="*/ 820992 h 1698828"/>
                <a:gd name="connsiteX56" fmla="*/ 135571 w 884500"/>
                <a:gd name="connsiteY56" fmla="*/ 573288 h 1698828"/>
                <a:gd name="connsiteX57" fmla="*/ 136202 w 884500"/>
                <a:gd name="connsiteY57" fmla="*/ 567204 h 1698828"/>
                <a:gd name="connsiteX58" fmla="*/ 140583 w 884500"/>
                <a:gd name="connsiteY58" fmla="*/ 562510 h 1698828"/>
                <a:gd name="connsiteX59" fmla="*/ 139401 w 884500"/>
                <a:gd name="connsiteY59" fmla="*/ 551339 h 1698828"/>
                <a:gd name="connsiteX60" fmla="*/ 141699 w 884500"/>
                <a:gd name="connsiteY60" fmla="*/ 540117 h 1698828"/>
                <a:gd name="connsiteX61" fmla="*/ 146747 w 884500"/>
                <a:gd name="connsiteY61" fmla="*/ 505503 h 1698828"/>
                <a:gd name="connsiteX62" fmla="*/ 146749 w 884500"/>
                <a:gd name="connsiteY62" fmla="*/ 505504 h 1698828"/>
                <a:gd name="connsiteX63" fmla="*/ 146749 w 884500"/>
                <a:gd name="connsiteY63" fmla="*/ 505503 h 1698828"/>
                <a:gd name="connsiteX64" fmla="*/ 137735 w 884500"/>
                <a:gd name="connsiteY64" fmla="*/ 430868 h 1698828"/>
                <a:gd name="connsiteX65" fmla="*/ 96270 w 884500"/>
                <a:gd name="connsiteY65" fmla="*/ 276909 h 1698828"/>
                <a:gd name="connsiteX66" fmla="*/ 0 w 884500"/>
                <a:gd name="connsiteY66" fmla="*/ 322700 h 1698828"/>
                <a:gd name="connsiteX67" fmla="*/ 2793 w 884500"/>
                <a:gd name="connsiteY6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33768 w 884500"/>
                <a:gd name="connsiteY43" fmla="*/ 886254 h 1698828"/>
                <a:gd name="connsiteX44" fmla="*/ 89059 w 884500"/>
                <a:gd name="connsiteY44" fmla="*/ 1171456 h 1698828"/>
                <a:gd name="connsiteX45" fmla="*/ 99876 w 884500"/>
                <a:gd name="connsiteY45" fmla="*/ 1437909 h 1698828"/>
                <a:gd name="connsiteX46" fmla="*/ 203717 w 884500"/>
                <a:gd name="connsiteY46" fmla="*/ 1680925 h 1698828"/>
                <a:gd name="connsiteX47" fmla="*/ 212009 w 884500"/>
                <a:gd name="connsiteY47" fmla="*/ 1692102 h 1698828"/>
                <a:gd name="connsiteX48" fmla="*/ 198308 w 884500"/>
                <a:gd name="connsiteY48" fmla="*/ 1692102 h 1698828"/>
                <a:gd name="connsiteX49" fmla="*/ 137374 w 884500"/>
                <a:gd name="connsiteY49" fmla="*/ 1691742 h 1698828"/>
                <a:gd name="connsiteX50" fmla="*/ 127999 w 884500"/>
                <a:gd name="connsiteY50" fmla="*/ 1691381 h 1698828"/>
                <a:gd name="connsiteX51" fmla="*/ 93746 w 884500"/>
                <a:gd name="connsiteY51" fmla="*/ 1633692 h 1698828"/>
                <a:gd name="connsiteX52" fmla="*/ 33893 w 884500"/>
                <a:gd name="connsiteY52" fmla="*/ 1445480 h 1698828"/>
                <a:gd name="connsiteX53" fmla="*/ 22715 w 884500"/>
                <a:gd name="connsiteY53" fmla="*/ 1170014 h 1698828"/>
                <a:gd name="connsiteX54" fmla="*/ 80766 w 884500"/>
                <a:gd name="connsiteY54" fmla="*/ 820992 h 1698828"/>
                <a:gd name="connsiteX55" fmla="*/ 135571 w 884500"/>
                <a:gd name="connsiteY55" fmla="*/ 573288 h 1698828"/>
                <a:gd name="connsiteX56" fmla="*/ 136202 w 884500"/>
                <a:gd name="connsiteY56" fmla="*/ 567204 h 1698828"/>
                <a:gd name="connsiteX57" fmla="*/ 140583 w 884500"/>
                <a:gd name="connsiteY57" fmla="*/ 562510 h 1698828"/>
                <a:gd name="connsiteX58" fmla="*/ 139401 w 884500"/>
                <a:gd name="connsiteY58" fmla="*/ 551339 h 1698828"/>
                <a:gd name="connsiteX59" fmla="*/ 141699 w 884500"/>
                <a:gd name="connsiteY59" fmla="*/ 540117 h 1698828"/>
                <a:gd name="connsiteX60" fmla="*/ 146747 w 884500"/>
                <a:gd name="connsiteY60" fmla="*/ 505503 h 1698828"/>
                <a:gd name="connsiteX61" fmla="*/ 146749 w 884500"/>
                <a:gd name="connsiteY61" fmla="*/ 505504 h 1698828"/>
                <a:gd name="connsiteX62" fmla="*/ 146749 w 884500"/>
                <a:gd name="connsiteY62" fmla="*/ 505503 h 1698828"/>
                <a:gd name="connsiteX63" fmla="*/ 137735 w 884500"/>
                <a:gd name="connsiteY63" fmla="*/ 430868 h 1698828"/>
                <a:gd name="connsiteX64" fmla="*/ 96270 w 884500"/>
                <a:gd name="connsiteY64" fmla="*/ 276909 h 1698828"/>
                <a:gd name="connsiteX65" fmla="*/ 0 w 884500"/>
                <a:gd name="connsiteY65" fmla="*/ 322700 h 1698828"/>
                <a:gd name="connsiteX66" fmla="*/ 2793 w 884500"/>
                <a:gd name="connsiteY6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1699 w 884500"/>
                <a:gd name="connsiteY58" fmla="*/ 540117 h 1698828"/>
                <a:gd name="connsiteX59" fmla="*/ 146747 w 884500"/>
                <a:gd name="connsiteY59" fmla="*/ 505503 h 1698828"/>
                <a:gd name="connsiteX60" fmla="*/ 146749 w 884500"/>
                <a:gd name="connsiteY60" fmla="*/ 505504 h 1698828"/>
                <a:gd name="connsiteX61" fmla="*/ 146749 w 884500"/>
                <a:gd name="connsiteY61" fmla="*/ 505503 h 1698828"/>
                <a:gd name="connsiteX62" fmla="*/ 137735 w 884500"/>
                <a:gd name="connsiteY62" fmla="*/ 430868 h 1698828"/>
                <a:gd name="connsiteX63" fmla="*/ 96270 w 884500"/>
                <a:gd name="connsiteY63" fmla="*/ 276909 h 1698828"/>
                <a:gd name="connsiteX64" fmla="*/ 0 w 884500"/>
                <a:gd name="connsiteY64" fmla="*/ 322700 h 1698828"/>
                <a:gd name="connsiteX65" fmla="*/ 2793 w 884500"/>
                <a:gd name="connsiteY6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46747 w 884500"/>
                <a:gd name="connsiteY57" fmla="*/ 505503 h 1698828"/>
                <a:gd name="connsiteX58" fmla="*/ 146749 w 884500"/>
                <a:gd name="connsiteY58" fmla="*/ 505504 h 1698828"/>
                <a:gd name="connsiteX59" fmla="*/ 146749 w 884500"/>
                <a:gd name="connsiteY59" fmla="*/ 505503 h 1698828"/>
                <a:gd name="connsiteX60" fmla="*/ 137735 w 884500"/>
                <a:gd name="connsiteY60" fmla="*/ 430868 h 1698828"/>
                <a:gd name="connsiteX61" fmla="*/ 96270 w 884500"/>
                <a:gd name="connsiteY61" fmla="*/ 276909 h 1698828"/>
                <a:gd name="connsiteX62" fmla="*/ 0 w 884500"/>
                <a:gd name="connsiteY62" fmla="*/ 322700 h 1698828"/>
                <a:gd name="connsiteX63" fmla="*/ 2793 w 884500"/>
                <a:gd name="connsiteY6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6747 w 884500"/>
                <a:gd name="connsiteY56" fmla="*/ 505503 h 1698828"/>
                <a:gd name="connsiteX57" fmla="*/ 146749 w 884500"/>
                <a:gd name="connsiteY57" fmla="*/ 505504 h 1698828"/>
                <a:gd name="connsiteX58" fmla="*/ 146749 w 884500"/>
                <a:gd name="connsiteY58" fmla="*/ 505503 h 1698828"/>
                <a:gd name="connsiteX59" fmla="*/ 137735 w 884500"/>
                <a:gd name="connsiteY59" fmla="*/ 430868 h 1698828"/>
                <a:gd name="connsiteX60" fmla="*/ 96270 w 884500"/>
                <a:gd name="connsiteY60" fmla="*/ 276909 h 1698828"/>
                <a:gd name="connsiteX61" fmla="*/ 0 w 884500"/>
                <a:gd name="connsiteY61" fmla="*/ 322700 h 1698828"/>
                <a:gd name="connsiteX62" fmla="*/ 2793 w 884500"/>
                <a:gd name="connsiteY6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46747 w 884500"/>
                <a:gd name="connsiteY55" fmla="*/ 505503 h 1698828"/>
                <a:gd name="connsiteX56" fmla="*/ 146749 w 884500"/>
                <a:gd name="connsiteY56" fmla="*/ 505504 h 1698828"/>
                <a:gd name="connsiteX57" fmla="*/ 146749 w 884500"/>
                <a:gd name="connsiteY57" fmla="*/ 505503 h 1698828"/>
                <a:gd name="connsiteX58" fmla="*/ 137735 w 884500"/>
                <a:gd name="connsiteY58" fmla="*/ 430868 h 1698828"/>
                <a:gd name="connsiteX59" fmla="*/ 96270 w 884500"/>
                <a:gd name="connsiteY59" fmla="*/ 276909 h 1698828"/>
                <a:gd name="connsiteX60" fmla="*/ 0 w 884500"/>
                <a:gd name="connsiteY60" fmla="*/ 322700 h 1698828"/>
                <a:gd name="connsiteX61" fmla="*/ 2793 w 884500"/>
                <a:gd name="connsiteY6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146749 w 884500"/>
                <a:gd name="connsiteY56" fmla="*/ 505503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76596 w 884500"/>
                <a:gd name="connsiteY56" fmla="*/ 488569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76596 w 884500"/>
                <a:gd name="connsiteY55" fmla="*/ 488569 h 1698828"/>
                <a:gd name="connsiteX56" fmla="*/ 137735 w 884500"/>
                <a:gd name="connsiteY56" fmla="*/ 430868 h 1698828"/>
                <a:gd name="connsiteX57" fmla="*/ 96270 w 884500"/>
                <a:gd name="connsiteY57" fmla="*/ 276909 h 1698828"/>
                <a:gd name="connsiteX58" fmla="*/ 0 w 884500"/>
                <a:gd name="connsiteY58" fmla="*/ 322700 h 1698828"/>
                <a:gd name="connsiteX59" fmla="*/ 2793 w 884500"/>
                <a:gd name="connsiteY5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37735 w 884500"/>
                <a:gd name="connsiteY55" fmla="*/ 430868 h 1698828"/>
                <a:gd name="connsiteX56" fmla="*/ 96270 w 884500"/>
                <a:gd name="connsiteY56" fmla="*/ 276909 h 1698828"/>
                <a:gd name="connsiteX57" fmla="*/ 0 w 884500"/>
                <a:gd name="connsiteY57" fmla="*/ 322700 h 1698828"/>
                <a:gd name="connsiteX58" fmla="*/ 2793 w 884500"/>
                <a:gd name="connsiteY5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199976 w 884500"/>
                <a:gd name="connsiteY40" fmla="*/ 589244 h 1698828"/>
                <a:gd name="connsiteX41" fmla="*/ 133768 w 884500"/>
                <a:gd name="connsiteY41" fmla="*/ 886254 h 1698828"/>
                <a:gd name="connsiteX42" fmla="*/ 89059 w 884500"/>
                <a:gd name="connsiteY42" fmla="*/ 1171456 h 1698828"/>
                <a:gd name="connsiteX43" fmla="*/ 99876 w 884500"/>
                <a:gd name="connsiteY43" fmla="*/ 1437909 h 1698828"/>
                <a:gd name="connsiteX44" fmla="*/ 203717 w 884500"/>
                <a:gd name="connsiteY44" fmla="*/ 1680925 h 1698828"/>
                <a:gd name="connsiteX45" fmla="*/ 212009 w 884500"/>
                <a:gd name="connsiteY45" fmla="*/ 1692102 h 1698828"/>
                <a:gd name="connsiteX46" fmla="*/ 198308 w 884500"/>
                <a:gd name="connsiteY46" fmla="*/ 1692102 h 1698828"/>
                <a:gd name="connsiteX47" fmla="*/ 137374 w 884500"/>
                <a:gd name="connsiteY47" fmla="*/ 1691742 h 1698828"/>
                <a:gd name="connsiteX48" fmla="*/ 127999 w 884500"/>
                <a:gd name="connsiteY48" fmla="*/ 1691381 h 1698828"/>
                <a:gd name="connsiteX49" fmla="*/ 93746 w 884500"/>
                <a:gd name="connsiteY49" fmla="*/ 1633692 h 1698828"/>
                <a:gd name="connsiteX50" fmla="*/ 33893 w 884500"/>
                <a:gd name="connsiteY50" fmla="*/ 1445480 h 1698828"/>
                <a:gd name="connsiteX51" fmla="*/ 22715 w 884500"/>
                <a:gd name="connsiteY51" fmla="*/ 1170014 h 1698828"/>
                <a:gd name="connsiteX52" fmla="*/ 80766 w 884500"/>
                <a:gd name="connsiteY52" fmla="*/ 820992 h 1698828"/>
                <a:gd name="connsiteX53" fmla="*/ 146747 w 884500"/>
                <a:gd name="connsiteY53" fmla="*/ 505503 h 1698828"/>
                <a:gd name="connsiteX54" fmla="*/ 137735 w 884500"/>
                <a:gd name="connsiteY54" fmla="*/ 430868 h 1698828"/>
                <a:gd name="connsiteX55" fmla="*/ 96270 w 884500"/>
                <a:gd name="connsiteY55" fmla="*/ 276909 h 1698828"/>
                <a:gd name="connsiteX56" fmla="*/ 0 w 884500"/>
                <a:gd name="connsiteY56" fmla="*/ 322700 h 1698828"/>
                <a:gd name="connsiteX57" fmla="*/ 2793 w 884500"/>
                <a:gd name="connsiteY5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99976 w 884500"/>
                <a:gd name="connsiteY39" fmla="*/ 589244 h 1698828"/>
                <a:gd name="connsiteX40" fmla="*/ 133768 w 884500"/>
                <a:gd name="connsiteY40" fmla="*/ 886254 h 1698828"/>
                <a:gd name="connsiteX41" fmla="*/ 89059 w 884500"/>
                <a:gd name="connsiteY41" fmla="*/ 1171456 h 1698828"/>
                <a:gd name="connsiteX42" fmla="*/ 99876 w 884500"/>
                <a:gd name="connsiteY42" fmla="*/ 1437909 h 1698828"/>
                <a:gd name="connsiteX43" fmla="*/ 203717 w 884500"/>
                <a:gd name="connsiteY43" fmla="*/ 1680925 h 1698828"/>
                <a:gd name="connsiteX44" fmla="*/ 212009 w 884500"/>
                <a:gd name="connsiteY44" fmla="*/ 1692102 h 1698828"/>
                <a:gd name="connsiteX45" fmla="*/ 198308 w 884500"/>
                <a:gd name="connsiteY45" fmla="*/ 1692102 h 1698828"/>
                <a:gd name="connsiteX46" fmla="*/ 137374 w 884500"/>
                <a:gd name="connsiteY46" fmla="*/ 1691742 h 1698828"/>
                <a:gd name="connsiteX47" fmla="*/ 127999 w 884500"/>
                <a:gd name="connsiteY47" fmla="*/ 1691381 h 1698828"/>
                <a:gd name="connsiteX48" fmla="*/ 93746 w 884500"/>
                <a:gd name="connsiteY48" fmla="*/ 1633692 h 1698828"/>
                <a:gd name="connsiteX49" fmla="*/ 33893 w 884500"/>
                <a:gd name="connsiteY49" fmla="*/ 1445480 h 1698828"/>
                <a:gd name="connsiteX50" fmla="*/ 22715 w 884500"/>
                <a:gd name="connsiteY50" fmla="*/ 1170014 h 1698828"/>
                <a:gd name="connsiteX51" fmla="*/ 80766 w 884500"/>
                <a:gd name="connsiteY51" fmla="*/ 820992 h 1698828"/>
                <a:gd name="connsiteX52" fmla="*/ 146747 w 884500"/>
                <a:gd name="connsiteY52" fmla="*/ 505503 h 1698828"/>
                <a:gd name="connsiteX53" fmla="*/ 137735 w 884500"/>
                <a:gd name="connsiteY53" fmla="*/ 430868 h 1698828"/>
                <a:gd name="connsiteX54" fmla="*/ 96270 w 884500"/>
                <a:gd name="connsiteY54" fmla="*/ 276909 h 1698828"/>
                <a:gd name="connsiteX55" fmla="*/ 0 w 884500"/>
                <a:gd name="connsiteY55" fmla="*/ 322700 h 1698828"/>
                <a:gd name="connsiteX56" fmla="*/ 2793 w 884500"/>
                <a:gd name="connsiteY5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98308 w 884500"/>
                <a:gd name="connsiteY44" fmla="*/ 1692102 h 1698828"/>
                <a:gd name="connsiteX45" fmla="*/ 137374 w 884500"/>
                <a:gd name="connsiteY45" fmla="*/ 1691742 h 1698828"/>
                <a:gd name="connsiteX46" fmla="*/ 127999 w 884500"/>
                <a:gd name="connsiteY46" fmla="*/ 1691381 h 1698828"/>
                <a:gd name="connsiteX47" fmla="*/ 93746 w 884500"/>
                <a:gd name="connsiteY47" fmla="*/ 1633692 h 1698828"/>
                <a:gd name="connsiteX48" fmla="*/ 33893 w 884500"/>
                <a:gd name="connsiteY48" fmla="*/ 1445480 h 1698828"/>
                <a:gd name="connsiteX49" fmla="*/ 22715 w 884500"/>
                <a:gd name="connsiteY49" fmla="*/ 1170014 h 1698828"/>
                <a:gd name="connsiteX50" fmla="*/ 80766 w 884500"/>
                <a:gd name="connsiteY50" fmla="*/ 820992 h 1698828"/>
                <a:gd name="connsiteX51" fmla="*/ 146747 w 884500"/>
                <a:gd name="connsiteY51" fmla="*/ 505503 h 1698828"/>
                <a:gd name="connsiteX52" fmla="*/ 137735 w 884500"/>
                <a:gd name="connsiteY52" fmla="*/ 430868 h 1698828"/>
                <a:gd name="connsiteX53" fmla="*/ 96270 w 884500"/>
                <a:gd name="connsiteY53" fmla="*/ 276909 h 1698828"/>
                <a:gd name="connsiteX54" fmla="*/ 0 w 884500"/>
                <a:gd name="connsiteY54" fmla="*/ 322700 h 1698828"/>
                <a:gd name="connsiteX55" fmla="*/ 2793 w 884500"/>
                <a:gd name="connsiteY5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37374 w 884500"/>
                <a:gd name="connsiteY44" fmla="*/ 1691742 h 1698828"/>
                <a:gd name="connsiteX45" fmla="*/ 127999 w 884500"/>
                <a:gd name="connsiteY45" fmla="*/ 1691381 h 1698828"/>
                <a:gd name="connsiteX46" fmla="*/ 93746 w 884500"/>
                <a:gd name="connsiteY46" fmla="*/ 1633692 h 1698828"/>
                <a:gd name="connsiteX47" fmla="*/ 33893 w 884500"/>
                <a:gd name="connsiteY47" fmla="*/ 1445480 h 1698828"/>
                <a:gd name="connsiteX48" fmla="*/ 22715 w 884500"/>
                <a:gd name="connsiteY48" fmla="*/ 1170014 h 1698828"/>
                <a:gd name="connsiteX49" fmla="*/ 80766 w 884500"/>
                <a:gd name="connsiteY49" fmla="*/ 820992 h 1698828"/>
                <a:gd name="connsiteX50" fmla="*/ 146747 w 884500"/>
                <a:gd name="connsiteY50" fmla="*/ 505503 h 1698828"/>
                <a:gd name="connsiteX51" fmla="*/ 137735 w 884500"/>
                <a:gd name="connsiteY51" fmla="*/ 430868 h 1698828"/>
                <a:gd name="connsiteX52" fmla="*/ 96270 w 884500"/>
                <a:gd name="connsiteY52" fmla="*/ 276909 h 1698828"/>
                <a:gd name="connsiteX53" fmla="*/ 0 w 884500"/>
                <a:gd name="connsiteY53" fmla="*/ 322700 h 1698828"/>
                <a:gd name="connsiteX54" fmla="*/ 2793 w 884500"/>
                <a:gd name="connsiteY5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713009"/>
                <a:gd name="connsiteX1" fmla="*/ 835774 w 884500"/>
                <a:gd name="connsiteY1" fmla="*/ 6491 h 1713009"/>
                <a:gd name="connsiteX2" fmla="*/ 876157 w 884500"/>
                <a:gd name="connsiteY2" fmla="*/ 6851 h 1713009"/>
                <a:gd name="connsiteX3" fmla="*/ 884450 w 884500"/>
                <a:gd name="connsiteY3" fmla="*/ 15865 h 1713009"/>
                <a:gd name="connsiteX4" fmla="*/ 883728 w 884500"/>
                <a:gd name="connsiteY4" fmla="*/ 127278 h 1713009"/>
                <a:gd name="connsiteX5" fmla="*/ 883007 w 884500"/>
                <a:gd name="connsiteY5" fmla="*/ 131244 h 1713009"/>
                <a:gd name="connsiteX6" fmla="*/ 864980 w 884500"/>
                <a:gd name="connsiteY6" fmla="*/ 148551 h 1713009"/>
                <a:gd name="connsiteX7" fmla="*/ 833250 w 884500"/>
                <a:gd name="connsiteY7" fmla="*/ 148551 h 1713009"/>
                <a:gd name="connsiteX8" fmla="*/ 815943 w 884500"/>
                <a:gd name="connsiteY8" fmla="*/ 165136 h 1713009"/>
                <a:gd name="connsiteX9" fmla="*/ 805848 w 884500"/>
                <a:gd name="connsiteY9" fmla="*/ 332436 h 1713009"/>
                <a:gd name="connsiteX10" fmla="*/ 802603 w 884500"/>
                <a:gd name="connsiteY10" fmla="*/ 523892 h 1713009"/>
                <a:gd name="connsiteX11" fmla="*/ 807651 w 884500"/>
                <a:gd name="connsiteY11" fmla="*/ 661986 h 1713009"/>
                <a:gd name="connsiteX12" fmla="*/ 814501 w 884500"/>
                <a:gd name="connsiteY12" fmla="*/ 773399 h 1713009"/>
                <a:gd name="connsiteX13" fmla="*/ 823515 w 884500"/>
                <a:gd name="connsiteY13" fmla="*/ 901397 h 1713009"/>
                <a:gd name="connsiteX14" fmla="*/ 830366 w 884500"/>
                <a:gd name="connsiteY14" fmla="*/ 1009564 h 1713009"/>
                <a:gd name="connsiteX15" fmla="*/ 835774 w 884500"/>
                <a:gd name="connsiteY15" fmla="*/ 1201742 h 1713009"/>
                <a:gd name="connsiteX16" fmla="*/ 802242 w 884500"/>
                <a:gd name="connsiteY16" fmla="*/ 1455575 h 1713009"/>
                <a:gd name="connsiteX17" fmla="*/ 715708 w 884500"/>
                <a:gd name="connsiteY17" fmla="*/ 1644148 h 1713009"/>
                <a:gd name="connsiteX18" fmla="*/ 687224 w 884500"/>
                <a:gd name="connsiteY18" fmla="*/ 1686693 h 1713009"/>
                <a:gd name="connsiteX19" fmla="*/ 673162 w 884500"/>
                <a:gd name="connsiteY19" fmla="*/ 1698231 h 1713009"/>
                <a:gd name="connsiteX20" fmla="*/ 591676 w 884500"/>
                <a:gd name="connsiteY20" fmla="*/ 1698592 h 1713009"/>
                <a:gd name="connsiteX21" fmla="*/ 637106 w 884500"/>
                <a:gd name="connsiteY21" fmla="*/ 1634052 h 1713009"/>
                <a:gd name="connsiteX22" fmla="*/ 749961 w 884500"/>
                <a:gd name="connsiteY22" fmla="*/ 1365075 h 1713009"/>
                <a:gd name="connsiteX23" fmla="*/ 763662 w 884500"/>
                <a:gd name="connsiteY23" fmla="*/ 1195973 h 1713009"/>
                <a:gd name="connsiteX24" fmla="*/ 751764 w 884500"/>
                <a:gd name="connsiteY24" fmla="*/ 905002 h 1713009"/>
                <a:gd name="connsiteX25" fmla="*/ 731933 w 884500"/>
                <a:gd name="connsiteY25" fmla="*/ 404187 h 1713009"/>
                <a:gd name="connsiteX26" fmla="*/ 744913 w 884500"/>
                <a:gd name="connsiteY26" fmla="*/ 163694 h 1713009"/>
                <a:gd name="connsiteX27" fmla="*/ 727246 w 884500"/>
                <a:gd name="connsiteY27" fmla="*/ 144224 h 1713009"/>
                <a:gd name="connsiteX28" fmla="*/ 709579 w 884500"/>
                <a:gd name="connsiteY28" fmla="*/ 144585 h 1713009"/>
                <a:gd name="connsiteX29" fmla="*/ 697680 w 884500"/>
                <a:gd name="connsiteY29" fmla="*/ 133047 h 1713009"/>
                <a:gd name="connsiteX30" fmla="*/ 696959 w 884500"/>
                <a:gd name="connsiteY30" fmla="*/ 14423 h 1713009"/>
                <a:gd name="connsiteX31" fmla="*/ 696599 w 884500"/>
                <a:gd name="connsiteY31" fmla="*/ 5409 h 1713009"/>
                <a:gd name="connsiteX32" fmla="*/ 2793 w 884500"/>
                <a:gd name="connsiteY32" fmla="*/ 1234 h 1713009"/>
                <a:gd name="connsiteX33" fmla="*/ 203717 w 884500"/>
                <a:gd name="connsiteY33" fmla="*/ 0 h 1713009"/>
                <a:gd name="connsiteX34" fmla="*/ 202275 w 884500"/>
                <a:gd name="connsiteY34" fmla="*/ 81847 h 1713009"/>
                <a:gd name="connsiteX35" fmla="*/ 174977 w 884500"/>
                <a:gd name="connsiteY35" fmla="*/ 189817 h 1713009"/>
                <a:gd name="connsiteX36" fmla="*/ 226432 w 884500"/>
                <a:gd name="connsiteY36" fmla="*/ 311162 h 1713009"/>
                <a:gd name="connsiteX37" fmla="*/ 234725 w 884500"/>
                <a:gd name="connsiteY37" fmla="*/ 435555 h 1713009"/>
                <a:gd name="connsiteX38" fmla="*/ 212010 w 884500"/>
                <a:gd name="connsiteY38" fmla="*/ 511993 h 1713009"/>
                <a:gd name="connsiteX39" fmla="*/ 133768 w 884500"/>
                <a:gd name="connsiteY39" fmla="*/ 886254 h 1713009"/>
                <a:gd name="connsiteX40" fmla="*/ 89059 w 884500"/>
                <a:gd name="connsiteY40" fmla="*/ 1171456 h 1713009"/>
                <a:gd name="connsiteX41" fmla="*/ 99876 w 884500"/>
                <a:gd name="connsiteY41" fmla="*/ 1437909 h 1713009"/>
                <a:gd name="connsiteX42" fmla="*/ 212009 w 884500"/>
                <a:gd name="connsiteY42" fmla="*/ 1692102 h 1713009"/>
                <a:gd name="connsiteX43" fmla="*/ 127999 w 884500"/>
                <a:gd name="connsiteY43" fmla="*/ 1691381 h 1713009"/>
                <a:gd name="connsiteX44" fmla="*/ 93746 w 884500"/>
                <a:gd name="connsiteY44" fmla="*/ 1633692 h 1713009"/>
                <a:gd name="connsiteX45" fmla="*/ 33893 w 884500"/>
                <a:gd name="connsiteY45" fmla="*/ 1445480 h 1713009"/>
                <a:gd name="connsiteX46" fmla="*/ 22715 w 884500"/>
                <a:gd name="connsiteY46" fmla="*/ 1170014 h 1713009"/>
                <a:gd name="connsiteX47" fmla="*/ 80766 w 884500"/>
                <a:gd name="connsiteY47" fmla="*/ 820992 h 1713009"/>
                <a:gd name="connsiteX48" fmla="*/ 146747 w 884500"/>
                <a:gd name="connsiteY48" fmla="*/ 505503 h 1713009"/>
                <a:gd name="connsiteX49" fmla="*/ 137735 w 884500"/>
                <a:gd name="connsiteY49" fmla="*/ 430868 h 1713009"/>
                <a:gd name="connsiteX50" fmla="*/ 96270 w 884500"/>
                <a:gd name="connsiteY50" fmla="*/ 276909 h 1713009"/>
                <a:gd name="connsiteX51" fmla="*/ 0 w 884500"/>
                <a:gd name="connsiteY51" fmla="*/ 322700 h 1713009"/>
                <a:gd name="connsiteX52" fmla="*/ 2793 w 884500"/>
                <a:gd name="connsiteY52" fmla="*/ 1234 h 1713009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27999 w 884500"/>
                <a:gd name="connsiteY43" fmla="*/ 1691381 h 1698828"/>
                <a:gd name="connsiteX44" fmla="*/ 93746 w 884500"/>
                <a:gd name="connsiteY44" fmla="*/ 1633692 h 1698828"/>
                <a:gd name="connsiteX45" fmla="*/ 33893 w 884500"/>
                <a:gd name="connsiteY45" fmla="*/ 1445480 h 1698828"/>
                <a:gd name="connsiteX46" fmla="*/ 22715 w 884500"/>
                <a:gd name="connsiteY46" fmla="*/ 1170014 h 1698828"/>
                <a:gd name="connsiteX47" fmla="*/ 80766 w 884500"/>
                <a:gd name="connsiteY47" fmla="*/ 820992 h 1698828"/>
                <a:gd name="connsiteX48" fmla="*/ 146747 w 884500"/>
                <a:gd name="connsiteY48" fmla="*/ 505503 h 1698828"/>
                <a:gd name="connsiteX49" fmla="*/ 137735 w 884500"/>
                <a:gd name="connsiteY49" fmla="*/ 430868 h 1698828"/>
                <a:gd name="connsiteX50" fmla="*/ 96270 w 884500"/>
                <a:gd name="connsiteY50" fmla="*/ 276909 h 1698828"/>
                <a:gd name="connsiteX51" fmla="*/ 0 w 884500"/>
                <a:gd name="connsiteY51" fmla="*/ 322700 h 1698828"/>
                <a:gd name="connsiteX52" fmla="*/ 2793 w 884500"/>
                <a:gd name="connsiteY5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30366 w 884500"/>
                <a:gd name="connsiteY13" fmla="*/ 1009564 h 1698828"/>
                <a:gd name="connsiteX14" fmla="*/ 835774 w 884500"/>
                <a:gd name="connsiteY14" fmla="*/ 1201742 h 1698828"/>
                <a:gd name="connsiteX15" fmla="*/ 802242 w 884500"/>
                <a:gd name="connsiteY15" fmla="*/ 1455575 h 1698828"/>
                <a:gd name="connsiteX16" fmla="*/ 715708 w 884500"/>
                <a:gd name="connsiteY16" fmla="*/ 1644148 h 1698828"/>
                <a:gd name="connsiteX17" fmla="*/ 673162 w 884500"/>
                <a:gd name="connsiteY17" fmla="*/ 1698231 h 1698828"/>
                <a:gd name="connsiteX18" fmla="*/ 591676 w 884500"/>
                <a:gd name="connsiteY18" fmla="*/ 1698592 h 1698828"/>
                <a:gd name="connsiteX19" fmla="*/ 637106 w 884500"/>
                <a:gd name="connsiteY19" fmla="*/ 1634052 h 1698828"/>
                <a:gd name="connsiteX20" fmla="*/ 749961 w 884500"/>
                <a:gd name="connsiteY20" fmla="*/ 1365075 h 1698828"/>
                <a:gd name="connsiteX21" fmla="*/ 763662 w 884500"/>
                <a:gd name="connsiteY21" fmla="*/ 1195973 h 1698828"/>
                <a:gd name="connsiteX22" fmla="*/ 751764 w 884500"/>
                <a:gd name="connsiteY22" fmla="*/ 905002 h 1698828"/>
                <a:gd name="connsiteX23" fmla="*/ 731933 w 884500"/>
                <a:gd name="connsiteY23" fmla="*/ 404187 h 1698828"/>
                <a:gd name="connsiteX24" fmla="*/ 744913 w 884500"/>
                <a:gd name="connsiteY24" fmla="*/ 163694 h 1698828"/>
                <a:gd name="connsiteX25" fmla="*/ 727246 w 884500"/>
                <a:gd name="connsiteY25" fmla="*/ 144224 h 1698828"/>
                <a:gd name="connsiteX26" fmla="*/ 709579 w 884500"/>
                <a:gd name="connsiteY26" fmla="*/ 144585 h 1698828"/>
                <a:gd name="connsiteX27" fmla="*/ 697680 w 884500"/>
                <a:gd name="connsiteY27" fmla="*/ 133047 h 1698828"/>
                <a:gd name="connsiteX28" fmla="*/ 696959 w 884500"/>
                <a:gd name="connsiteY28" fmla="*/ 14423 h 1698828"/>
                <a:gd name="connsiteX29" fmla="*/ 696599 w 884500"/>
                <a:gd name="connsiteY29" fmla="*/ 5409 h 1698828"/>
                <a:gd name="connsiteX30" fmla="*/ 2793 w 884500"/>
                <a:gd name="connsiteY30" fmla="*/ 1234 h 1698828"/>
                <a:gd name="connsiteX31" fmla="*/ 203717 w 884500"/>
                <a:gd name="connsiteY31" fmla="*/ 0 h 1698828"/>
                <a:gd name="connsiteX32" fmla="*/ 202275 w 884500"/>
                <a:gd name="connsiteY32" fmla="*/ 81847 h 1698828"/>
                <a:gd name="connsiteX33" fmla="*/ 174977 w 884500"/>
                <a:gd name="connsiteY33" fmla="*/ 189817 h 1698828"/>
                <a:gd name="connsiteX34" fmla="*/ 226432 w 884500"/>
                <a:gd name="connsiteY34" fmla="*/ 311162 h 1698828"/>
                <a:gd name="connsiteX35" fmla="*/ 234725 w 884500"/>
                <a:gd name="connsiteY35" fmla="*/ 435555 h 1698828"/>
                <a:gd name="connsiteX36" fmla="*/ 212010 w 884500"/>
                <a:gd name="connsiteY36" fmla="*/ 511993 h 1698828"/>
                <a:gd name="connsiteX37" fmla="*/ 133768 w 884500"/>
                <a:gd name="connsiteY37" fmla="*/ 886254 h 1698828"/>
                <a:gd name="connsiteX38" fmla="*/ 89059 w 884500"/>
                <a:gd name="connsiteY38" fmla="*/ 1171456 h 1698828"/>
                <a:gd name="connsiteX39" fmla="*/ 99876 w 884500"/>
                <a:gd name="connsiteY39" fmla="*/ 1437909 h 1698828"/>
                <a:gd name="connsiteX40" fmla="*/ 212009 w 884500"/>
                <a:gd name="connsiteY40" fmla="*/ 1692102 h 1698828"/>
                <a:gd name="connsiteX41" fmla="*/ 127999 w 884500"/>
                <a:gd name="connsiteY41" fmla="*/ 1691381 h 1698828"/>
                <a:gd name="connsiteX42" fmla="*/ 93746 w 884500"/>
                <a:gd name="connsiteY42" fmla="*/ 1633692 h 1698828"/>
                <a:gd name="connsiteX43" fmla="*/ 33893 w 884500"/>
                <a:gd name="connsiteY43" fmla="*/ 1445480 h 1698828"/>
                <a:gd name="connsiteX44" fmla="*/ 22715 w 884500"/>
                <a:gd name="connsiteY44" fmla="*/ 1170014 h 1698828"/>
                <a:gd name="connsiteX45" fmla="*/ 80766 w 884500"/>
                <a:gd name="connsiteY45" fmla="*/ 820992 h 1698828"/>
                <a:gd name="connsiteX46" fmla="*/ 146747 w 884500"/>
                <a:gd name="connsiteY46" fmla="*/ 505503 h 1698828"/>
                <a:gd name="connsiteX47" fmla="*/ 137735 w 884500"/>
                <a:gd name="connsiteY47" fmla="*/ 430868 h 1698828"/>
                <a:gd name="connsiteX48" fmla="*/ 96270 w 884500"/>
                <a:gd name="connsiteY48" fmla="*/ 276909 h 1698828"/>
                <a:gd name="connsiteX49" fmla="*/ 0 w 884500"/>
                <a:gd name="connsiteY49" fmla="*/ 322700 h 1698828"/>
                <a:gd name="connsiteX50" fmla="*/ 2793 w 884500"/>
                <a:gd name="connsiteY5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30366 w 884500"/>
                <a:gd name="connsiteY12" fmla="*/ 1009564 h 1698828"/>
                <a:gd name="connsiteX13" fmla="*/ 835774 w 884500"/>
                <a:gd name="connsiteY13" fmla="*/ 1201742 h 1698828"/>
                <a:gd name="connsiteX14" fmla="*/ 802242 w 884500"/>
                <a:gd name="connsiteY14" fmla="*/ 1455575 h 1698828"/>
                <a:gd name="connsiteX15" fmla="*/ 715708 w 884500"/>
                <a:gd name="connsiteY15" fmla="*/ 1644148 h 1698828"/>
                <a:gd name="connsiteX16" fmla="*/ 673162 w 884500"/>
                <a:gd name="connsiteY16" fmla="*/ 1698231 h 1698828"/>
                <a:gd name="connsiteX17" fmla="*/ 591676 w 884500"/>
                <a:gd name="connsiteY17" fmla="*/ 1698592 h 1698828"/>
                <a:gd name="connsiteX18" fmla="*/ 637106 w 884500"/>
                <a:gd name="connsiteY18" fmla="*/ 1634052 h 1698828"/>
                <a:gd name="connsiteX19" fmla="*/ 749961 w 884500"/>
                <a:gd name="connsiteY19" fmla="*/ 1365075 h 1698828"/>
                <a:gd name="connsiteX20" fmla="*/ 763662 w 884500"/>
                <a:gd name="connsiteY20" fmla="*/ 1195973 h 1698828"/>
                <a:gd name="connsiteX21" fmla="*/ 751764 w 884500"/>
                <a:gd name="connsiteY21" fmla="*/ 905002 h 1698828"/>
                <a:gd name="connsiteX22" fmla="*/ 731933 w 884500"/>
                <a:gd name="connsiteY22" fmla="*/ 404187 h 1698828"/>
                <a:gd name="connsiteX23" fmla="*/ 744913 w 884500"/>
                <a:gd name="connsiteY23" fmla="*/ 163694 h 1698828"/>
                <a:gd name="connsiteX24" fmla="*/ 727246 w 884500"/>
                <a:gd name="connsiteY24" fmla="*/ 144224 h 1698828"/>
                <a:gd name="connsiteX25" fmla="*/ 709579 w 884500"/>
                <a:gd name="connsiteY25" fmla="*/ 144585 h 1698828"/>
                <a:gd name="connsiteX26" fmla="*/ 697680 w 884500"/>
                <a:gd name="connsiteY26" fmla="*/ 133047 h 1698828"/>
                <a:gd name="connsiteX27" fmla="*/ 696959 w 884500"/>
                <a:gd name="connsiteY27" fmla="*/ 14423 h 1698828"/>
                <a:gd name="connsiteX28" fmla="*/ 696599 w 884500"/>
                <a:gd name="connsiteY28" fmla="*/ 5409 h 1698828"/>
                <a:gd name="connsiteX29" fmla="*/ 2793 w 884500"/>
                <a:gd name="connsiteY29" fmla="*/ 1234 h 1698828"/>
                <a:gd name="connsiteX30" fmla="*/ 203717 w 884500"/>
                <a:gd name="connsiteY30" fmla="*/ 0 h 1698828"/>
                <a:gd name="connsiteX31" fmla="*/ 202275 w 884500"/>
                <a:gd name="connsiteY31" fmla="*/ 81847 h 1698828"/>
                <a:gd name="connsiteX32" fmla="*/ 174977 w 884500"/>
                <a:gd name="connsiteY32" fmla="*/ 189817 h 1698828"/>
                <a:gd name="connsiteX33" fmla="*/ 226432 w 884500"/>
                <a:gd name="connsiteY33" fmla="*/ 311162 h 1698828"/>
                <a:gd name="connsiteX34" fmla="*/ 234725 w 884500"/>
                <a:gd name="connsiteY34" fmla="*/ 435555 h 1698828"/>
                <a:gd name="connsiteX35" fmla="*/ 212010 w 884500"/>
                <a:gd name="connsiteY35" fmla="*/ 511993 h 1698828"/>
                <a:gd name="connsiteX36" fmla="*/ 133768 w 884500"/>
                <a:gd name="connsiteY36" fmla="*/ 886254 h 1698828"/>
                <a:gd name="connsiteX37" fmla="*/ 89059 w 884500"/>
                <a:gd name="connsiteY37" fmla="*/ 1171456 h 1698828"/>
                <a:gd name="connsiteX38" fmla="*/ 99876 w 884500"/>
                <a:gd name="connsiteY38" fmla="*/ 1437909 h 1698828"/>
                <a:gd name="connsiteX39" fmla="*/ 212009 w 884500"/>
                <a:gd name="connsiteY39" fmla="*/ 1692102 h 1698828"/>
                <a:gd name="connsiteX40" fmla="*/ 127999 w 884500"/>
                <a:gd name="connsiteY40" fmla="*/ 1691381 h 1698828"/>
                <a:gd name="connsiteX41" fmla="*/ 93746 w 884500"/>
                <a:gd name="connsiteY41" fmla="*/ 1633692 h 1698828"/>
                <a:gd name="connsiteX42" fmla="*/ 33893 w 884500"/>
                <a:gd name="connsiteY42" fmla="*/ 1445480 h 1698828"/>
                <a:gd name="connsiteX43" fmla="*/ 22715 w 884500"/>
                <a:gd name="connsiteY43" fmla="*/ 1170014 h 1698828"/>
                <a:gd name="connsiteX44" fmla="*/ 80766 w 884500"/>
                <a:gd name="connsiteY44" fmla="*/ 820992 h 1698828"/>
                <a:gd name="connsiteX45" fmla="*/ 146747 w 884500"/>
                <a:gd name="connsiteY45" fmla="*/ 505503 h 1698828"/>
                <a:gd name="connsiteX46" fmla="*/ 137735 w 884500"/>
                <a:gd name="connsiteY46" fmla="*/ 430868 h 1698828"/>
                <a:gd name="connsiteX47" fmla="*/ 96270 w 884500"/>
                <a:gd name="connsiteY47" fmla="*/ 276909 h 1698828"/>
                <a:gd name="connsiteX48" fmla="*/ 0 w 884500"/>
                <a:gd name="connsiteY48" fmla="*/ 322700 h 1698828"/>
                <a:gd name="connsiteX49" fmla="*/ 2793 w 884500"/>
                <a:gd name="connsiteY4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637106 w 884500"/>
                <a:gd name="connsiteY16" fmla="*/ 1634052 h 1698828"/>
                <a:gd name="connsiteX17" fmla="*/ 749961 w 884500"/>
                <a:gd name="connsiteY17" fmla="*/ 1365075 h 1698828"/>
                <a:gd name="connsiteX18" fmla="*/ 763662 w 884500"/>
                <a:gd name="connsiteY18" fmla="*/ 1195973 h 1698828"/>
                <a:gd name="connsiteX19" fmla="*/ 751764 w 884500"/>
                <a:gd name="connsiteY19" fmla="*/ 905002 h 1698828"/>
                <a:gd name="connsiteX20" fmla="*/ 731933 w 884500"/>
                <a:gd name="connsiteY20" fmla="*/ 404187 h 1698828"/>
                <a:gd name="connsiteX21" fmla="*/ 744913 w 884500"/>
                <a:gd name="connsiteY21" fmla="*/ 163694 h 1698828"/>
                <a:gd name="connsiteX22" fmla="*/ 727246 w 884500"/>
                <a:gd name="connsiteY22" fmla="*/ 144224 h 1698828"/>
                <a:gd name="connsiteX23" fmla="*/ 709579 w 884500"/>
                <a:gd name="connsiteY23" fmla="*/ 144585 h 1698828"/>
                <a:gd name="connsiteX24" fmla="*/ 697680 w 884500"/>
                <a:gd name="connsiteY24" fmla="*/ 133047 h 1698828"/>
                <a:gd name="connsiteX25" fmla="*/ 696959 w 884500"/>
                <a:gd name="connsiteY25" fmla="*/ 14423 h 1698828"/>
                <a:gd name="connsiteX26" fmla="*/ 696599 w 884500"/>
                <a:gd name="connsiteY26" fmla="*/ 5409 h 1698828"/>
                <a:gd name="connsiteX27" fmla="*/ 2793 w 884500"/>
                <a:gd name="connsiteY27" fmla="*/ 1234 h 1698828"/>
                <a:gd name="connsiteX28" fmla="*/ 203717 w 884500"/>
                <a:gd name="connsiteY28" fmla="*/ 0 h 1698828"/>
                <a:gd name="connsiteX29" fmla="*/ 202275 w 884500"/>
                <a:gd name="connsiteY29" fmla="*/ 81847 h 1698828"/>
                <a:gd name="connsiteX30" fmla="*/ 174977 w 884500"/>
                <a:gd name="connsiteY30" fmla="*/ 189817 h 1698828"/>
                <a:gd name="connsiteX31" fmla="*/ 226432 w 884500"/>
                <a:gd name="connsiteY31" fmla="*/ 311162 h 1698828"/>
                <a:gd name="connsiteX32" fmla="*/ 234725 w 884500"/>
                <a:gd name="connsiteY32" fmla="*/ 435555 h 1698828"/>
                <a:gd name="connsiteX33" fmla="*/ 212010 w 884500"/>
                <a:gd name="connsiteY33" fmla="*/ 511993 h 1698828"/>
                <a:gd name="connsiteX34" fmla="*/ 133768 w 884500"/>
                <a:gd name="connsiteY34" fmla="*/ 886254 h 1698828"/>
                <a:gd name="connsiteX35" fmla="*/ 89059 w 884500"/>
                <a:gd name="connsiteY35" fmla="*/ 1171456 h 1698828"/>
                <a:gd name="connsiteX36" fmla="*/ 99876 w 884500"/>
                <a:gd name="connsiteY36" fmla="*/ 1437909 h 1698828"/>
                <a:gd name="connsiteX37" fmla="*/ 212009 w 884500"/>
                <a:gd name="connsiteY37" fmla="*/ 1692102 h 1698828"/>
                <a:gd name="connsiteX38" fmla="*/ 127999 w 884500"/>
                <a:gd name="connsiteY38" fmla="*/ 1691381 h 1698828"/>
                <a:gd name="connsiteX39" fmla="*/ 93746 w 884500"/>
                <a:gd name="connsiteY39" fmla="*/ 1633692 h 1698828"/>
                <a:gd name="connsiteX40" fmla="*/ 33893 w 884500"/>
                <a:gd name="connsiteY40" fmla="*/ 1445480 h 1698828"/>
                <a:gd name="connsiteX41" fmla="*/ 22715 w 884500"/>
                <a:gd name="connsiteY41" fmla="*/ 1170014 h 1698828"/>
                <a:gd name="connsiteX42" fmla="*/ 80766 w 884500"/>
                <a:gd name="connsiteY42" fmla="*/ 820992 h 1698828"/>
                <a:gd name="connsiteX43" fmla="*/ 146747 w 884500"/>
                <a:gd name="connsiteY43" fmla="*/ 505503 h 1698828"/>
                <a:gd name="connsiteX44" fmla="*/ 137735 w 884500"/>
                <a:gd name="connsiteY44" fmla="*/ 430868 h 1698828"/>
                <a:gd name="connsiteX45" fmla="*/ 96270 w 884500"/>
                <a:gd name="connsiteY45" fmla="*/ 276909 h 1698828"/>
                <a:gd name="connsiteX46" fmla="*/ 0 w 884500"/>
                <a:gd name="connsiteY46" fmla="*/ 322700 h 1698828"/>
                <a:gd name="connsiteX47" fmla="*/ 2793 w 884500"/>
                <a:gd name="connsiteY4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599 w 884500"/>
                <a:gd name="connsiteY23" fmla="*/ 5409 h 1698828"/>
                <a:gd name="connsiteX24" fmla="*/ 2793 w 884500"/>
                <a:gd name="connsiteY24" fmla="*/ 1234 h 1698828"/>
                <a:gd name="connsiteX25" fmla="*/ 203717 w 884500"/>
                <a:gd name="connsiteY25" fmla="*/ 0 h 1698828"/>
                <a:gd name="connsiteX26" fmla="*/ 202275 w 884500"/>
                <a:gd name="connsiteY26" fmla="*/ 81847 h 1698828"/>
                <a:gd name="connsiteX27" fmla="*/ 174977 w 884500"/>
                <a:gd name="connsiteY27" fmla="*/ 189817 h 1698828"/>
                <a:gd name="connsiteX28" fmla="*/ 226432 w 884500"/>
                <a:gd name="connsiteY28" fmla="*/ 311162 h 1698828"/>
                <a:gd name="connsiteX29" fmla="*/ 234725 w 884500"/>
                <a:gd name="connsiteY29" fmla="*/ 435555 h 1698828"/>
                <a:gd name="connsiteX30" fmla="*/ 212010 w 884500"/>
                <a:gd name="connsiteY30" fmla="*/ 511993 h 1698828"/>
                <a:gd name="connsiteX31" fmla="*/ 133768 w 884500"/>
                <a:gd name="connsiteY31" fmla="*/ 886254 h 1698828"/>
                <a:gd name="connsiteX32" fmla="*/ 89059 w 884500"/>
                <a:gd name="connsiteY32" fmla="*/ 1171456 h 1698828"/>
                <a:gd name="connsiteX33" fmla="*/ 99876 w 884500"/>
                <a:gd name="connsiteY33" fmla="*/ 1437909 h 1698828"/>
                <a:gd name="connsiteX34" fmla="*/ 212009 w 884500"/>
                <a:gd name="connsiteY34" fmla="*/ 1692102 h 1698828"/>
                <a:gd name="connsiteX35" fmla="*/ 127999 w 884500"/>
                <a:gd name="connsiteY35" fmla="*/ 1691381 h 1698828"/>
                <a:gd name="connsiteX36" fmla="*/ 93746 w 884500"/>
                <a:gd name="connsiteY36" fmla="*/ 1633692 h 1698828"/>
                <a:gd name="connsiteX37" fmla="*/ 33893 w 884500"/>
                <a:gd name="connsiteY37" fmla="*/ 1445480 h 1698828"/>
                <a:gd name="connsiteX38" fmla="*/ 22715 w 884500"/>
                <a:gd name="connsiteY38" fmla="*/ 1170014 h 1698828"/>
                <a:gd name="connsiteX39" fmla="*/ 80766 w 884500"/>
                <a:gd name="connsiteY39" fmla="*/ 820992 h 1698828"/>
                <a:gd name="connsiteX40" fmla="*/ 146747 w 884500"/>
                <a:gd name="connsiteY40" fmla="*/ 505503 h 1698828"/>
                <a:gd name="connsiteX41" fmla="*/ 137735 w 884500"/>
                <a:gd name="connsiteY41" fmla="*/ 430868 h 1698828"/>
                <a:gd name="connsiteX42" fmla="*/ 96270 w 884500"/>
                <a:gd name="connsiteY42" fmla="*/ 276909 h 1698828"/>
                <a:gd name="connsiteX43" fmla="*/ 0 w 884500"/>
                <a:gd name="connsiteY43" fmla="*/ 322700 h 1698828"/>
                <a:gd name="connsiteX44" fmla="*/ 2793 w 884500"/>
                <a:gd name="connsiteY44" fmla="*/ 1234 h 1698828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450"/>
                <a:gd name="connsiteY0" fmla="*/ 0 h 1703096"/>
                <a:gd name="connsiteX1" fmla="*/ 835774 w 884450"/>
                <a:gd name="connsiteY1" fmla="*/ 10759 h 1703096"/>
                <a:gd name="connsiteX2" fmla="*/ 884450 w 884450"/>
                <a:gd name="connsiteY2" fmla="*/ 20133 h 1703096"/>
                <a:gd name="connsiteX3" fmla="*/ 883728 w 884450"/>
                <a:gd name="connsiteY3" fmla="*/ 131546 h 1703096"/>
                <a:gd name="connsiteX4" fmla="*/ 883007 w 884450"/>
                <a:gd name="connsiteY4" fmla="*/ 135512 h 1703096"/>
                <a:gd name="connsiteX5" fmla="*/ 864980 w 884450"/>
                <a:gd name="connsiteY5" fmla="*/ 152819 h 1703096"/>
                <a:gd name="connsiteX6" fmla="*/ 833250 w 884450"/>
                <a:gd name="connsiteY6" fmla="*/ 152819 h 1703096"/>
                <a:gd name="connsiteX7" fmla="*/ 815943 w 884450"/>
                <a:gd name="connsiteY7" fmla="*/ 169404 h 1703096"/>
                <a:gd name="connsiteX8" fmla="*/ 805848 w 884450"/>
                <a:gd name="connsiteY8" fmla="*/ 336704 h 1703096"/>
                <a:gd name="connsiteX9" fmla="*/ 830366 w 884450"/>
                <a:gd name="connsiteY9" fmla="*/ 1013832 h 1703096"/>
                <a:gd name="connsiteX10" fmla="*/ 835774 w 884450"/>
                <a:gd name="connsiteY10" fmla="*/ 1206010 h 1703096"/>
                <a:gd name="connsiteX11" fmla="*/ 802242 w 884450"/>
                <a:gd name="connsiteY11" fmla="*/ 1459843 h 1703096"/>
                <a:gd name="connsiteX12" fmla="*/ 673162 w 884450"/>
                <a:gd name="connsiteY12" fmla="*/ 1702499 h 1703096"/>
                <a:gd name="connsiteX13" fmla="*/ 591676 w 884450"/>
                <a:gd name="connsiteY13" fmla="*/ 1702860 h 1703096"/>
                <a:gd name="connsiteX14" fmla="*/ 749961 w 884450"/>
                <a:gd name="connsiteY14" fmla="*/ 1369343 h 1703096"/>
                <a:gd name="connsiteX15" fmla="*/ 763662 w 884450"/>
                <a:gd name="connsiteY15" fmla="*/ 1200241 h 1703096"/>
                <a:gd name="connsiteX16" fmla="*/ 751764 w 884450"/>
                <a:gd name="connsiteY16" fmla="*/ 909270 h 1703096"/>
                <a:gd name="connsiteX17" fmla="*/ 731933 w 884450"/>
                <a:gd name="connsiteY17" fmla="*/ 408455 h 1703096"/>
                <a:gd name="connsiteX18" fmla="*/ 744913 w 884450"/>
                <a:gd name="connsiteY18" fmla="*/ 167962 h 1703096"/>
                <a:gd name="connsiteX19" fmla="*/ 727246 w 884450"/>
                <a:gd name="connsiteY19" fmla="*/ 148492 h 1703096"/>
                <a:gd name="connsiteX20" fmla="*/ 709579 w 884450"/>
                <a:gd name="connsiteY20" fmla="*/ 148853 h 1703096"/>
                <a:gd name="connsiteX21" fmla="*/ 697680 w 884450"/>
                <a:gd name="connsiteY21" fmla="*/ 137315 h 1703096"/>
                <a:gd name="connsiteX22" fmla="*/ 696599 w 884450"/>
                <a:gd name="connsiteY22" fmla="*/ 0 h 1703096"/>
                <a:gd name="connsiteX23" fmla="*/ 2793 w 884450"/>
                <a:gd name="connsiteY23" fmla="*/ 5502 h 1703096"/>
                <a:gd name="connsiteX24" fmla="*/ 203717 w 884450"/>
                <a:gd name="connsiteY24" fmla="*/ 4268 h 1703096"/>
                <a:gd name="connsiteX25" fmla="*/ 202275 w 884450"/>
                <a:gd name="connsiteY25" fmla="*/ 86115 h 1703096"/>
                <a:gd name="connsiteX26" fmla="*/ 174977 w 884450"/>
                <a:gd name="connsiteY26" fmla="*/ 194085 h 1703096"/>
                <a:gd name="connsiteX27" fmla="*/ 226432 w 884450"/>
                <a:gd name="connsiteY27" fmla="*/ 315430 h 1703096"/>
                <a:gd name="connsiteX28" fmla="*/ 234725 w 884450"/>
                <a:gd name="connsiteY28" fmla="*/ 439823 h 1703096"/>
                <a:gd name="connsiteX29" fmla="*/ 212010 w 884450"/>
                <a:gd name="connsiteY29" fmla="*/ 516261 h 1703096"/>
                <a:gd name="connsiteX30" fmla="*/ 133768 w 884450"/>
                <a:gd name="connsiteY30" fmla="*/ 890522 h 1703096"/>
                <a:gd name="connsiteX31" fmla="*/ 89059 w 884450"/>
                <a:gd name="connsiteY31" fmla="*/ 1175724 h 1703096"/>
                <a:gd name="connsiteX32" fmla="*/ 99876 w 884450"/>
                <a:gd name="connsiteY32" fmla="*/ 1442177 h 1703096"/>
                <a:gd name="connsiteX33" fmla="*/ 212009 w 884450"/>
                <a:gd name="connsiteY33" fmla="*/ 1696370 h 1703096"/>
                <a:gd name="connsiteX34" fmla="*/ 127999 w 884450"/>
                <a:gd name="connsiteY34" fmla="*/ 1695649 h 1703096"/>
                <a:gd name="connsiteX35" fmla="*/ 93746 w 884450"/>
                <a:gd name="connsiteY35" fmla="*/ 1637960 h 1703096"/>
                <a:gd name="connsiteX36" fmla="*/ 33893 w 884450"/>
                <a:gd name="connsiteY36" fmla="*/ 1449748 h 1703096"/>
                <a:gd name="connsiteX37" fmla="*/ 22715 w 884450"/>
                <a:gd name="connsiteY37" fmla="*/ 1174282 h 1703096"/>
                <a:gd name="connsiteX38" fmla="*/ 80766 w 884450"/>
                <a:gd name="connsiteY38" fmla="*/ 825260 h 1703096"/>
                <a:gd name="connsiteX39" fmla="*/ 146747 w 884450"/>
                <a:gd name="connsiteY39" fmla="*/ 509771 h 1703096"/>
                <a:gd name="connsiteX40" fmla="*/ 137735 w 884450"/>
                <a:gd name="connsiteY40" fmla="*/ 435136 h 1703096"/>
                <a:gd name="connsiteX41" fmla="*/ 96270 w 884450"/>
                <a:gd name="connsiteY41" fmla="*/ 281177 h 1703096"/>
                <a:gd name="connsiteX42" fmla="*/ 0 w 884450"/>
                <a:gd name="connsiteY42" fmla="*/ 326968 h 1703096"/>
                <a:gd name="connsiteX43" fmla="*/ 2793 w 884450"/>
                <a:gd name="connsiteY43" fmla="*/ 5502 h 1703096"/>
                <a:gd name="connsiteX0" fmla="*/ 696599 w 884450"/>
                <a:gd name="connsiteY0" fmla="*/ 0 h 1703096"/>
                <a:gd name="connsiteX1" fmla="*/ 884450 w 884450"/>
                <a:gd name="connsiteY1" fmla="*/ 20133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98609"/>
                <a:gd name="connsiteY0" fmla="*/ 0 h 1703096"/>
                <a:gd name="connsiteX1" fmla="*/ 884450 w 898609"/>
                <a:gd name="connsiteY1" fmla="*/ 781 h 1703096"/>
                <a:gd name="connsiteX2" fmla="*/ 883007 w 898609"/>
                <a:gd name="connsiteY2" fmla="*/ 135512 h 1703096"/>
                <a:gd name="connsiteX3" fmla="*/ 864980 w 898609"/>
                <a:gd name="connsiteY3" fmla="*/ 152819 h 1703096"/>
                <a:gd name="connsiteX4" fmla="*/ 833250 w 898609"/>
                <a:gd name="connsiteY4" fmla="*/ 152819 h 1703096"/>
                <a:gd name="connsiteX5" fmla="*/ 815943 w 898609"/>
                <a:gd name="connsiteY5" fmla="*/ 169404 h 1703096"/>
                <a:gd name="connsiteX6" fmla="*/ 805848 w 898609"/>
                <a:gd name="connsiteY6" fmla="*/ 336704 h 1703096"/>
                <a:gd name="connsiteX7" fmla="*/ 830366 w 898609"/>
                <a:gd name="connsiteY7" fmla="*/ 1013832 h 1703096"/>
                <a:gd name="connsiteX8" fmla="*/ 835774 w 898609"/>
                <a:gd name="connsiteY8" fmla="*/ 1206010 h 1703096"/>
                <a:gd name="connsiteX9" fmla="*/ 802242 w 898609"/>
                <a:gd name="connsiteY9" fmla="*/ 1459843 h 1703096"/>
                <a:gd name="connsiteX10" fmla="*/ 673162 w 898609"/>
                <a:gd name="connsiteY10" fmla="*/ 1702499 h 1703096"/>
                <a:gd name="connsiteX11" fmla="*/ 591676 w 898609"/>
                <a:gd name="connsiteY11" fmla="*/ 1702860 h 1703096"/>
                <a:gd name="connsiteX12" fmla="*/ 749961 w 898609"/>
                <a:gd name="connsiteY12" fmla="*/ 1369343 h 1703096"/>
                <a:gd name="connsiteX13" fmla="*/ 763662 w 898609"/>
                <a:gd name="connsiteY13" fmla="*/ 1200241 h 1703096"/>
                <a:gd name="connsiteX14" fmla="*/ 751764 w 898609"/>
                <a:gd name="connsiteY14" fmla="*/ 909270 h 1703096"/>
                <a:gd name="connsiteX15" fmla="*/ 731933 w 898609"/>
                <a:gd name="connsiteY15" fmla="*/ 408455 h 1703096"/>
                <a:gd name="connsiteX16" fmla="*/ 744913 w 898609"/>
                <a:gd name="connsiteY16" fmla="*/ 167962 h 1703096"/>
                <a:gd name="connsiteX17" fmla="*/ 727246 w 898609"/>
                <a:gd name="connsiteY17" fmla="*/ 148492 h 1703096"/>
                <a:gd name="connsiteX18" fmla="*/ 709579 w 898609"/>
                <a:gd name="connsiteY18" fmla="*/ 148853 h 1703096"/>
                <a:gd name="connsiteX19" fmla="*/ 697680 w 898609"/>
                <a:gd name="connsiteY19" fmla="*/ 137315 h 1703096"/>
                <a:gd name="connsiteX20" fmla="*/ 696599 w 898609"/>
                <a:gd name="connsiteY20" fmla="*/ 0 h 1703096"/>
                <a:gd name="connsiteX21" fmla="*/ 2793 w 898609"/>
                <a:gd name="connsiteY21" fmla="*/ 5502 h 1703096"/>
                <a:gd name="connsiteX22" fmla="*/ 203717 w 898609"/>
                <a:gd name="connsiteY22" fmla="*/ 4268 h 1703096"/>
                <a:gd name="connsiteX23" fmla="*/ 202275 w 898609"/>
                <a:gd name="connsiteY23" fmla="*/ 86115 h 1703096"/>
                <a:gd name="connsiteX24" fmla="*/ 174977 w 898609"/>
                <a:gd name="connsiteY24" fmla="*/ 194085 h 1703096"/>
                <a:gd name="connsiteX25" fmla="*/ 226432 w 898609"/>
                <a:gd name="connsiteY25" fmla="*/ 315430 h 1703096"/>
                <a:gd name="connsiteX26" fmla="*/ 234725 w 898609"/>
                <a:gd name="connsiteY26" fmla="*/ 439823 h 1703096"/>
                <a:gd name="connsiteX27" fmla="*/ 212010 w 898609"/>
                <a:gd name="connsiteY27" fmla="*/ 516261 h 1703096"/>
                <a:gd name="connsiteX28" fmla="*/ 133768 w 898609"/>
                <a:gd name="connsiteY28" fmla="*/ 890522 h 1703096"/>
                <a:gd name="connsiteX29" fmla="*/ 89059 w 898609"/>
                <a:gd name="connsiteY29" fmla="*/ 1175724 h 1703096"/>
                <a:gd name="connsiteX30" fmla="*/ 99876 w 898609"/>
                <a:gd name="connsiteY30" fmla="*/ 1442177 h 1703096"/>
                <a:gd name="connsiteX31" fmla="*/ 212009 w 898609"/>
                <a:gd name="connsiteY31" fmla="*/ 1696370 h 1703096"/>
                <a:gd name="connsiteX32" fmla="*/ 127999 w 898609"/>
                <a:gd name="connsiteY32" fmla="*/ 1695649 h 1703096"/>
                <a:gd name="connsiteX33" fmla="*/ 93746 w 898609"/>
                <a:gd name="connsiteY33" fmla="*/ 1637960 h 1703096"/>
                <a:gd name="connsiteX34" fmla="*/ 33893 w 898609"/>
                <a:gd name="connsiteY34" fmla="*/ 1449748 h 1703096"/>
                <a:gd name="connsiteX35" fmla="*/ 22715 w 898609"/>
                <a:gd name="connsiteY35" fmla="*/ 1174282 h 1703096"/>
                <a:gd name="connsiteX36" fmla="*/ 80766 w 898609"/>
                <a:gd name="connsiteY36" fmla="*/ 825260 h 1703096"/>
                <a:gd name="connsiteX37" fmla="*/ 146747 w 898609"/>
                <a:gd name="connsiteY37" fmla="*/ 509771 h 1703096"/>
                <a:gd name="connsiteX38" fmla="*/ 137735 w 898609"/>
                <a:gd name="connsiteY38" fmla="*/ 435136 h 1703096"/>
                <a:gd name="connsiteX39" fmla="*/ 96270 w 898609"/>
                <a:gd name="connsiteY39" fmla="*/ 281177 h 1703096"/>
                <a:gd name="connsiteX40" fmla="*/ 0 w 898609"/>
                <a:gd name="connsiteY40" fmla="*/ 326968 h 1703096"/>
                <a:gd name="connsiteX41" fmla="*/ 2793 w 898609"/>
                <a:gd name="connsiteY41" fmla="*/ 5502 h 1703096"/>
                <a:gd name="connsiteX0" fmla="*/ 696599 w 886808"/>
                <a:gd name="connsiteY0" fmla="*/ 0 h 1703096"/>
                <a:gd name="connsiteX1" fmla="*/ 884450 w 886808"/>
                <a:gd name="connsiteY1" fmla="*/ 781 h 1703096"/>
                <a:gd name="connsiteX2" fmla="*/ 883007 w 886808"/>
                <a:gd name="connsiteY2" fmla="*/ 135512 h 1703096"/>
                <a:gd name="connsiteX3" fmla="*/ 864980 w 886808"/>
                <a:gd name="connsiteY3" fmla="*/ 152819 h 1703096"/>
                <a:gd name="connsiteX4" fmla="*/ 833250 w 886808"/>
                <a:gd name="connsiteY4" fmla="*/ 152819 h 1703096"/>
                <a:gd name="connsiteX5" fmla="*/ 815943 w 886808"/>
                <a:gd name="connsiteY5" fmla="*/ 169404 h 1703096"/>
                <a:gd name="connsiteX6" fmla="*/ 805848 w 886808"/>
                <a:gd name="connsiteY6" fmla="*/ 336704 h 1703096"/>
                <a:gd name="connsiteX7" fmla="*/ 830366 w 886808"/>
                <a:gd name="connsiteY7" fmla="*/ 1013832 h 1703096"/>
                <a:gd name="connsiteX8" fmla="*/ 835774 w 886808"/>
                <a:gd name="connsiteY8" fmla="*/ 1206010 h 1703096"/>
                <a:gd name="connsiteX9" fmla="*/ 802242 w 886808"/>
                <a:gd name="connsiteY9" fmla="*/ 1459843 h 1703096"/>
                <a:gd name="connsiteX10" fmla="*/ 673162 w 886808"/>
                <a:gd name="connsiteY10" fmla="*/ 1702499 h 1703096"/>
                <a:gd name="connsiteX11" fmla="*/ 591676 w 886808"/>
                <a:gd name="connsiteY11" fmla="*/ 1702860 h 1703096"/>
                <a:gd name="connsiteX12" fmla="*/ 749961 w 886808"/>
                <a:gd name="connsiteY12" fmla="*/ 1369343 h 1703096"/>
                <a:gd name="connsiteX13" fmla="*/ 763662 w 886808"/>
                <a:gd name="connsiteY13" fmla="*/ 1200241 h 1703096"/>
                <a:gd name="connsiteX14" fmla="*/ 751764 w 886808"/>
                <a:gd name="connsiteY14" fmla="*/ 909270 h 1703096"/>
                <a:gd name="connsiteX15" fmla="*/ 731933 w 886808"/>
                <a:gd name="connsiteY15" fmla="*/ 408455 h 1703096"/>
                <a:gd name="connsiteX16" fmla="*/ 744913 w 886808"/>
                <a:gd name="connsiteY16" fmla="*/ 167962 h 1703096"/>
                <a:gd name="connsiteX17" fmla="*/ 727246 w 886808"/>
                <a:gd name="connsiteY17" fmla="*/ 148492 h 1703096"/>
                <a:gd name="connsiteX18" fmla="*/ 709579 w 886808"/>
                <a:gd name="connsiteY18" fmla="*/ 148853 h 1703096"/>
                <a:gd name="connsiteX19" fmla="*/ 697680 w 886808"/>
                <a:gd name="connsiteY19" fmla="*/ 137315 h 1703096"/>
                <a:gd name="connsiteX20" fmla="*/ 696599 w 886808"/>
                <a:gd name="connsiteY20" fmla="*/ 0 h 1703096"/>
                <a:gd name="connsiteX21" fmla="*/ 2793 w 886808"/>
                <a:gd name="connsiteY21" fmla="*/ 5502 h 1703096"/>
                <a:gd name="connsiteX22" fmla="*/ 203717 w 886808"/>
                <a:gd name="connsiteY22" fmla="*/ 4268 h 1703096"/>
                <a:gd name="connsiteX23" fmla="*/ 202275 w 886808"/>
                <a:gd name="connsiteY23" fmla="*/ 86115 h 1703096"/>
                <a:gd name="connsiteX24" fmla="*/ 174977 w 886808"/>
                <a:gd name="connsiteY24" fmla="*/ 194085 h 1703096"/>
                <a:gd name="connsiteX25" fmla="*/ 226432 w 886808"/>
                <a:gd name="connsiteY25" fmla="*/ 315430 h 1703096"/>
                <a:gd name="connsiteX26" fmla="*/ 234725 w 886808"/>
                <a:gd name="connsiteY26" fmla="*/ 439823 h 1703096"/>
                <a:gd name="connsiteX27" fmla="*/ 212010 w 886808"/>
                <a:gd name="connsiteY27" fmla="*/ 516261 h 1703096"/>
                <a:gd name="connsiteX28" fmla="*/ 133768 w 886808"/>
                <a:gd name="connsiteY28" fmla="*/ 890522 h 1703096"/>
                <a:gd name="connsiteX29" fmla="*/ 89059 w 886808"/>
                <a:gd name="connsiteY29" fmla="*/ 1175724 h 1703096"/>
                <a:gd name="connsiteX30" fmla="*/ 99876 w 886808"/>
                <a:gd name="connsiteY30" fmla="*/ 1442177 h 1703096"/>
                <a:gd name="connsiteX31" fmla="*/ 212009 w 886808"/>
                <a:gd name="connsiteY31" fmla="*/ 1696370 h 1703096"/>
                <a:gd name="connsiteX32" fmla="*/ 127999 w 886808"/>
                <a:gd name="connsiteY32" fmla="*/ 1695649 h 1703096"/>
                <a:gd name="connsiteX33" fmla="*/ 93746 w 886808"/>
                <a:gd name="connsiteY33" fmla="*/ 1637960 h 1703096"/>
                <a:gd name="connsiteX34" fmla="*/ 33893 w 886808"/>
                <a:gd name="connsiteY34" fmla="*/ 1449748 h 1703096"/>
                <a:gd name="connsiteX35" fmla="*/ 22715 w 886808"/>
                <a:gd name="connsiteY35" fmla="*/ 1174282 h 1703096"/>
                <a:gd name="connsiteX36" fmla="*/ 80766 w 886808"/>
                <a:gd name="connsiteY36" fmla="*/ 825260 h 1703096"/>
                <a:gd name="connsiteX37" fmla="*/ 146747 w 886808"/>
                <a:gd name="connsiteY37" fmla="*/ 509771 h 1703096"/>
                <a:gd name="connsiteX38" fmla="*/ 137735 w 886808"/>
                <a:gd name="connsiteY38" fmla="*/ 435136 h 1703096"/>
                <a:gd name="connsiteX39" fmla="*/ 96270 w 886808"/>
                <a:gd name="connsiteY39" fmla="*/ 281177 h 1703096"/>
                <a:gd name="connsiteX40" fmla="*/ 0 w 886808"/>
                <a:gd name="connsiteY40" fmla="*/ 326968 h 1703096"/>
                <a:gd name="connsiteX41" fmla="*/ 2793 w 886808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27246 w 886260"/>
                <a:gd name="connsiteY17" fmla="*/ 148492 h 1703096"/>
                <a:gd name="connsiteX18" fmla="*/ 709579 w 886260"/>
                <a:gd name="connsiteY18" fmla="*/ 148853 h 1703096"/>
                <a:gd name="connsiteX19" fmla="*/ 697680 w 886260"/>
                <a:gd name="connsiteY19" fmla="*/ 137315 h 1703096"/>
                <a:gd name="connsiteX20" fmla="*/ 696599 w 886260"/>
                <a:gd name="connsiteY20" fmla="*/ 0 h 1703096"/>
                <a:gd name="connsiteX21" fmla="*/ 2793 w 886260"/>
                <a:gd name="connsiteY21" fmla="*/ 5502 h 1703096"/>
                <a:gd name="connsiteX22" fmla="*/ 203717 w 886260"/>
                <a:gd name="connsiteY22" fmla="*/ 4268 h 1703096"/>
                <a:gd name="connsiteX23" fmla="*/ 202275 w 886260"/>
                <a:gd name="connsiteY23" fmla="*/ 86115 h 1703096"/>
                <a:gd name="connsiteX24" fmla="*/ 174977 w 886260"/>
                <a:gd name="connsiteY24" fmla="*/ 194085 h 1703096"/>
                <a:gd name="connsiteX25" fmla="*/ 226432 w 886260"/>
                <a:gd name="connsiteY25" fmla="*/ 315430 h 1703096"/>
                <a:gd name="connsiteX26" fmla="*/ 234725 w 886260"/>
                <a:gd name="connsiteY26" fmla="*/ 439823 h 1703096"/>
                <a:gd name="connsiteX27" fmla="*/ 212010 w 886260"/>
                <a:gd name="connsiteY27" fmla="*/ 516261 h 1703096"/>
                <a:gd name="connsiteX28" fmla="*/ 133768 w 886260"/>
                <a:gd name="connsiteY28" fmla="*/ 890522 h 1703096"/>
                <a:gd name="connsiteX29" fmla="*/ 89059 w 886260"/>
                <a:gd name="connsiteY29" fmla="*/ 1175724 h 1703096"/>
                <a:gd name="connsiteX30" fmla="*/ 99876 w 886260"/>
                <a:gd name="connsiteY30" fmla="*/ 1442177 h 1703096"/>
                <a:gd name="connsiteX31" fmla="*/ 212009 w 886260"/>
                <a:gd name="connsiteY31" fmla="*/ 1696370 h 1703096"/>
                <a:gd name="connsiteX32" fmla="*/ 127999 w 886260"/>
                <a:gd name="connsiteY32" fmla="*/ 1695649 h 1703096"/>
                <a:gd name="connsiteX33" fmla="*/ 93746 w 886260"/>
                <a:gd name="connsiteY33" fmla="*/ 1637960 h 1703096"/>
                <a:gd name="connsiteX34" fmla="*/ 33893 w 886260"/>
                <a:gd name="connsiteY34" fmla="*/ 1449748 h 1703096"/>
                <a:gd name="connsiteX35" fmla="*/ 22715 w 886260"/>
                <a:gd name="connsiteY35" fmla="*/ 1174282 h 1703096"/>
                <a:gd name="connsiteX36" fmla="*/ 80766 w 886260"/>
                <a:gd name="connsiteY36" fmla="*/ 825260 h 1703096"/>
                <a:gd name="connsiteX37" fmla="*/ 146747 w 886260"/>
                <a:gd name="connsiteY37" fmla="*/ 509771 h 1703096"/>
                <a:gd name="connsiteX38" fmla="*/ 137735 w 886260"/>
                <a:gd name="connsiteY38" fmla="*/ 435136 h 1703096"/>
                <a:gd name="connsiteX39" fmla="*/ 96270 w 886260"/>
                <a:gd name="connsiteY39" fmla="*/ 281177 h 1703096"/>
                <a:gd name="connsiteX40" fmla="*/ 0 w 886260"/>
                <a:gd name="connsiteY40" fmla="*/ 326968 h 1703096"/>
                <a:gd name="connsiteX41" fmla="*/ 2793 w 886260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09579 w 886260"/>
                <a:gd name="connsiteY17" fmla="*/ 148853 h 1703096"/>
                <a:gd name="connsiteX18" fmla="*/ 697680 w 886260"/>
                <a:gd name="connsiteY18" fmla="*/ 137315 h 1703096"/>
                <a:gd name="connsiteX19" fmla="*/ 696599 w 886260"/>
                <a:gd name="connsiteY19" fmla="*/ 0 h 1703096"/>
                <a:gd name="connsiteX20" fmla="*/ 2793 w 886260"/>
                <a:gd name="connsiteY20" fmla="*/ 5502 h 1703096"/>
                <a:gd name="connsiteX21" fmla="*/ 203717 w 886260"/>
                <a:gd name="connsiteY21" fmla="*/ 4268 h 1703096"/>
                <a:gd name="connsiteX22" fmla="*/ 202275 w 886260"/>
                <a:gd name="connsiteY22" fmla="*/ 86115 h 1703096"/>
                <a:gd name="connsiteX23" fmla="*/ 174977 w 886260"/>
                <a:gd name="connsiteY23" fmla="*/ 194085 h 1703096"/>
                <a:gd name="connsiteX24" fmla="*/ 226432 w 886260"/>
                <a:gd name="connsiteY24" fmla="*/ 315430 h 1703096"/>
                <a:gd name="connsiteX25" fmla="*/ 234725 w 886260"/>
                <a:gd name="connsiteY25" fmla="*/ 439823 h 1703096"/>
                <a:gd name="connsiteX26" fmla="*/ 212010 w 886260"/>
                <a:gd name="connsiteY26" fmla="*/ 516261 h 1703096"/>
                <a:gd name="connsiteX27" fmla="*/ 133768 w 886260"/>
                <a:gd name="connsiteY27" fmla="*/ 890522 h 1703096"/>
                <a:gd name="connsiteX28" fmla="*/ 89059 w 886260"/>
                <a:gd name="connsiteY28" fmla="*/ 1175724 h 1703096"/>
                <a:gd name="connsiteX29" fmla="*/ 99876 w 886260"/>
                <a:gd name="connsiteY29" fmla="*/ 1442177 h 1703096"/>
                <a:gd name="connsiteX30" fmla="*/ 212009 w 886260"/>
                <a:gd name="connsiteY30" fmla="*/ 1696370 h 1703096"/>
                <a:gd name="connsiteX31" fmla="*/ 127999 w 886260"/>
                <a:gd name="connsiteY31" fmla="*/ 1695649 h 1703096"/>
                <a:gd name="connsiteX32" fmla="*/ 93746 w 886260"/>
                <a:gd name="connsiteY32" fmla="*/ 1637960 h 1703096"/>
                <a:gd name="connsiteX33" fmla="*/ 33893 w 886260"/>
                <a:gd name="connsiteY33" fmla="*/ 1449748 h 1703096"/>
                <a:gd name="connsiteX34" fmla="*/ 22715 w 886260"/>
                <a:gd name="connsiteY34" fmla="*/ 1174282 h 1703096"/>
                <a:gd name="connsiteX35" fmla="*/ 80766 w 886260"/>
                <a:gd name="connsiteY35" fmla="*/ 825260 h 1703096"/>
                <a:gd name="connsiteX36" fmla="*/ 146747 w 886260"/>
                <a:gd name="connsiteY36" fmla="*/ 509771 h 1703096"/>
                <a:gd name="connsiteX37" fmla="*/ 137735 w 886260"/>
                <a:gd name="connsiteY37" fmla="*/ 435136 h 1703096"/>
                <a:gd name="connsiteX38" fmla="*/ 96270 w 886260"/>
                <a:gd name="connsiteY38" fmla="*/ 281177 h 1703096"/>
                <a:gd name="connsiteX39" fmla="*/ 0 w 886260"/>
                <a:gd name="connsiteY39" fmla="*/ 326968 h 1703096"/>
                <a:gd name="connsiteX40" fmla="*/ 2793 w 886260"/>
                <a:gd name="connsiteY40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697680 w 886260"/>
                <a:gd name="connsiteY17" fmla="*/ 137315 h 1703096"/>
                <a:gd name="connsiteX18" fmla="*/ 696599 w 886260"/>
                <a:gd name="connsiteY18" fmla="*/ 0 h 1703096"/>
                <a:gd name="connsiteX19" fmla="*/ 2793 w 886260"/>
                <a:gd name="connsiteY19" fmla="*/ 5502 h 1703096"/>
                <a:gd name="connsiteX20" fmla="*/ 203717 w 886260"/>
                <a:gd name="connsiteY20" fmla="*/ 4268 h 1703096"/>
                <a:gd name="connsiteX21" fmla="*/ 202275 w 886260"/>
                <a:gd name="connsiteY21" fmla="*/ 86115 h 1703096"/>
                <a:gd name="connsiteX22" fmla="*/ 174977 w 886260"/>
                <a:gd name="connsiteY22" fmla="*/ 194085 h 1703096"/>
                <a:gd name="connsiteX23" fmla="*/ 226432 w 886260"/>
                <a:gd name="connsiteY23" fmla="*/ 315430 h 1703096"/>
                <a:gd name="connsiteX24" fmla="*/ 234725 w 886260"/>
                <a:gd name="connsiteY24" fmla="*/ 439823 h 1703096"/>
                <a:gd name="connsiteX25" fmla="*/ 212010 w 886260"/>
                <a:gd name="connsiteY25" fmla="*/ 516261 h 1703096"/>
                <a:gd name="connsiteX26" fmla="*/ 133768 w 886260"/>
                <a:gd name="connsiteY26" fmla="*/ 890522 h 1703096"/>
                <a:gd name="connsiteX27" fmla="*/ 89059 w 886260"/>
                <a:gd name="connsiteY27" fmla="*/ 1175724 h 1703096"/>
                <a:gd name="connsiteX28" fmla="*/ 99876 w 886260"/>
                <a:gd name="connsiteY28" fmla="*/ 1442177 h 1703096"/>
                <a:gd name="connsiteX29" fmla="*/ 212009 w 886260"/>
                <a:gd name="connsiteY29" fmla="*/ 1696370 h 1703096"/>
                <a:gd name="connsiteX30" fmla="*/ 127999 w 886260"/>
                <a:gd name="connsiteY30" fmla="*/ 1695649 h 1703096"/>
                <a:gd name="connsiteX31" fmla="*/ 93746 w 886260"/>
                <a:gd name="connsiteY31" fmla="*/ 1637960 h 1703096"/>
                <a:gd name="connsiteX32" fmla="*/ 33893 w 886260"/>
                <a:gd name="connsiteY32" fmla="*/ 1449748 h 1703096"/>
                <a:gd name="connsiteX33" fmla="*/ 22715 w 886260"/>
                <a:gd name="connsiteY33" fmla="*/ 1174282 h 1703096"/>
                <a:gd name="connsiteX34" fmla="*/ 80766 w 886260"/>
                <a:gd name="connsiteY34" fmla="*/ 825260 h 1703096"/>
                <a:gd name="connsiteX35" fmla="*/ 146747 w 886260"/>
                <a:gd name="connsiteY35" fmla="*/ 509771 h 1703096"/>
                <a:gd name="connsiteX36" fmla="*/ 137735 w 886260"/>
                <a:gd name="connsiteY36" fmla="*/ 435136 h 1703096"/>
                <a:gd name="connsiteX37" fmla="*/ 96270 w 886260"/>
                <a:gd name="connsiteY37" fmla="*/ 281177 h 1703096"/>
                <a:gd name="connsiteX38" fmla="*/ 0 w 886260"/>
                <a:gd name="connsiteY38" fmla="*/ 326968 h 1703096"/>
                <a:gd name="connsiteX39" fmla="*/ 2793 w 886260"/>
                <a:gd name="connsiteY39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15943 w 886260"/>
                <a:gd name="connsiteY4" fmla="*/ 169404 h 1703096"/>
                <a:gd name="connsiteX5" fmla="*/ 805848 w 886260"/>
                <a:gd name="connsiteY5" fmla="*/ 336704 h 1703096"/>
                <a:gd name="connsiteX6" fmla="*/ 830366 w 886260"/>
                <a:gd name="connsiteY6" fmla="*/ 1013832 h 1703096"/>
                <a:gd name="connsiteX7" fmla="*/ 835774 w 886260"/>
                <a:gd name="connsiteY7" fmla="*/ 1206010 h 1703096"/>
                <a:gd name="connsiteX8" fmla="*/ 802242 w 886260"/>
                <a:gd name="connsiteY8" fmla="*/ 1459843 h 1703096"/>
                <a:gd name="connsiteX9" fmla="*/ 673162 w 886260"/>
                <a:gd name="connsiteY9" fmla="*/ 1702499 h 1703096"/>
                <a:gd name="connsiteX10" fmla="*/ 591676 w 886260"/>
                <a:gd name="connsiteY10" fmla="*/ 1702860 h 1703096"/>
                <a:gd name="connsiteX11" fmla="*/ 749961 w 886260"/>
                <a:gd name="connsiteY11" fmla="*/ 1369343 h 1703096"/>
                <a:gd name="connsiteX12" fmla="*/ 763662 w 886260"/>
                <a:gd name="connsiteY12" fmla="*/ 1200241 h 1703096"/>
                <a:gd name="connsiteX13" fmla="*/ 751764 w 886260"/>
                <a:gd name="connsiteY13" fmla="*/ 909270 h 1703096"/>
                <a:gd name="connsiteX14" fmla="*/ 731933 w 886260"/>
                <a:gd name="connsiteY14" fmla="*/ 408455 h 1703096"/>
                <a:gd name="connsiteX15" fmla="*/ 744913 w 886260"/>
                <a:gd name="connsiteY15" fmla="*/ 167962 h 1703096"/>
                <a:gd name="connsiteX16" fmla="*/ 697680 w 886260"/>
                <a:gd name="connsiteY16" fmla="*/ 137315 h 1703096"/>
                <a:gd name="connsiteX17" fmla="*/ 696599 w 886260"/>
                <a:gd name="connsiteY17" fmla="*/ 0 h 1703096"/>
                <a:gd name="connsiteX18" fmla="*/ 2793 w 886260"/>
                <a:gd name="connsiteY18" fmla="*/ 5502 h 1703096"/>
                <a:gd name="connsiteX19" fmla="*/ 203717 w 886260"/>
                <a:gd name="connsiteY19" fmla="*/ 4268 h 1703096"/>
                <a:gd name="connsiteX20" fmla="*/ 202275 w 886260"/>
                <a:gd name="connsiteY20" fmla="*/ 86115 h 1703096"/>
                <a:gd name="connsiteX21" fmla="*/ 174977 w 886260"/>
                <a:gd name="connsiteY21" fmla="*/ 194085 h 1703096"/>
                <a:gd name="connsiteX22" fmla="*/ 226432 w 886260"/>
                <a:gd name="connsiteY22" fmla="*/ 315430 h 1703096"/>
                <a:gd name="connsiteX23" fmla="*/ 234725 w 886260"/>
                <a:gd name="connsiteY23" fmla="*/ 439823 h 1703096"/>
                <a:gd name="connsiteX24" fmla="*/ 212010 w 886260"/>
                <a:gd name="connsiteY24" fmla="*/ 516261 h 1703096"/>
                <a:gd name="connsiteX25" fmla="*/ 133768 w 886260"/>
                <a:gd name="connsiteY25" fmla="*/ 890522 h 1703096"/>
                <a:gd name="connsiteX26" fmla="*/ 89059 w 886260"/>
                <a:gd name="connsiteY26" fmla="*/ 1175724 h 1703096"/>
                <a:gd name="connsiteX27" fmla="*/ 99876 w 886260"/>
                <a:gd name="connsiteY27" fmla="*/ 1442177 h 1703096"/>
                <a:gd name="connsiteX28" fmla="*/ 212009 w 886260"/>
                <a:gd name="connsiteY28" fmla="*/ 1696370 h 1703096"/>
                <a:gd name="connsiteX29" fmla="*/ 127999 w 886260"/>
                <a:gd name="connsiteY29" fmla="*/ 1695649 h 1703096"/>
                <a:gd name="connsiteX30" fmla="*/ 93746 w 886260"/>
                <a:gd name="connsiteY30" fmla="*/ 1637960 h 1703096"/>
                <a:gd name="connsiteX31" fmla="*/ 33893 w 886260"/>
                <a:gd name="connsiteY31" fmla="*/ 1449748 h 1703096"/>
                <a:gd name="connsiteX32" fmla="*/ 22715 w 886260"/>
                <a:gd name="connsiteY32" fmla="*/ 1174282 h 1703096"/>
                <a:gd name="connsiteX33" fmla="*/ 80766 w 886260"/>
                <a:gd name="connsiteY33" fmla="*/ 825260 h 1703096"/>
                <a:gd name="connsiteX34" fmla="*/ 146747 w 886260"/>
                <a:gd name="connsiteY34" fmla="*/ 509771 h 1703096"/>
                <a:gd name="connsiteX35" fmla="*/ 137735 w 886260"/>
                <a:gd name="connsiteY35" fmla="*/ 435136 h 1703096"/>
                <a:gd name="connsiteX36" fmla="*/ 96270 w 886260"/>
                <a:gd name="connsiteY36" fmla="*/ 281177 h 1703096"/>
                <a:gd name="connsiteX37" fmla="*/ 0 w 886260"/>
                <a:gd name="connsiteY37" fmla="*/ 326968 h 1703096"/>
                <a:gd name="connsiteX38" fmla="*/ 2793 w 886260"/>
                <a:gd name="connsiteY38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489652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6260" h="1703096">
                  <a:moveTo>
                    <a:pt x="696599" y="0"/>
                  </a:moveTo>
                  <a:lnTo>
                    <a:pt x="884450" y="781"/>
                  </a:lnTo>
                  <a:cubicBezTo>
                    <a:pt x="888908" y="45138"/>
                    <a:pt x="883833" y="100496"/>
                    <a:pt x="883007" y="135512"/>
                  </a:cubicBezTo>
                  <a:cubicBezTo>
                    <a:pt x="871589" y="163616"/>
                    <a:pt x="828803" y="135872"/>
                    <a:pt x="815943" y="169404"/>
                  </a:cubicBezTo>
                  <a:cubicBezTo>
                    <a:pt x="811617" y="225291"/>
                    <a:pt x="807651" y="280817"/>
                    <a:pt x="805848" y="336704"/>
                  </a:cubicBezTo>
                  <a:cubicBezTo>
                    <a:pt x="803414" y="702413"/>
                    <a:pt x="813283" y="813310"/>
                    <a:pt x="830366" y="1013832"/>
                  </a:cubicBezTo>
                  <a:cubicBezTo>
                    <a:pt x="833611" y="1078012"/>
                    <a:pt x="837216" y="1141831"/>
                    <a:pt x="835774" y="1206010"/>
                  </a:cubicBezTo>
                  <a:cubicBezTo>
                    <a:pt x="833611" y="1291823"/>
                    <a:pt x="829344" y="1377095"/>
                    <a:pt x="802242" y="1459843"/>
                  </a:cubicBezTo>
                  <a:cubicBezTo>
                    <a:pt x="775140" y="1542591"/>
                    <a:pt x="708256" y="1661996"/>
                    <a:pt x="673162" y="1702499"/>
                  </a:cubicBezTo>
                  <a:cubicBezTo>
                    <a:pt x="645039" y="1703220"/>
                    <a:pt x="618357" y="1703220"/>
                    <a:pt x="591676" y="1702860"/>
                  </a:cubicBezTo>
                  <a:cubicBezTo>
                    <a:pt x="661372" y="1591688"/>
                    <a:pt x="714133" y="1531315"/>
                    <a:pt x="749961" y="1369343"/>
                  </a:cubicBezTo>
                  <a:cubicBezTo>
                    <a:pt x="759696" y="1313457"/>
                    <a:pt x="762941" y="1256849"/>
                    <a:pt x="763662" y="1200241"/>
                  </a:cubicBezTo>
                  <a:cubicBezTo>
                    <a:pt x="764744" y="1103251"/>
                    <a:pt x="758975" y="1006261"/>
                    <a:pt x="751764" y="909270"/>
                  </a:cubicBezTo>
                  <a:cubicBezTo>
                    <a:pt x="739866" y="742693"/>
                    <a:pt x="727246" y="575754"/>
                    <a:pt x="731933" y="408455"/>
                  </a:cubicBezTo>
                  <a:cubicBezTo>
                    <a:pt x="734097" y="328050"/>
                    <a:pt x="738063" y="248006"/>
                    <a:pt x="744913" y="167962"/>
                  </a:cubicBezTo>
                  <a:cubicBezTo>
                    <a:pt x="739204" y="122772"/>
                    <a:pt x="705732" y="165309"/>
                    <a:pt x="697680" y="137315"/>
                  </a:cubicBezTo>
                  <a:cubicBezTo>
                    <a:pt x="695517" y="114119"/>
                    <a:pt x="692935" y="47702"/>
                    <a:pt x="696599" y="0"/>
                  </a:cubicBezTo>
                  <a:close/>
                  <a:moveTo>
                    <a:pt x="2793" y="5502"/>
                  </a:moveTo>
                  <a:lnTo>
                    <a:pt x="203717" y="4268"/>
                  </a:lnTo>
                  <a:cubicBezTo>
                    <a:pt x="203356" y="31671"/>
                    <a:pt x="204798" y="58713"/>
                    <a:pt x="202275" y="86115"/>
                  </a:cubicBezTo>
                  <a:cubicBezTo>
                    <a:pt x="197888" y="119767"/>
                    <a:pt x="190304" y="153447"/>
                    <a:pt x="174977" y="194085"/>
                  </a:cubicBezTo>
                  <a:cubicBezTo>
                    <a:pt x="195168" y="228699"/>
                    <a:pt x="215976" y="276490"/>
                    <a:pt x="226432" y="315430"/>
                  </a:cubicBezTo>
                  <a:cubicBezTo>
                    <a:pt x="237609" y="356173"/>
                    <a:pt x="238691" y="397998"/>
                    <a:pt x="234725" y="439823"/>
                  </a:cubicBezTo>
                  <a:cubicBezTo>
                    <a:pt x="212969" y="468457"/>
                    <a:pt x="216053" y="476809"/>
                    <a:pt x="212010" y="489652"/>
                  </a:cubicBezTo>
                  <a:lnTo>
                    <a:pt x="133768" y="890522"/>
                  </a:lnTo>
                  <a:cubicBezTo>
                    <a:pt x="112495" y="984628"/>
                    <a:pt x="95549" y="1079455"/>
                    <a:pt x="89059" y="1175724"/>
                  </a:cubicBezTo>
                  <a:cubicBezTo>
                    <a:pt x="82930" y="1265142"/>
                    <a:pt x="85814" y="1353840"/>
                    <a:pt x="99876" y="1442177"/>
                  </a:cubicBezTo>
                  <a:cubicBezTo>
                    <a:pt x="120368" y="1528951"/>
                    <a:pt x="138026" y="1615361"/>
                    <a:pt x="212009" y="1696370"/>
                  </a:cubicBezTo>
                  <a:cubicBezTo>
                    <a:pt x="173153" y="1704748"/>
                    <a:pt x="147710" y="1705384"/>
                    <a:pt x="127999" y="1695649"/>
                  </a:cubicBezTo>
                  <a:cubicBezTo>
                    <a:pt x="116822" y="1676179"/>
                    <a:pt x="104203" y="1657791"/>
                    <a:pt x="93746" y="1637960"/>
                  </a:cubicBezTo>
                  <a:cubicBezTo>
                    <a:pt x="62377" y="1578828"/>
                    <a:pt x="44709" y="1515370"/>
                    <a:pt x="33893" y="1449748"/>
                  </a:cubicBezTo>
                  <a:cubicBezTo>
                    <a:pt x="19470" y="1358527"/>
                    <a:pt x="16586" y="1266585"/>
                    <a:pt x="22715" y="1174282"/>
                  </a:cubicBezTo>
                  <a:cubicBezTo>
                    <a:pt x="30648" y="1056018"/>
                    <a:pt x="53723" y="940279"/>
                    <a:pt x="80766" y="825260"/>
                  </a:cubicBezTo>
                  <a:cubicBezTo>
                    <a:pt x="101438" y="714508"/>
                    <a:pt x="137252" y="574792"/>
                    <a:pt x="146747" y="509771"/>
                  </a:cubicBezTo>
                  <a:cubicBezTo>
                    <a:pt x="156242" y="444750"/>
                    <a:pt x="146148" y="473235"/>
                    <a:pt x="137735" y="435136"/>
                  </a:cubicBezTo>
                  <a:cubicBezTo>
                    <a:pt x="129322" y="397037"/>
                    <a:pt x="155512" y="320977"/>
                    <a:pt x="96270" y="281177"/>
                  </a:cubicBezTo>
                  <a:cubicBezTo>
                    <a:pt x="77941" y="288268"/>
                    <a:pt x="54285" y="305181"/>
                    <a:pt x="0" y="326968"/>
                  </a:cubicBezTo>
                  <a:cubicBezTo>
                    <a:pt x="6191" y="266508"/>
                    <a:pt x="903" y="83776"/>
                    <a:pt x="2793" y="5502"/>
                  </a:cubicBezTo>
                  <a:close/>
                </a:path>
              </a:pathLst>
            </a:custGeom>
            <a:solidFill>
              <a:schemeClr val="accent4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42A23A-59B9-A9B9-3CAA-96B9D6EBCB24}"/>
                </a:ext>
              </a:extLst>
            </p:cNvPr>
            <p:cNvSpPr/>
            <p:nvPr/>
          </p:nvSpPr>
          <p:spPr>
            <a:xfrm>
              <a:off x="7499942" y="4401154"/>
              <a:ext cx="75304" cy="71751"/>
            </a:xfrm>
            <a:custGeom>
              <a:avLst/>
              <a:gdLst>
                <a:gd name="connsiteX0" fmla="*/ 60784 w 72111"/>
                <a:gd name="connsiteY0" fmla="*/ 71751 h 68506"/>
                <a:gd name="connsiteX1" fmla="*/ 1652 w 72111"/>
                <a:gd name="connsiteY1" fmla="*/ 57329 h 68506"/>
                <a:gd name="connsiteX2" fmla="*/ 2734 w 72111"/>
                <a:gd name="connsiteY2" fmla="*/ 34614 h 68506"/>
                <a:gd name="connsiteX3" fmla="*/ 7782 w 72111"/>
                <a:gd name="connsiteY3" fmla="*/ 0 h 68506"/>
                <a:gd name="connsiteX4" fmla="*/ 66553 w 72111"/>
                <a:gd name="connsiteY4" fmla="*/ 7932 h 68506"/>
                <a:gd name="connsiteX5" fmla="*/ 73043 w 72111"/>
                <a:gd name="connsiteY5" fmla="*/ 6851 h 68506"/>
                <a:gd name="connsiteX6" fmla="*/ 60784 w 72111"/>
                <a:gd name="connsiteY6" fmla="*/ 71751 h 68506"/>
                <a:gd name="connsiteX0" fmla="*/ 60784 w 73043"/>
                <a:gd name="connsiteY0" fmla="*/ 71751 h 71751"/>
                <a:gd name="connsiteX1" fmla="*/ 1652 w 73043"/>
                <a:gd name="connsiteY1" fmla="*/ 57329 h 71751"/>
                <a:gd name="connsiteX2" fmla="*/ 2734 w 73043"/>
                <a:gd name="connsiteY2" fmla="*/ 34614 h 71751"/>
                <a:gd name="connsiteX3" fmla="*/ 7782 w 73043"/>
                <a:gd name="connsiteY3" fmla="*/ 0 h 71751"/>
                <a:gd name="connsiteX4" fmla="*/ 66553 w 73043"/>
                <a:gd name="connsiteY4" fmla="*/ 7932 h 71751"/>
                <a:gd name="connsiteX5" fmla="*/ 73043 w 73043"/>
                <a:gd name="connsiteY5" fmla="*/ 6851 h 71751"/>
                <a:gd name="connsiteX6" fmla="*/ 60784 w 73043"/>
                <a:gd name="connsiteY6" fmla="*/ 71751 h 71751"/>
                <a:gd name="connsiteX0" fmla="*/ 60784 w 66553"/>
                <a:gd name="connsiteY0" fmla="*/ 71751 h 71751"/>
                <a:gd name="connsiteX1" fmla="*/ 1652 w 66553"/>
                <a:gd name="connsiteY1" fmla="*/ 57329 h 71751"/>
                <a:gd name="connsiteX2" fmla="*/ 2734 w 66553"/>
                <a:gd name="connsiteY2" fmla="*/ 34614 h 71751"/>
                <a:gd name="connsiteX3" fmla="*/ 7782 w 66553"/>
                <a:gd name="connsiteY3" fmla="*/ 0 h 71751"/>
                <a:gd name="connsiteX4" fmla="*/ 66553 w 66553"/>
                <a:gd name="connsiteY4" fmla="*/ 7932 h 71751"/>
                <a:gd name="connsiteX5" fmla="*/ 60784 w 66553"/>
                <a:gd name="connsiteY5" fmla="*/ 71751 h 71751"/>
                <a:gd name="connsiteX0" fmla="*/ 63926 w 69695"/>
                <a:gd name="connsiteY0" fmla="*/ 71751 h 71751"/>
                <a:gd name="connsiteX1" fmla="*/ 4794 w 69695"/>
                <a:gd name="connsiteY1" fmla="*/ 57329 h 71751"/>
                <a:gd name="connsiteX2" fmla="*/ 10924 w 69695"/>
                <a:gd name="connsiteY2" fmla="*/ 0 h 71751"/>
                <a:gd name="connsiteX3" fmla="*/ 69695 w 69695"/>
                <a:gd name="connsiteY3" fmla="*/ 7932 h 71751"/>
                <a:gd name="connsiteX4" fmla="*/ 63926 w 69695"/>
                <a:gd name="connsiteY4" fmla="*/ 71751 h 71751"/>
                <a:gd name="connsiteX0" fmla="*/ 63926 w 76839"/>
                <a:gd name="connsiteY0" fmla="*/ 71751 h 71751"/>
                <a:gd name="connsiteX1" fmla="*/ 4794 w 76839"/>
                <a:gd name="connsiteY1" fmla="*/ 57329 h 71751"/>
                <a:gd name="connsiteX2" fmla="*/ 10924 w 76839"/>
                <a:gd name="connsiteY2" fmla="*/ 0 h 71751"/>
                <a:gd name="connsiteX3" fmla="*/ 76839 w 76839"/>
                <a:gd name="connsiteY3" fmla="*/ 10313 h 71751"/>
                <a:gd name="connsiteX4" fmla="*/ 63926 w 76839"/>
                <a:gd name="connsiteY4" fmla="*/ 71751 h 71751"/>
                <a:gd name="connsiteX0" fmla="*/ 67490 w 80403"/>
                <a:gd name="connsiteY0" fmla="*/ 71751 h 71751"/>
                <a:gd name="connsiteX1" fmla="*/ 3596 w 80403"/>
                <a:gd name="connsiteY1" fmla="*/ 66854 h 71751"/>
                <a:gd name="connsiteX2" fmla="*/ 14488 w 80403"/>
                <a:gd name="connsiteY2" fmla="*/ 0 h 71751"/>
                <a:gd name="connsiteX3" fmla="*/ 80403 w 80403"/>
                <a:gd name="connsiteY3" fmla="*/ 10313 h 71751"/>
                <a:gd name="connsiteX4" fmla="*/ 67490 w 804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52567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59940 w 72853"/>
                <a:gd name="connsiteY0" fmla="*/ 71751 h 71751"/>
                <a:gd name="connsiteX1" fmla="*/ 7952 w 72853"/>
                <a:gd name="connsiteY1" fmla="*/ 45423 h 71751"/>
                <a:gd name="connsiteX2" fmla="*/ 6938 w 72853"/>
                <a:gd name="connsiteY2" fmla="*/ 0 h 71751"/>
                <a:gd name="connsiteX3" fmla="*/ 72853 w 72853"/>
                <a:gd name="connsiteY3" fmla="*/ 10313 h 71751"/>
                <a:gd name="connsiteX4" fmla="*/ 59940 w 72853"/>
                <a:gd name="connsiteY4" fmla="*/ 71751 h 71751"/>
                <a:gd name="connsiteX0" fmla="*/ 62390 w 75303"/>
                <a:gd name="connsiteY0" fmla="*/ 71751 h 71751"/>
                <a:gd name="connsiteX1" fmla="*/ 5639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03" h="71751">
                  <a:moveTo>
                    <a:pt x="62390" y="71751"/>
                  </a:moveTo>
                  <a:lnTo>
                    <a:pt x="5639" y="62092"/>
                  </a:lnTo>
                  <a:cubicBezTo>
                    <a:pt x="-3195" y="50134"/>
                    <a:pt x="-1429" y="8233"/>
                    <a:pt x="9388" y="0"/>
                  </a:cubicBezTo>
                  <a:lnTo>
                    <a:pt x="75303" y="10313"/>
                  </a:lnTo>
                  <a:lnTo>
                    <a:pt x="62390" y="71751"/>
                  </a:lnTo>
                  <a:close/>
                </a:path>
              </a:pathLst>
            </a:custGeom>
            <a:solidFill>
              <a:srgbClr val="F7F7F7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D88E185-15F0-009B-DB2C-BB2CF27B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" y="617182"/>
            <a:ext cx="5556094" cy="1655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8EADE-20D7-E6F3-D13A-4A59BEC2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" y="2341454"/>
            <a:ext cx="4415066" cy="2081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978389-26CD-AC5A-E8EB-670CA70C2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057" y="2341454"/>
            <a:ext cx="4636706" cy="208188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624D3343-998D-B283-F288-CB8448633D1D}"/>
              </a:ext>
            </a:extLst>
          </p:cNvPr>
          <p:cNvSpPr txBox="1">
            <a:spLocks/>
          </p:cNvSpPr>
          <p:nvPr/>
        </p:nvSpPr>
        <p:spPr>
          <a:xfrm>
            <a:off x="17237" y="71808"/>
            <a:ext cx="5039834" cy="7526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</a:rPr>
              <a:t>Análisis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Espectral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1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FAE9CF-9D4E-462C-B281-C31EDD68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"/>
            <a:ext cx="9144000" cy="514265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5ED94A2-CA46-459A-BE9A-81B12642C593}"/>
              </a:ext>
            </a:extLst>
          </p:cNvPr>
          <p:cNvSpPr/>
          <p:nvPr/>
        </p:nvSpPr>
        <p:spPr>
          <a:xfrm>
            <a:off x="359229" y="364127"/>
            <a:ext cx="3376748" cy="444300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1C935-97D3-45CD-9D7D-50BFDC69F889}"/>
              </a:ext>
            </a:extLst>
          </p:cNvPr>
          <p:cNvSpPr txBox="1"/>
          <p:nvPr/>
        </p:nvSpPr>
        <p:spPr>
          <a:xfrm>
            <a:off x="552400" y="2040836"/>
            <a:ext cx="299040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300" b="1" dirty="0">
                <a:solidFill>
                  <a:schemeClr val="bg1"/>
                </a:solidFill>
                <a:cs typeface="Arial" pitchFamily="34" charset="0"/>
              </a:rPr>
              <a:t>MUCHAS </a:t>
            </a:r>
          </a:p>
          <a:p>
            <a:pPr algn="dist"/>
            <a:r>
              <a:rPr lang="en-US" altLang="ko-KR" sz="3300" b="1" dirty="0">
                <a:solidFill>
                  <a:schemeClr val="bg1"/>
                </a:solidFill>
                <a:cs typeface="Arial" pitchFamily="34" charset="0"/>
              </a:rPr>
              <a:t>GRACIAS!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4157D-8170-474F-B088-E602264F88BD}"/>
              </a:ext>
            </a:extLst>
          </p:cNvPr>
          <p:cNvSpPr txBox="1"/>
          <p:nvPr/>
        </p:nvSpPr>
        <p:spPr>
          <a:xfrm>
            <a:off x="4896011" y="2294752"/>
            <a:ext cx="222645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000" dirty="0">
                <a:cs typeface="Arial" pitchFamily="34" charset="0"/>
              </a:rPr>
              <a:t>¿</a:t>
            </a:r>
            <a:r>
              <a:rPr lang="en-GB" altLang="ko-KR" sz="3000" dirty="0" err="1">
                <a:cs typeface="Arial" pitchFamily="34" charset="0"/>
              </a:rPr>
              <a:t>Preguntas</a:t>
            </a:r>
            <a:r>
              <a:rPr lang="en-GB" altLang="ko-KR" sz="3000" dirty="0">
                <a:cs typeface="Arial" pitchFamily="34" charset="0"/>
              </a:rPr>
              <a:t>?</a:t>
            </a:r>
            <a:endParaRPr lang="ko-KR" altLang="en-US" sz="3000" dirty="0">
              <a:cs typeface="Arial" pitchFamily="34" charset="0"/>
            </a:endParaRPr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id="{2CF29FDF-F122-5D46-DA10-FB8911624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47" y="0"/>
            <a:ext cx="1190568" cy="11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88" y="0"/>
            <a:ext cx="8685770" cy="90918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Precio</a:t>
            </a:r>
            <a:r>
              <a:rPr lang="en-US" dirty="0">
                <a:solidFill>
                  <a:schemeClr val="tx1"/>
                </a:solidFill>
              </a:rPr>
              <a:t> de la </a:t>
            </a:r>
            <a:r>
              <a:rPr lang="en-US" dirty="0" err="1">
                <a:solidFill>
                  <a:schemeClr val="tx1"/>
                </a:solidFill>
              </a:rPr>
              <a:t>gasolina</a:t>
            </a:r>
            <a:r>
              <a:rPr lang="en-US" dirty="0">
                <a:solidFill>
                  <a:schemeClr val="tx1"/>
                </a:solidFill>
              </a:rPr>
              <a:t> Euro-Super 95 </a:t>
            </a:r>
            <a:r>
              <a:rPr lang="es-AR" dirty="0">
                <a:solidFill>
                  <a:schemeClr val="tx1"/>
                </a:solidFill>
              </a:rPr>
              <a:t>en Italia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999B3-6E5E-C294-CC41-0154A8CA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5" y="1799113"/>
            <a:ext cx="7388550" cy="33443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899B5F-D36D-1712-D3DF-2A2A3219AAE5}"/>
              </a:ext>
            </a:extLst>
          </p:cNvPr>
          <p:cNvSpPr txBox="1">
            <a:spLocks/>
          </p:cNvSpPr>
          <p:nvPr/>
        </p:nvSpPr>
        <p:spPr>
          <a:xfrm>
            <a:off x="194641" y="723015"/>
            <a:ext cx="4377359" cy="147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1600" b="1" i="0" dirty="0">
                <a:solidFill>
                  <a:schemeClr val="tx1"/>
                </a:solidFill>
                <a:effectLst/>
              </a:rPr>
              <a:t>Ministero dell'ambiente e della sicurezza energetica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</a:rPr>
              <a:t>Datos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semanales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tomados</a:t>
            </a:r>
            <a:r>
              <a:rPr lang="en-US" sz="1600" b="1" dirty="0">
                <a:solidFill>
                  <a:schemeClr val="tx1"/>
                </a:solidFill>
              </a:rPr>
              <a:t> entre 03/2005-08-2021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>
            <a:extLst>
              <a:ext uri="{FF2B5EF4-FFF2-40B4-BE49-F238E27FC236}">
                <a16:creationId xmlns:a16="http://schemas.microsoft.com/office/drawing/2014/main" id="{CAC4034E-4950-1AB7-A2B4-EF2660979A1C}"/>
              </a:ext>
            </a:extLst>
          </p:cNvPr>
          <p:cNvSpPr txBox="1">
            <a:spLocks/>
          </p:cNvSpPr>
          <p:nvPr/>
        </p:nvSpPr>
        <p:spPr>
          <a:xfrm>
            <a:off x="130899" y="586429"/>
            <a:ext cx="9244455" cy="76431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790064" marR="5080" indent="-1778000">
              <a:spcBef>
                <a:spcPts val="100"/>
              </a:spcBef>
            </a:pPr>
            <a:r>
              <a:rPr lang="es-AR" sz="2400" spc="-155" dirty="0"/>
              <a:t>Descomposición con </a:t>
            </a:r>
            <a:r>
              <a:rPr lang="es-AR" sz="2400" spc="-165" dirty="0"/>
              <a:t>modelo aditivo de 4 componentes</a:t>
            </a:r>
          </a:p>
          <a:p>
            <a:pPr marL="354964" marR="5080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s-AR" sz="2400" spc="-165" dirty="0"/>
              <a:t>Periodo = 5</a:t>
            </a:r>
            <a:endParaRPr lang="es-AR" sz="2400" spc="-17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F7AA5F-2489-C49B-BE20-F73FF530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87" y="1479611"/>
            <a:ext cx="7888077" cy="33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122" y="138640"/>
            <a:ext cx="802025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determinístico</a:t>
            </a:r>
            <a:r>
              <a:rPr lang="en-US" dirty="0"/>
              <a:t> con</a:t>
            </a:r>
            <a:br>
              <a:rPr lang="en-US" dirty="0"/>
            </a:br>
            <a:r>
              <a:rPr lang="en-US" dirty="0" err="1"/>
              <a:t>Polyfit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2CB724-38C6-05DD-C218-DDCB47F1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2" y="1515762"/>
            <a:ext cx="8184635" cy="348027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E725EC79-8F13-7B81-69AA-EDEAD46DA176}"/>
              </a:ext>
            </a:extLst>
          </p:cNvPr>
          <p:cNvSpPr txBox="1">
            <a:spLocks/>
          </p:cNvSpPr>
          <p:nvPr/>
        </p:nvSpPr>
        <p:spPr>
          <a:xfrm>
            <a:off x="561872" y="1065518"/>
            <a:ext cx="8020255" cy="322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Grado = 6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475636" y="468652"/>
            <a:ext cx="8192728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</a:rPr>
              <a:t>Estacionariedad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3DEA4-156D-91F9-D801-F500D96D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36" y="1044836"/>
            <a:ext cx="8416887" cy="1999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EC344-42C9-3ED1-1BC2-A68B13587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36" y="3140196"/>
            <a:ext cx="2324100" cy="175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2055DF-16C9-E8D4-0AB0-3B630B9CE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822" y="3142689"/>
            <a:ext cx="4410075" cy="12001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A3DA82A-8FEF-5F33-0D7E-02DCDD450348}"/>
              </a:ext>
            </a:extLst>
          </p:cNvPr>
          <p:cNvSpPr txBox="1">
            <a:spLocks/>
          </p:cNvSpPr>
          <p:nvPr/>
        </p:nvSpPr>
        <p:spPr>
          <a:xfrm>
            <a:off x="2928822" y="4390817"/>
            <a:ext cx="6215178" cy="7526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Los tests de Dickey-Fuller y </a:t>
            </a:r>
            <a:r>
              <a:rPr lang="en-US" sz="2400" dirty="0" err="1">
                <a:solidFill>
                  <a:schemeClr val="bg1"/>
                </a:solidFill>
              </a:rPr>
              <a:t>kpss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confirman</a:t>
            </a:r>
            <a:r>
              <a:rPr lang="en-US" sz="2400" dirty="0">
                <a:solidFill>
                  <a:schemeClr val="bg1"/>
                </a:solidFill>
              </a:rPr>
              <a:t> que la </a:t>
            </a:r>
            <a:r>
              <a:rPr lang="en-US" sz="2400" dirty="0" err="1">
                <a:solidFill>
                  <a:schemeClr val="bg1"/>
                </a:solidFill>
              </a:rPr>
              <a:t>serie</a:t>
            </a:r>
            <a:r>
              <a:rPr lang="en-US" sz="2400" dirty="0">
                <a:solidFill>
                  <a:schemeClr val="bg1"/>
                </a:solidFill>
              </a:rPr>
              <a:t> NO es </a:t>
            </a:r>
            <a:r>
              <a:rPr lang="en-US" sz="2400" dirty="0" err="1">
                <a:solidFill>
                  <a:schemeClr val="bg1"/>
                </a:solidFill>
              </a:rPr>
              <a:t>estacionaria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1863526" y="79379"/>
            <a:ext cx="8192728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</a:rPr>
              <a:t>Preprocesamiento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AD5C5-A8BB-31C1-31D3-65824FD6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642002"/>
            <a:ext cx="5847907" cy="2566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06F20-7142-754C-1D2A-D57C57EB5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4" y="3404998"/>
            <a:ext cx="5847907" cy="1422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21C367-BC05-3E65-2F2D-774F8F7A2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202" y="2255721"/>
            <a:ext cx="21717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04C12-B19B-6962-FC30-5F9021591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202" y="3404998"/>
            <a:ext cx="1740910" cy="92980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BC59F8E-A870-A1D9-143F-E2BEEF26CC07}"/>
              </a:ext>
            </a:extLst>
          </p:cNvPr>
          <p:cNvSpPr txBox="1">
            <a:spLocks/>
          </p:cNvSpPr>
          <p:nvPr/>
        </p:nvSpPr>
        <p:spPr>
          <a:xfrm>
            <a:off x="6198782" y="4329421"/>
            <a:ext cx="3030279" cy="75268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</a:rPr>
              <a:t>Diferenciando</a:t>
            </a:r>
            <a:r>
              <a:rPr lang="en-US" sz="3200" dirty="0">
                <a:solidFill>
                  <a:schemeClr val="bg1"/>
                </a:solidFill>
              </a:rPr>
              <a:t> a 1 paso, la </a:t>
            </a:r>
            <a:r>
              <a:rPr lang="en-US" sz="3200" dirty="0" err="1">
                <a:solidFill>
                  <a:schemeClr val="bg1"/>
                </a:solidFill>
              </a:rPr>
              <a:t>serie</a:t>
            </a:r>
            <a:r>
              <a:rPr lang="en-US" sz="3200" dirty="0">
                <a:solidFill>
                  <a:schemeClr val="bg1"/>
                </a:solidFill>
              </a:rPr>
              <a:t> ES </a:t>
            </a:r>
            <a:r>
              <a:rPr lang="en-US" sz="3200" dirty="0" err="1">
                <a:solidFill>
                  <a:schemeClr val="bg1"/>
                </a:solidFill>
              </a:rPr>
              <a:t>estacionaria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5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1863526" y="79379"/>
            <a:ext cx="8192728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</a:rPr>
              <a:t>Preprocesamiento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BC59F8E-A870-A1D9-143F-E2BEEF26CC07}"/>
              </a:ext>
            </a:extLst>
          </p:cNvPr>
          <p:cNvSpPr txBox="1">
            <a:spLocks/>
          </p:cNvSpPr>
          <p:nvPr/>
        </p:nvSpPr>
        <p:spPr>
          <a:xfrm>
            <a:off x="6220047" y="4334802"/>
            <a:ext cx="3030279" cy="75268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</a:rPr>
              <a:t>Diferenciando</a:t>
            </a:r>
            <a:r>
              <a:rPr lang="en-US" sz="3200" dirty="0">
                <a:solidFill>
                  <a:schemeClr val="bg1"/>
                </a:solidFill>
              </a:rPr>
              <a:t> a 10 pasos, la </a:t>
            </a:r>
            <a:r>
              <a:rPr lang="en-US" sz="3200" dirty="0" err="1">
                <a:solidFill>
                  <a:schemeClr val="bg1"/>
                </a:solidFill>
              </a:rPr>
              <a:t>serie</a:t>
            </a:r>
            <a:r>
              <a:rPr lang="en-US" sz="3200" dirty="0">
                <a:solidFill>
                  <a:schemeClr val="bg1"/>
                </a:solidFill>
              </a:rPr>
              <a:t> ES </a:t>
            </a:r>
            <a:r>
              <a:rPr lang="en-US" sz="3200" dirty="0" err="1">
                <a:solidFill>
                  <a:schemeClr val="bg1"/>
                </a:solidFill>
              </a:rPr>
              <a:t>estacionaria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169B9-2237-CF66-AAB0-C7D07821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7" y="701748"/>
            <a:ext cx="5788244" cy="2541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F11C1-4307-B5E1-C252-EF4586077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37" y="3348308"/>
            <a:ext cx="5788244" cy="145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0782F-3471-0F65-0D7D-73C0C3A4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202" y="2385679"/>
            <a:ext cx="1952625" cy="857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07CDA-08E7-6647-F7EE-41FDD3DD2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202" y="3348308"/>
            <a:ext cx="1666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8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-1863526" y="79379"/>
            <a:ext cx="8192728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bg1"/>
                </a:solidFill>
              </a:rPr>
              <a:t>Preprocesamiento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BC59F8E-A870-A1D9-143F-E2BEEF26CC07}"/>
              </a:ext>
            </a:extLst>
          </p:cNvPr>
          <p:cNvSpPr txBox="1">
            <a:spLocks/>
          </p:cNvSpPr>
          <p:nvPr/>
        </p:nvSpPr>
        <p:spPr>
          <a:xfrm>
            <a:off x="6209414" y="4372747"/>
            <a:ext cx="3030279" cy="7526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bg1"/>
                </a:solidFill>
              </a:rPr>
              <a:t>Diferenciando</a:t>
            </a:r>
            <a:r>
              <a:rPr lang="en-US" sz="1800" dirty="0">
                <a:solidFill>
                  <a:schemeClr val="bg1"/>
                </a:solidFill>
              </a:rPr>
              <a:t> a 1 paso y </a:t>
            </a:r>
            <a:r>
              <a:rPr lang="en-US" sz="1800" dirty="0" err="1">
                <a:solidFill>
                  <a:schemeClr val="bg1"/>
                </a:solidFill>
              </a:rPr>
              <a:t>aplicando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logaritmo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serie</a:t>
            </a:r>
            <a:r>
              <a:rPr lang="en-US" sz="1800" dirty="0">
                <a:solidFill>
                  <a:schemeClr val="bg1"/>
                </a:solidFill>
              </a:rPr>
              <a:t> ES </a:t>
            </a:r>
            <a:r>
              <a:rPr lang="en-US" sz="1800" dirty="0" err="1">
                <a:solidFill>
                  <a:schemeClr val="bg1"/>
                </a:solidFill>
              </a:rPr>
              <a:t>estacionaria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633B6-9FBF-B118-562F-1424BC8E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5" y="832061"/>
            <a:ext cx="5818032" cy="2538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CD3B2-F85B-C569-3BE7-8F51124A2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46" y="3636335"/>
            <a:ext cx="5799642" cy="14277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0F31E5-2657-7422-B296-5A928337C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202" y="2570420"/>
            <a:ext cx="2028825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ADD62B-3A0F-95A2-5BB0-EFF5F00FA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202" y="3636335"/>
            <a:ext cx="1549524" cy="7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4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91175-661B-EDE3-9918-02CDC05C54DE}"/>
              </a:ext>
            </a:extLst>
          </p:cNvPr>
          <p:cNvSpPr txBox="1">
            <a:spLocks/>
          </p:cNvSpPr>
          <p:nvPr/>
        </p:nvSpPr>
        <p:spPr>
          <a:xfrm>
            <a:off x="475636" y="468652"/>
            <a:ext cx="8192728" cy="75268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</a:rPr>
              <a:t>Estacionariedad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3DEA4-156D-91F9-D801-F500D96D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36" y="1044836"/>
            <a:ext cx="8416887" cy="1999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EC344-42C9-3ED1-1BC2-A68B13587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36" y="3140196"/>
            <a:ext cx="2324100" cy="175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2055DF-16C9-E8D4-0AB0-3B630B9CE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822" y="3142689"/>
            <a:ext cx="4410075" cy="12001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A3DA82A-8FEF-5F33-0D7E-02DCDD450348}"/>
              </a:ext>
            </a:extLst>
          </p:cNvPr>
          <p:cNvSpPr txBox="1">
            <a:spLocks/>
          </p:cNvSpPr>
          <p:nvPr/>
        </p:nvSpPr>
        <p:spPr>
          <a:xfrm>
            <a:off x="2928822" y="4390817"/>
            <a:ext cx="6215178" cy="7526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Los tests de Dickey-Fuller y </a:t>
            </a:r>
            <a:r>
              <a:rPr lang="en-US" sz="2400" dirty="0" err="1">
                <a:solidFill>
                  <a:schemeClr val="bg1"/>
                </a:solidFill>
              </a:rPr>
              <a:t>kpss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confirman</a:t>
            </a:r>
            <a:r>
              <a:rPr lang="en-US" sz="2400" dirty="0">
                <a:solidFill>
                  <a:schemeClr val="bg1"/>
                </a:solidFill>
              </a:rPr>
              <a:t> que la </a:t>
            </a:r>
            <a:r>
              <a:rPr lang="en-US" sz="2400" dirty="0" err="1">
                <a:solidFill>
                  <a:schemeClr val="bg1"/>
                </a:solidFill>
              </a:rPr>
              <a:t>serie</a:t>
            </a:r>
            <a:r>
              <a:rPr lang="en-US" sz="2400" dirty="0">
                <a:solidFill>
                  <a:schemeClr val="bg1"/>
                </a:solidFill>
              </a:rPr>
              <a:t> NO es </a:t>
            </a:r>
            <a:r>
              <a:rPr lang="en-US" sz="2400" dirty="0" err="1">
                <a:solidFill>
                  <a:schemeClr val="bg1"/>
                </a:solidFill>
              </a:rPr>
              <a:t>estacionaria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6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(16:9)</PresentationFormat>
  <Paragraphs>46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Sans Unicode</vt:lpstr>
      <vt:lpstr>Wingdings</vt:lpstr>
      <vt:lpstr>Office Theme</vt:lpstr>
      <vt:lpstr>PowerPoint Presentation</vt:lpstr>
      <vt:lpstr>Precio de la gasolina Euro-Super 95 en Italia</vt:lpstr>
      <vt:lpstr>PowerPoint Presentation</vt:lpstr>
      <vt:lpstr>Modelo determinístico con Polyfit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2023-04-22T03:00:39Z</dcterms:modified>
</cp:coreProperties>
</file>