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3/7/2022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3/7/2022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958065"/>
            <a:ext cx="8825658" cy="2677648"/>
          </a:xfrm>
        </p:spPr>
        <p:txBody>
          <a:bodyPr/>
          <a:lstStyle/>
          <a:p>
            <a:r>
              <a:rPr lang="en-US" b="1" dirty="0" smtClean="0"/>
              <a:t>Students Industrial Work Experience Scheme (SIWES)</a:t>
            </a:r>
            <a:endParaRPr lang="en-US" b="1" dirty="0"/>
          </a:p>
        </p:txBody>
      </p:sp>
      <p:sp>
        <p:nvSpPr>
          <p:cNvPr id="3" name="Subtitle 2"/>
          <p:cNvSpPr>
            <a:spLocks noGrp="1"/>
          </p:cNvSpPr>
          <p:nvPr>
            <p:ph type="subTitle" idx="1"/>
          </p:nvPr>
        </p:nvSpPr>
        <p:spPr/>
        <p:txBody>
          <a:bodyPr>
            <a:noAutofit/>
          </a:bodyPr>
          <a:lstStyle/>
          <a:p>
            <a:r>
              <a:rPr lang="en-US" sz="2800" b="1" dirty="0" smtClean="0">
                <a:solidFill>
                  <a:schemeClr val="bg1">
                    <a:lumMod val="95000"/>
                  </a:schemeClr>
                </a:solidFill>
                <a:effectLst>
                  <a:outerShdw blurRad="38100" dist="38100" dir="2700000" algn="tl">
                    <a:srgbClr val="000000">
                      <a:alpha val="43137"/>
                    </a:srgbClr>
                  </a:outerShdw>
                </a:effectLst>
              </a:rPr>
              <a:t>By Emmanuel DAN-JUMBO</a:t>
            </a:r>
          </a:p>
          <a:p>
            <a:r>
              <a:rPr lang="en-US" sz="2800" b="1" dirty="0" smtClean="0">
                <a:solidFill>
                  <a:schemeClr val="bg1">
                    <a:lumMod val="95000"/>
                  </a:schemeClr>
                </a:solidFill>
                <a:effectLst>
                  <a:outerShdw blurRad="38100" dist="38100" dir="2700000" algn="tl">
                    <a:srgbClr val="000000">
                      <a:alpha val="43137"/>
                    </a:srgbClr>
                  </a:outerShdw>
                </a:effectLst>
              </a:rPr>
              <a:t>DE.2017/1190</a:t>
            </a:r>
            <a:endParaRPr lang="en-US" sz="2800" b="1" dirty="0">
              <a:solidFill>
                <a:schemeClr val="bg1">
                  <a:lumMod val="9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3" y="675939"/>
            <a:ext cx="1544660" cy="1394121"/>
          </a:xfrm>
          <a:prstGeom prst="ellipse">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564" y="675939"/>
            <a:ext cx="1427744" cy="1427744"/>
          </a:xfrm>
          <a:prstGeom prst="ellipse">
            <a:avLst/>
          </a:prstGeom>
          <a:ln>
            <a:noFill/>
          </a:ln>
          <a:effectLst>
            <a:softEdge rad="112500"/>
          </a:effectLst>
        </p:spPr>
      </p:pic>
    </p:spTree>
    <p:extLst>
      <p:ext uri="{BB962C8B-B14F-4D97-AF65-F5344CB8AC3E}">
        <p14:creationId xmlns:p14="http://schemas.microsoft.com/office/powerpoint/2010/main" val="208736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Precautions</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56476" y="3311838"/>
            <a:ext cx="8761412" cy="1337435"/>
          </a:xfrm>
        </p:spPr>
        <p:txBody>
          <a:bodyPr>
            <a:normAutofit/>
          </a:bodyPr>
          <a:lstStyle/>
          <a:p>
            <a:pPr lvl="0"/>
            <a:r>
              <a:rPr lang="en-GB" dirty="0"/>
              <a:t>We maintain clean and oil free environment</a:t>
            </a:r>
            <a:endParaRPr lang="en-US" dirty="0"/>
          </a:p>
          <a:p>
            <a:pPr lvl="0"/>
            <a:r>
              <a:rPr lang="en-GB" dirty="0"/>
              <a:t>We emphasis ear muffler in power house and complete personal protective </a:t>
            </a:r>
            <a:r>
              <a:rPr lang="en-GB" dirty="0" smtClean="0"/>
              <a:t>equipment</a:t>
            </a:r>
            <a:endParaRPr lang="en-US" dirty="0"/>
          </a:p>
        </p:txBody>
      </p:sp>
    </p:spTree>
    <p:extLst>
      <p:ext uri="{BB962C8B-B14F-4D97-AF65-F5344CB8AC3E}">
        <p14:creationId xmlns:p14="http://schemas.microsoft.com/office/powerpoint/2010/main" val="317718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Work Challenges</a:t>
            </a:r>
            <a:endParaRPr lang="en-US" sz="4000" b="1" dirty="0">
              <a:effectLst>
                <a:outerShdw blurRad="38100" dist="38100" dir="2700000" algn="tl">
                  <a:srgbClr val="000000">
                    <a:alpha val="43137"/>
                  </a:srgbClr>
                </a:outerShdw>
              </a:effectLst>
            </a:endParaRPr>
          </a:p>
        </p:txBody>
      </p:sp>
      <p:sp>
        <p:nvSpPr>
          <p:cNvPr id="7" name="Content Placeholder 6"/>
          <p:cNvSpPr>
            <a:spLocks noGrp="1"/>
          </p:cNvSpPr>
          <p:nvPr>
            <p:ph idx="1"/>
          </p:nvPr>
        </p:nvSpPr>
        <p:spPr/>
        <p:txBody>
          <a:bodyPr/>
          <a:lstStyle/>
          <a:p>
            <a:pPr lvl="0"/>
            <a:r>
              <a:rPr lang="en-US" dirty="0"/>
              <a:t>The alternator of all the engines except the one in power house is not working and the batteries is not always charging, we have to carry the heavy batteries from power house to their respective locations</a:t>
            </a:r>
            <a:r>
              <a:rPr lang="en-US" dirty="0" smtClean="0"/>
              <a:t>.</a:t>
            </a:r>
          </a:p>
          <a:p>
            <a:pPr marL="0" lvl="0" indent="0">
              <a:buNone/>
            </a:pPr>
            <a:endParaRPr lang="en-US" dirty="0"/>
          </a:p>
          <a:p>
            <a:pPr lvl="0"/>
            <a:r>
              <a:rPr lang="en-US" dirty="0"/>
              <a:t>Frequent removal and plugging of the batteries terminal head gradually destroy the batteries.</a:t>
            </a:r>
          </a:p>
          <a:p>
            <a:pPr marL="0" indent="0">
              <a:buNone/>
            </a:pPr>
            <a:endParaRPr lang="en-US" dirty="0"/>
          </a:p>
        </p:txBody>
      </p:sp>
    </p:spTree>
    <p:extLst>
      <p:ext uri="{BB962C8B-B14F-4D97-AF65-F5344CB8AC3E}">
        <p14:creationId xmlns:p14="http://schemas.microsoft.com/office/powerpoint/2010/main" val="366695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noAutofit/>
          </a:bodyPr>
          <a:lstStyle/>
          <a:p>
            <a:r>
              <a:rPr lang="en-US" i="1" dirty="0" smtClean="0">
                <a:solidFill>
                  <a:schemeClr val="tx1"/>
                </a:solidFill>
                <a:effectLst>
                  <a:outerShdw blurRad="38100" dist="38100" dir="2700000" algn="tl">
                    <a:srgbClr val="000000">
                      <a:alpha val="43137"/>
                    </a:srgbClr>
                  </a:outerShdw>
                </a:effectLst>
              </a:rPr>
              <a:t>My experience at henry spencer Nigeria limited was a memorable one.  I GAINED A LOT OF KNOWLEDGE IN REGARDS TO MARINE ENGINEERING OPERATIONS.</a:t>
            </a:r>
            <a:endParaRPr lang="en-US" i="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778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5715" y="1198211"/>
            <a:ext cx="8825658" cy="2677648"/>
          </a:xfrm>
        </p:spPr>
        <p:txBody>
          <a:bodyPr/>
          <a:lstStyle/>
          <a:p>
            <a:pPr algn="ctr"/>
            <a:r>
              <a:rPr lang="en-US" b="1" dirty="0" smtClean="0">
                <a:effectLst>
                  <a:outerShdw blurRad="38100" dist="38100" dir="2700000" algn="tl">
                    <a:srgbClr val="000000">
                      <a:alpha val="43137"/>
                    </a:srgbClr>
                  </a:outerShdw>
                </a:effectLst>
              </a:rPr>
              <a:t>Thank you!</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08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bg1"/>
                </a:solidFill>
                <a:effectLst>
                  <a:outerShdw blurRad="38100" dist="38100" dir="2700000" algn="tl">
                    <a:srgbClr val="000000">
                      <a:alpha val="43137"/>
                    </a:srgbClr>
                  </a:outerShdw>
                </a:effectLst>
              </a:rPr>
              <a:t>MY Industrial Experience</a:t>
            </a:r>
            <a:endParaRPr lang="en-US" sz="4400" b="1" dirty="0">
              <a:solidFill>
                <a:schemeClr val="bg1"/>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256166" y="4574177"/>
            <a:ext cx="3755379" cy="2283823"/>
          </a:xfrm>
        </p:spPr>
        <p:txBody>
          <a:bodyPr/>
          <a:lstStyle/>
          <a:p>
            <a:r>
              <a:rPr lang="en-US" dirty="0" smtClean="0">
                <a:solidFill>
                  <a:schemeClr val="tx1"/>
                </a:solidFill>
                <a:latin typeface="Arial Black" panose="020B0A04020102020204" pitchFamily="34" charset="0"/>
              </a:rPr>
              <a:t>This slide explains my industrial experience in the engine department &gt;&gt;</a:t>
            </a:r>
            <a:endParaRPr lang="en-US"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548" y="785702"/>
            <a:ext cx="3108369" cy="4144491"/>
          </a:xfrm>
          <a:prstGeom prst="ellipse">
            <a:avLst/>
          </a:prstGeom>
          <a:ln>
            <a:noFill/>
          </a:ln>
          <a:effectLst>
            <a:softEdge rad="112500"/>
          </a:effectLst>
        </p:spPr>
      </p:pic>
    </p:spTree>
    <p:extLst>
      <p:ext uri="{BB962C8B-B14F-4D97-AF65-F5344CB8AC3E}">
        <p14:creationId xmlns:p14="http://schemas.microsoft.com/office/powerpoint/2010/main" val="104401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effectLst>
                  <a:outerShdw blurRad="38100" dist="38100" dir="2700000" algn="tl">
                    <a:srgbClr val="000000">
                      <a:alpha val="43137"/>
                    </a:srgbClr>
                  </a:outerShdw>
                </a:effectLst>
              </a:rPr>
              <a:t>Running and maintenance of company based engines</a:t>
            </a:r>
            <a:endParaRPr lang="en-US" b="1" dirty="0">
              <a:solidFill>
                <a:schemeClr val="bg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953" y="2603500"/>
            <a:ext cx="3932201" cy="3416300"/>
          </a:xfrm>
        </p:spPr>
      </p:pic>
      <p:sp>
        <p:nvSpPr>
          <p:cNvPr id="4" name="Content Placeholder 3"/>
          <p:cNvSpPr>
            <a:spLocks noGrp="1"/>
          </p:cNvSpPr>
          <p:nvPr>
            <p:ph sz="half" idx="2"/>
          </p:nvPr>
        </p:nvSpPr>
        <p:spPr/>
        <p:txBody>
          <a:bodyPr/>
          <a:lstStyle/>
          <a:p>
            <a:pPr marL="0" indent="0">
              <a:buNone/>
            </a:pPr>
            <a:r>
              <a:rPr lang="en-US" dirty="0">
                <a:solidFill>
                  <a:schemeClr val="tx1"/>
                </a:solidFill>
              </a:rPr>
              <a:t>We carried out routine check on the engine performance, by checking the pressure gauge, the dip stick, sound, exhaust, breath out and the vibration of the engine to ensure it is in a good working condition.</a:t>
            </a:r>
          </a:p>
          <a:p>
            <a:pPr marL="0" indent="0">
              <a:buNone/>
            </a:pPr>
            <a:r>
              <a:rPr lang="en-US" dirty="0" smtClean="0"/>
              <a:t>The following slides would explain these procedures in details</a:t>
            </a:r>
          </a:p>
        </p:txBody>
      </p:sp>
    </p:spTree>
    <p:extLst>
      <p:ext uri="{BB962C8B-B14F-4D97-AF65-F5344CB8AC3E}">
        <p14:creationId xmlns:p14="http://schemas.microsoft.com/office/powerpoint/2010/main" val="148755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effectLst>
                  <a:outerShdw blurRad="38100" dist="38100" dir="2700000" algn="tl">
                    <a:srgbClr val="000000">
                      <a:alpha val="43137"/>
                    </a:srgbClr>
                  </a:outerShdw>
                </a:effectLst>
              </a:rPr>
              <a:t>Engine starting procedure</a:t>
            </a:r>
            <a:endParaRPr lang="en-US" sz="40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dirty="0"/>
              <a:t>We do a work around inspection on the engine, checking for leakage or loose bolt</a:t>
            </a:r>
          </a:p>
          <a:p>
            <a:pPr lvl="0"/>
            <a:r>
              <a:rPr lang="en-US" dirty="0"/>
              <a:t>We Check the fluids: the radiator, the oil gauge, the dip stick and the diesel </a:t>
            </a:r>
            <a:r>
              <a:rPr lang="en-US" dirty="0" smtClean="0"/>
              <a:t>tank</a:t>
            </a:r>
          </a:p>
          <a:p>
            <a:pPr lvl="0"/>
            <a:r>
              <a:rPr lang="en-US" dirty="0"/>
              <a:t>We make ensure that our battery terminal is well connected and we note the starting time</a:t>
            </a:r>
            <a:r>
              <a:rPr lang="en-US" dirty="0" smtClean="0"/>
              <a:t>.</a:t>
            </a:r>
          </a:p>
          <a:p>
            <a:pPr lvl="0"/>
            <a:endParaRPr lang="en-US" dirty="0"/>
          </a:p>
          <a:p>
            <a:pPr marL="0" lvl="0" indent="0">
              <a:buNone/>
            </a:pPr>
            <a:r>
              <a:rPr lang="en-US" dirty="0" smtClean="0"/>
              <a:t>The Following are the things, we </a:t>
            </a:r>
            <a:r>
              <a:rPr lang="en-US" dirty="0"/>
              <a:t>watch out for during our daily watch </a:t>
            </a:r>
            <a:r>
              <a:rPr lang="en-US" dirty="0" smtClean="0"/>
              <a:t>keeping:</a:t>
            </a:r>
            <a:endParaRPr lang="en-US" dirty="0"/>
          </a:p>
        </p:txBody>
      </p:sp>
    </p:spTree>
    <p:extLst>
      <p:ext uri="{BB962C8B-B14F-4D97-AF65-F5344CB8AC3E}">
        <p14:creationId xmlns:p14="http://schemas.microsoft.com/office/powerpoint/2010/main" val="421160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Sound</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76927" y="3466384"/>
            <a:ext cx="8761412" cy="1092737"/>
          </a:xfrm>
        </p:spPr>
        <p:txBody>
          <a:bodyPr>
            <a:normAutofit/>
          </a:bodyPr>
          <a:lstStyle/>
          <a:p>
            <a:pPr marL="0" indent="0" algn="ctr">
              <a:buNone/>
            </a:pPr>
            <a:r>
              <a:rPr lang="en-US" dirty="0">
                <a:solidFill>
                  <a:schemeClr val="tx1"/>
                </a:solidFill>
              </a:rPr>
              <a:t>The sound of the engine should be steady, any increase or decrease show load increment or decrement</a:t>
            </a:r>
            <a:r>
              <a:rPr lang="en-US" dirty="0" smtClean="0">
                <a:solidFill>
                  <a:schemeClr val="tx1"/>
                </a:solidFill>
              </a:rPr>
              <a:t>.</a:t>
            </a:r>
          </a:p>
          <a:p>
            <a:endParaRPr lang="en-US" dirty="0"/>
          </a:p>
        </p:txBody>
      </p:sp>
    </p:spTree>
    <p:extLst>
      <p:ext uri="{BB962C8B-B14F-4D97-AF65-F5344CB8AC3E}">
        <p14:creationId xmlns:p14="http://schemas.microsoft.com/office/powerpoint/2010/main" val="281144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Vibration</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8443" y="3414869"/>
            <a:ext cx="8761412" cy="1054100"/>
          </a:xfrm>
        </p:spPr>
        <p:txBody>
          <a:bodyPr>
            <a:noAutofit/>
          </a:bodyPr>
          <a:lstStyle/>
          <a:p>
            <a:pPr marL="0" indent="0" algn="ctr">
              <a:buNone/>
            </a:pPr>
            <a:r>
              <a:rPr lang="en-US" sz="1600" dirty="0"/>
              <a:t>Vibration is affected by transient load and the type of mountain use, engine without resilient mountains vibrate </a:t>
            </a:r>
            <a:r>
              <a:rPr lang="en-US" sz="1600" dirty="0" smtClean="0"/>
              <a:t>more.</a:t>
            </a:r>
            <a:endParaRPr lang="en-US" sz="1600" dirty="0"/>
          </a:p>
          <a:p>
            <a:pPr marL="0" indent="0" algn="ctr">
              <a:buNone/>
            </a:pPr>
            <a:r>
              <a:rPr lang="en-US" sz="1600" dirty="0" smtClean="0">
                <a:solidFill>
                  <a:schemeClr val="tx1"/>
                </a:solidFill>
              </a:rPr>
              <a:t>The mountain </a:t>
            </a:r>
            <a:r>
              <a:rPr lang="en-US" sz="1600" dirty="0">
                <a:solidFill>
                  <a:schemeClr val="tx1"/>
                </a:solidFill>
              </a:rPr>
              <a:t>on which the engine is placed on could </a:t>
            </a:r>
            <a:r>
              <a:rPr lang="en-US" sz="1600" dirty="0" smtClean="0">
                <a:solidFill>
                  <a:schemeClr val="tx1"/>
                </a:solidFill>
              </a:rPr>
              <a:t>really </a:t>
            </a:r>
            <a:r>
              <a:rPr lang="en-US" sz="1600" dirty="0">
                <a:solidFill>
                  <a:schemeClr val="tx1"/>
                </a:solidFill>
              </a:rPr>
              <a:t>affect the </a:t>
            </a:r>
            <a:r>
              <a:rPr lang="en-US" sz="1600" dirty="0" smtClean="0">
                <a:solidFill>
                  <a:schemeClr val="tx1"/>
                </a:solidFill>
              </a:rPr>
              <a:t>vibration. </a:t>
            </a:r>
            <a:endParaRPr lang="en-US" sz="1600" dirty="0">
              <a:solidFill>
                <a:schemeClr val="tx1"/>
              </a:solidFill>
            </a:endParaRPr>
          </a:p>
          <a:p>
            <a:pPr marL="0" indent="0" algn="ctr">
              <a:buNone/>
            </a:pPr>
            <a:r>
              <a:rPr lang="en-US" sz="1600" dirty="0">
                <a:solidFill>
                  <a:schemeClr val="tx1"/>
                </a:solidFill>
              </a:rPr>
              <a:t>So a stable mountain should be used.</a:t>
            </a:r>
          </a:p>
          <a:p>
            <a:pPr algn="ctr"/>
            <a:endParaRPr lang="en-US" dirty="0"/>
          </a:p>
        </p:txBody>
      </p:sp>
    </p:spTree>
    <p:extLst>
      <p:ext uri="{BB962C8B-B14F-4D97-AF65-F5344CB8AC3E}">
        <p14:creationId xmlns:p14="http://schemas.microsoft.com/office/powerpoint/2010/main" val="197905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Oil gauge and dip stick</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82988" y="3749720"/>
            <a:ext cx="8761412" cy="1298799"/>
          </a:xfrm>
        </p:spPr>
        <p:txBody>
          <a:bodyPr/>
          <a:lstStyle/>
          <a:p>
            <a:pPr marL="0" indent="0" algn="ctr">
              <a:buNone/>
            </a:pPr>
            <a:r>
              <a:rPr lang="en-US" dirty="0"/>
              <a:t>The oil gauge in the power house is normal at 50 psi</a:t>
            </a:r>
            <a:r>
              <a:rPr lang="en-US" dirty="0" smtClean="0"/>
              <a:t>. We inspected </a:t>
            </a:r>
            <a:r>
              <a:rPr lang="en-US" dirty="0"/>
              <a:t>the dip stick before starting the engine and when we notice abnormality we check the gauge.</a:t>
            </a:r>
          </a:p>
          <a:p>
            <a:endParaRPr lang="en-US" dirty="0"/>
          </a:p>
        </p:txBody>
      </p:sp>
    </p:spTree>
    <p:extLst>
      <p:ext uri="{BB962C8B-B14F-4D97-AF65-F5344CB8AC3E}">
        <p14:creationId xmlns:p14="http://schemas.microsoft.com/office/powerpoint/2010/main" val="171818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The turbo Charger</a:t>
            </a:r>
            <a:endParaRPr lang="en-US" sz="4000"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794" y="2603500"/>
            <a:ext cx="2562225" cy="3416300"/>
          </a:xfrm>
        </p:spPr>
      </p:pic>
      <p:sp>
        <p:nvSpPr>
          <p:cNvPr id="4" name="Content Placeholder 3"/>
          <p:cNvSpPr>
            <a:spLocks noGrp="1"/>
          </p:cNvSpPr>
          <p:nvPr>
            <p:ph sz="half" idx="2"/>
          </p:nvPr>
        </p:nvSpPr>
        <p:spPr>
          <a:xfrm>
            <a:off x="6221591" y="3556537"/>
            <a:ext cx="4825159" cy="1015463"/>
          </a:xfrm>
        </p:spPr>
        <p:txBody>
          <a:bodyPr/>
          <a:lstStyle/>
          <a:p>
            <a:pPr marL="0" indent="0">
              <a:buNone/>
            </a:pPr>
            <a:r>
              <a:rPr lang="en-US" dirty="0" smtClean="0"/>
              <a:t>We also replaced the turbo charger as the blades on the old one (The one in the photo on the left ) some were broken</a:t>
            </a:r>
            <a:endParaRPr lang="en-US" dirty="0"/>
          </a:p>
        </p:txBody>
      </p:sp>
    </p:spTree>
    <p:extLst>
      <p:ext uri="{BB962C8B-B14F-4D97-AF65-F5344CB8AC3E}">
        <p14:creationId xmlns:p14="http://schemas.microsoft.com/office/powerpoint/2010/main" val="279819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effectLst>
                  <a:outerShdw blurRad="38100" dist="38100" dir="2700000" algn="tl">
                    <a:srgbClr val="000000">
                      <a:alpha val="43137"/>
                    </a:srgbClr>
                  </a:outerShdw>
                </a:effectLst>
              </a:rPr>
              <a:t>The Breath Out</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41321" y="2809562"/>
            <a:ext cx="8761412" cy="3416300"/>
          </a:xfrm>
        </p:spPr>
        <p:txBody>
          <a:bodyPr>
            <a:normAutofit fontScale="92500" lnSpcReduction="10000"/>
          </a:bodyPr>
          <a:lstStyle/>
          <a:p>
            <a:pPr marL="0" indent="0">
              <a:buNone/>
            </a:pPr>
            <a:r>
              <a:rPr lang="en-US" dirty="0"/>
              <a:t>The normal smoke from the breath out is fairly white, worm and not too obvious smoke any deviation from that will indicate that something is wrong in fluid system of the engine.</a:t>
            </a:r>
          </a:p>
          <a:p>
            <a:pPr marL="0" indent="0">
              <a:buNone/>
            </a:pPr>
            <a:endParaRPr lang="en-US" dirty="0" smtClean="0"/>
          </a:p>
          <a:p>
            <a:pPr marL="0" indent="0">
              <a:buNone/>
            </a:pPr>
            <a:r>
              <a:rPr lang="en-US" dirty="0" smtClean="0"/>
              <a:t> The </a:t>
            </a:r>
            <a:r>
              <a:rPr lang="en-US" dirty="0"/>
              <a:t>following are what we check up monthly</a:t>
            </a:r>
          </a:p>
          <a:p>
            <a:endParaRPr lang="en-US" dirty="0" smtClean="0"/>
          </a:p>
          <a:p>
            <a:pPr lvl="0"/>
            <a:r>
              <a:rPr lang="en-US" dirty="0"/>
              <a:t>The running hour</a:t>
            </a:r>
          </a:p>
          <a:p>
            <a:pPr lvl="0"/>
            <a:r>
              <a:rPr lang="en-US" dirty="0"/>
              <a:t>The air filter for dirt</a:t>
            </a:r>
          </a:p>
          <a:p>
            <a:pPr lvl="0"/>
            <a:r>
              <a:rPr lang="en-US" dirty="0"/>
              <a:t>The radiator coolant</a:t>
            </a:r>
          </a:p>
          <a:p>
            <a:pPr lvl="0"/>
            <a:r>
              <a:rPr lang="en-US" dirty="0"/>
              <a:t>The diesel tank to remove splurges and sediment </a:t>
            </a:r>
          </a:p>
          <a:p>
            <a:endParaRPr lang="en-US" dirty="0"/>
          </a:p>
        </p:txBody>
      </p:sp>
    </p:spTree>
    <p:extLst>
      <p:ext uri="{BB962C8B-B14F-4D97-AF65-F5344CB8AC3E}">
        <p14:creationId xmlns:p14="http://schemas.microsoft.com/office/powerpoint/2010/main" val="194598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91</TotalTime>
  <Words>453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Century Gothic</vt:lpstr>
      <vt:lpstr>Wingdings 3</vt:lpstr>
      <vt:lpstr>Ion Boardroom</vt:lpstr>
      <vt:lpstr>Students Industrial Work Experience Scheme (SIWES)</vt:lpstr>
      <vt:lpstr>MY Industrial Experience</vt:lpstr>
      <vt:lpstr>Running and maintenance of company based engines</vt:lpstr>
      <vt:lpstr>Engine starting procedure</vt:lpstr>
      <vt:lpstr>Sound</vt:lpstr>
      <vt:lpstr>Vibration</vt:lpstr>
      <vt:lpstr>Oil gauge and dip stick</vt:lpstr>
      <vt:lpstr>The turbo Charger</vt:lpstr>
      <vt:lpstr>The Breath Out</vt:lpstr>
      <vt:lpstr>Precautions</vt:lpstr>
      <vt:lpstr>Work Challenges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Industrial Work Experience Scheme (SIWES)</dc:title>
  <dc:creator>HARVOXX TECH HUB</dc:creator>
  <cp:lastModifiedBy>HARVOXX TECH HUB</cp:lastModifiedBy>
  <cp:revision>23</cp:revision>
  <dcterms:created xsi:type="dcterms:W3CDTF">2022-03-07T12:25:21Z</dcterms:created>
  <dcterms:modified xsi:type="dcterms:W3CDTF">2022-03-07T14:06:08Z</dcterms:modified>
</cp:coreProperties>
</file>