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2" r:id="rId8"/>
    <p:sldId id="268" r:id="rId9"/>
    <p:sldId id="269" r:id="rId10"/>
    <p:sldId id="270" r:id="rId11"/>
    <p:sldId id="262" r:id="rId12"/>
    <p:sldId id="263" r:id="rId13"/>
    <p:sldId id="265" r:id="rId14"/>
    <p:sldId id="266" r:id="rId15"/>
    <p:sldId id="267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8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DA929-6C54-4096-BEFC-3BD9D5F60F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ACF51E-B622-4013-9255-96B6109B48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D3EB63-5F66-4774-8B83-F06223C24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5/12/2025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65E61-EE36-4D54-93F9-B154F07B3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06C6B-B8B3-4924-949D-241CAE6D2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38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45974-55B4-48AB-8E19-F53ED5727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94FC77-951D-4BB8-97EF-94C1965A99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6009C-7071-48F9-B5CD-83EF82E36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5/12/2025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CA234-541F-4AA2-BD50-9AFE5B992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04141-CB50-4D62-8999-42D81F273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587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FD9DC4-7E24-4A60-84BD-E2169A7D1F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833456-DF25-4336-8107-86EB0157DE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7DB835-A115-4DF9-AA8D-C078F4D73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5/12/2025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CAACB-520F-4572-A02C-9A5FD93E2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8291E-1517-450C-A739-D7A9292D7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455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A0EEC-2B0E-4111-A525-B46976209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B05E5-E776-4A21-8D9E-4DDCBAB71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915ECC-8237-42D3-AFC6-525FDB60E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5/12/2025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A5622-D681-4E56-8428-ABDCAE009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3C6E2-5F45-4908-8D34-1995BED3F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926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E41FB-EB96-489A-AD7D-BBFE730C0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6F5D2-1D8C-496A-823E-F8281856E4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E95F3-60EA-4EE0-A6BF-047E0B758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5/12/2025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A0114-DC37-410A-BC2E-F41D2370D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B977E-F9CD-43DE-A379-DA1430A34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259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07D6F-B6AE-447A-9BFA-9C4E49DCF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AD257-75FE-455A-9FD2-4BE3CDB6C3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B112F2-978D-42B0-A3FF-2875373847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8DB830-AE20-43A1-AC92-5E13D1002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5/12/2025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73FA97-5B24-4ED8-8F6B-AB13F5AD0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6958EF-909E-4241-9CE3-006B6BFD7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974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05FCD-1A45-47A1-9549-0D8081A7B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73D4CB-95D8-44DD-BB14-E9091F67A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64008D-1B97-4DB3-A0D4-A724D4AD93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40516E-869A-47F7-AB96-A2373BA0E3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75D9B5-965E-4DD7-8C3C-72018657F7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AE1248-4318-4B6F-8F7C-2DF9186F1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5/12/2025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BC719E-3A89-42AF-9065-A771099CF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EC3B4F-01F5-42C8-94E0-85B141464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438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FD087-50C6-4BF4-8DFC-5D73B7FAB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02D6DD-8169-4B42-8529-667F3E895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5/12/2025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54D904-3D60-42DE-B965-07EF43F66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D28C20-6A4D-4CC4-BFAB-B35FE2BFC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068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6F590C-8BBB-4641-AD97-1D566E055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5/12/2025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11503E-E4DA-4D9D-871B-15D8AE56B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8ECD7E-2EC7-45CF-A58C-93823EC93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577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1DF08-9F32-4795-882B-7974C4FD2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16322-150E-41C0-A95D-098813F613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2371FF-137A-4E14-ACFA-57F1FF5A28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3E8233-7D71-47F9-A5F2-241C4E574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BEA6-7C60-4B02-AE87-00D78D8422AF}" type="datetimeFigureOut">
              <a:rPr lang="en-US" smtClean="0"/>
              <a:t>5/12/2025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3590C9-5ECB-4758-AA43-727D8E3B0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A464B1-0035-4191-B4B0-90456182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412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89923-2A0D-40AD-8550-E4796C799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4D85AF-4B96-4E55-9879-D24E254C02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A0D055-652D-40DB-A025-AFD22F1EE6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D3391D-A3E9-47DD-9853-3A34A2548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5/12/2025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7C4C8B-8DFF-4CFD-A858-AED0CABE4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55B40F-03B8-421A-9315-8A109A25F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665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471E0D-A652-46D0-862A-8A779518E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37961B-8E95-4857-8AB4-54744DEE7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BC4D6-7E69-489E-BC0F-73F551B8BC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5/12/2025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8C2CE-C9C2-4790-A77D-58998EC21C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51B617-31AB-43A1-B6F4-2306597C56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386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F0534-6B66-4B9C-B9CA-04148095C8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5739" y="2088292"/>
            <a:ext cx="9873049" cy="1865871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 MANAGEMENT SYSTEM (SMS)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657A7-4D02-45EF-9AA8-37934DE4D0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6757" y="5894173"/>
            <a:ext cx="3496962" cy="605481"/>
          </a:xfrm>
        </p:spPr>
        <p:txBody>
          <a:bodyPr>
            <a:normAutofit fontScale="55000" lnSpcReduction="20000"/>
          </a:bodyPr>
          <a:lstStyle/>
          <a:p>
            <a:pPr algn="l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 no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243114351023</a:t>
            </a:r>
          </a:p>
          <a:p>
            <a:pPr algn="l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EMMANUEL NOEL KAKWERA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0454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DD538-F36B-46F5-A728-0694F00EE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330" y="365125"/>
            <a:ext cx="10476470" cy="970751"/>
          </a:xfrm>
        </p:spPr>
        <p:txBody>
          <a:bodyPr>
            <a:noAutofit/>
          </a:bodyPr>
          <a:lstStyle/>
          <a:p>
            <a:r>
              <a:rPr kumimoji="0" lang="en-US" altLang="en-US" sz="32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Student Records Table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Shows all the saved students and their modules.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3789E8-DA46-4A0E-AA77-B3D593E6D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38" y="1335876"/>
            <a:ext cx="11862486" cy="4875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296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390E4-104C-409A-A129-0BB27E847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515601" cy="701675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73870-2E0C-48E0-99E9-D53314C19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013" y="1853515"/>
            <a:ext cx="10765971" cy="3917092"/>
          </a:xfrm>
        </p:spPr>
        <p:txBody>
          <a:bodyPr>
            <a:no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saves data in two CSV files: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students.csv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holds student details (ID, name, age, course, phone)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modules.csv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stores modules and grades linked to each student</a:t>
            </a:r>
          </a:p>
          <a:p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8821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83714810-5088-450E-BFE6-729BFAC53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</a:t>
            </a: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94C43EE7-400F-431C-8993-FCB4128D4026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350108" y="1994462"/>
            <a:ext cx="11491783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has three main parts: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Frontend: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Users interact through Tkinter forms and buttons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Logic: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 handles input, validation, and calculations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Storage: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is saved in CSV files</a:t>
            </a:r>
          </a:p>
        </p:txBody>
      </p:sp>
    </p:spTree>
    <p:extLst>
      <p:ext uri="{BB962C8B-B14F-4D97-AF65-F5344CB8AC3E}">
        <p14:creationId xmlns:p14="http://schemas.microsoft.com/office/powerpoint/2010/main" val="2878265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1BA59-D6CF-4309-A124-2A9FCF461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 HANDLING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8743D97-9D76-41CD-B6CA-20AD8BF1CDA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08939" y="1847840"/>
            <a:ext cx="11292909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system helps users fix mistakes by showing helpful messages: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Missing fields? → Error popup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Invalid grades? → Warning if not between 0–100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File issues? → Protected using try-except in the backend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58700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9C44B-7DF6-435D-94F6-BB01B35E1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264" y="98855"/>
            <a:ext cx="10686535" cy="951469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ENHANCEMENTS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482DD-A94E-4EBB-BFF0-4B3ED01E5A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567" y="1050324"/>
            <a:ext cx="12169553" cy="503043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1.Search functionality: Search students by name, ID, or course.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User authentication: Secure access with login features.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Sorting options: Organize students by GPA, course, or name.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CSV import/export: Backup and restore data easily.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UI enhancements: Modernize design with improved styling and layouts.</a:t>
            </a:r>
          </a:p>
        </p:txBody>
      </p:sp>
    </p:spTree>
    <p:extLst>
      <p:ext uri="{BB962C8B-B14F-4D97-AF65-F5344CB8AC3E}">
        <p14:creationId xmlns:p14="http://schemas.microsoft.com/office/powerpoint/2010/main" val="10732610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77C94-54F2-4B53-91FD-7E9513C30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D4D7B-7808-48F3-AE8C-F39C54AA0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0" y="2171699"/>
            <a:ext cx="11475720" cy="3406141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Student Management System is a simple yet powerful tool that streamlines student record management, ensuring accuracy and efficiency while saving time, all without requiring internet access.</a:t>
            </a:r>
          </a:p>
        </p:txBody>
      </p:sp>
    </p:spTree>
    <p:extLst>
      <p:ext uri="{BB962C8B-B14F-4D97-AF65-F5344CB8AC3E}">
        <p14:creationId xmlns:p14="http://schemas.microsoft.com/office/powerpoint/2010/main" val="30733128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46987-5BC0-44B7-90C2-80E225734E5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825625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>
                <a:solidFill>
                  <a:srgbClr val="FF0000"/>
                </a:solidFill>
              </a:rPr>
              <a:t>THANK YOU ALL!!!</a:t>
            </a:r>
          </a:p>
        </p:txBody>
      </p:sp>
    </p:spTree>
    <p:extLst>
      <p:ext uri="{BB962C8B-B14F-4D97-AF65-F5344CB8AC3E}">
        <p14:creationId xmlns:p14="http://schemas.microsoft.com/office/powerpoint/2010/main" val="2217209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580723-4853-4994-860B-B9985CB27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1488" y="410172"/>
            <a:ext cx="9789023" cy="1159136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6FDB5-5A6C-41F2-AF3D-F78084CD27E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52400" y="1804086"/>
            <a:ext cx="12039600" cy="3249827"/>
          </a:xfrm>
        </p:spPr>
        <p:txBody>
          <a:bodyPr>
            <a:noAutofit/>
          </a:bodyPr>
          <a:lstStyle/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Student Management System (SMS) is designed to help in</a:t>
            </a: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managing student academic records easily and efficiently. </a:t>
            </a:r>
          </a:p>
          <a:p>
            <a:pPr marR="0" lv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aim was to create a small, simple, and trustworthy program to manage student information</a:t>
            </a: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6917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F65AE-7ADC-45FD-92FA-84C11ACF2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5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THIS SYSTEM WAS NEEDED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C3440F54-DC20-4E35-BB71-D597A9DB7697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593124" y="1949749"/>
            <a:ext cx="11528854" cy="2958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handle problems like: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Errors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like miss recording of data,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loss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if physical records are damaged,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difficulty in updating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or tracking academic progress over time.</a:t>
            </a:r>
          </a:p>
        </p:txBody>
      </p:sp>
    </p:spTree>
    <p:extLst>
      <p:ext uri="{BB962C8B-B14F-4D97-AF65-F5344CB8AC3E}">
        <p14:creationId xmlns:p14="http://schemas.microsoft.com/office/powerpoint/2010/main" val="1593039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73FE8-4B20-4EC0-9887-F0EC6ECE5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OVERVIEW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FD3846D-A9B6-420E-9D34-67C36E008D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35429" y="2075017"/>
            <a:ext cx="11637121" cy="4095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Student Management System is a Python desktop app made with Tkinter. It works offline and saves student and module data using CSV files.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The system is designed to be: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Lightweight</a:t>
            </a:r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– no extra software needed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Easy to Use</a:t>
            </a:r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– simple forms and buttons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3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Efficient</a:t>
            </a:r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– fast to open, save, and manage data</a:t>
            </a:r>
          </a:p>
        </p:txBody>
      </p:sp>
    </p:spTree>
    <p:extLst>
      <p:ext uri="{BB962C8B-B14F-4D97-AF65-F5344CB8AC3E}">
        <p14:creationId xmlns:p14="http://schemas.microsoft.com/office/powerpoint/2010/main" val="4221508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83DAF-1CE4-4DA5-AE1C-22898A725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REQUIREMENTS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126FA67-201D-488C-AA58-874994970A1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50108" y="1819236"/>
            <a:ext cx="11491784" cy="2821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run the system smoothly:</a:t>
            </a:r>
          </a:p>
          <a:p>
            <a:pPr>
              <a:buFont typeface="Arial" panose="020B0604020202020204" pitchFamily="34" charset="0"/>
              <a:buChar char="•"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System: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Windows, Linux, or macOS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Needs: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 3.x installed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libraries: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Tkinter and CSV (already included with Python)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internet or extra downloads needed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perfect for offline use</a:t>
            </a:r>
          </a:p>
        </p:txBody>
      </p:sp>
    </p:spTree>
    <p:extLst>
      <p:ext uri="{BB962C8B-B14F-4D97-AF65-F5344CB8AC3E}">
        <p14:creationId xmlns:p14="http://schemas.microsoft.com/office/powerpoint/2010/main" val="496657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4CEA3-B020-4A2E-AB27-96F053B69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25743" cy="45719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260FB-A84F-4CC7-B163-FD8615C7E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759597"/>
            <a:ext cx="11974286" cy="4904401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Student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You can quickly add new students by filling in simple fields like ID, name, age, course, and phone number.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View Students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View the entire list of students and their modules in a clean, table-like format.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Modules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Add, update, or delete modules assigned to students.</a:t>
            </a:r>
          </a:p>
          <a:p>
            <a:pPr marL="0" indent="0"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567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46967-CD73-4212-AB43-D88EB5249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CONTINUE……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79058-6903-4ED6-B015-72560E9AB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GPA Calculation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system can instantly calculate the student's GPA based on a 4.0 grading scale.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Course Filter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If you want to see students enrolled in a specific course, you can easily filter the list.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Error Handling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Whenever the user inputs wrong data or misses a field, the system provides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helpful popup alerts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3917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D52BCB3-4FBD-471E-9266-905E76351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616" y="395416"/>
            <a:ext cx="10231395" cy="1332131"/>
          </a:xfrm>
        </p:spPr>
        <p:txBody>
          <a:bodyPr>
            <a:noAutofit/>
          </a:bodyPr>
          <a:lstStyle/>
          <a:p>
            <a:r>
              <a:rPr kumimoji="0" lang="en-US" altLang="en-US" sz="32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Home Dashboard</a:t>
            </a:r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 here, users can either add a new student or view existing students.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4CB841D-F51B-4299-A93C-E0543EA46A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919" y="1408670"/>
            <a:ext cx="11553567" cy="5325762"/>
          </a:xfrm>
        </p:spPr>
      </p:pic>
    </p:spTree>
    <p:extLst>
      <p:ext uri="{BB962C8B-B14F-4D97-AF65-F5344CB8AC3E}">
        <p14:creationId xmlns:p14="http://schemas.microsoft.com/office/powerpoint/2010/main" val="1934146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56773-01DB-4BDD-8B32-19C806932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5301"/>
            <a:ext cx="10515600" cy="1168084"/>
          </a:xfrm>
        </p:spPr>
        <p:txBody>
          <a:bodyPr>
            <a:normAutofit/>
          </a:bodyPr>
          <a:lstStyle/>
          <a:p>
            <a:r>
              <a:rPr kumimoji="0" lang="en-US" altLang="en-US" sz="36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 Student Form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Fields for entering student details and modules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8AEE00-59D1-4808-BB7F-C60FD7170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54" y="1433385"/>
            <a:ext cx="11887200" cy="5276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19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175</TotalTime>
  <Words>593</Words>
  <Application>Microsoft Office PowerPoint</Application>
  <PresentationFormat>Widescreen</PresentationFormat>
  <Paragraphs>58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Wingdings</vt:lpstr>
      <vt:lpstr>Office Theme</vt:lpstr>
      <vt:lpstr>STUDENT MANAGEMENT SYSTEM (SMS)</vt:lpstr>
      <vt:lpstr>INTRODUCTION</vt:lpstr>
      <vt:lpstr>WHY THIS SYSTEM WAS NEEDED</vt:lpstr>
      <vt:lpstr>SYSTEM OVERVIEW</vt:lpstr>
      <vt:lpstr>SYSTEM REQUIREMENTS</vt:lpstr>
      <vt:lpstr>FEATURES</vt:lpstr>
      <vt:lpstr>CONTINUE……</vt:lpstr>
      <vt:lpstr>Home Dashboard: From here, users can either add a new student or view existing students. </vt:lpstr>
      <vt:lpstr>Add Student Form: Fields for entering student details and modules</vt:lpstr>
      <vt:lpstr>Student Records Table: Shows all the saved students and their modules. </vt:lpstr>
      <vt:lpstr>DATA STORAGE</vt:lpstr>
      <vt:lpstr>SYSTEM ARCHITECTURE</vt:lpstr>
      <vt:lpstr>ERROR HANDLING</vt:lpstr>
      <vt:lpstr>FUTURE ENHANCEMENTS</vt:lpstr>
      <vt:lpstr>CONCLUSION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MANAGEMENT SYSTEM (SMS)</dc:title>
  <dc:creator>Emmanuel kakwera</dc:creator>
  <cp:lastModifiedBy>Emmanuel kakwera</cp:lastModifiedBy>
  <cp:revision>39</cp:revision>
  <dcterms:created xsi:type="dcterms:W3CDTF">2025-04-28T19:12:30Z</dcterms:created>
  <dcterms:modified xsi:type="dcterms:W3CDTF">2025-05-12T08:51:25Z</dcterms:modified>
</cp:coreProperties>
</file>