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0A67-8F33-4F15-A1DC-9ED2F2799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Etihad Airways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7108-E3DD-46B0-956F-E5A07E22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244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0A67-8F33-4F15-A1DC-9ED2F279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Etihad Airways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9ED80-761D-4421-93B7-C48277C8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operations in November 2003</a:t>
            </a:r>
          </a:p>
          <a:p>
            <a:r>
              <a:rPr lang="en-US" dirty="0"/>
              <a:t>Second largest airline in the UAE</a:t>
            </a:r>
          </a:p>
          <a:p>
            <a:r>
              <a:rPr lang="en-US" dirty="0"/>
              <a:t>Flag carrier of the UAE</a:t>
            </a:r>
          </a:p>
          <a:p>
            <a:r>
              <a:rPr lang="en-US" dirty="0"/>
              <a:t>Head office is in Abu Dhabi near Abu Dhabi international airport</a:t>
            </a:r>
          </a:p>
          <a:p>
            <a:r>
              <a:rPr lang="en-US" dirty="0"/>
              <a:t>Office and training center constructed in 2007</a:t>
            </a:r>
          </a:p>
          <a:p>
            <a:r>
              <a:rPr lang="en-US" dirty="0"/>
              <a:t>Has won many accolades all over the world for exemplary customer experience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85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0A67-8F33-4F15-A1DC-9ED2F279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Etihad Airways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9ED80-761D-4421-93B7-C48277C8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Governed by a board of directors</a:t>
            </a:r>
          </a:p>
          <a:p>
            <a:r>
              <a:rPr lang="en-US" dirty="0"/>
              <a:t>Board of directors has seven independent no executive members</a:t>
            </a:r>
          </a:p>
          <a:p>
            <a:r>
              <a:rPr lang="en-US" dirty="0"/>
              <a:t>Board has an executive and audit committee each with a charter and a chairman</a:t>
            </a:r>
          </a:p>
          <a:p>
            <a:r>
              <a:rPr lang="en-US" dirty="0"/>
              <a:t>Current CEO is Tony Douglas who replaced Mark Powers in 2018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467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85A4-9EE0-4636-9DAB-E4E8442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Etihad Airways has implemented CRM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8CBB-1C42-49AA-AAC4-52072403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customer and luggage monitoring using IBS Software</a:t>
            </a:r>
          </a:p>
          <a:p>
            <a:r>
              <a:rPr lang="en-US" dirty="0"/>
              <a:t>Online ticket booking</a:t>
            </a:r>
          </a:p>
          <a:p>
            <a:r>
              <a:rPr lang="en-US" dirty="0"/>
              <a:t>Etihad android and iOS application</a:t>
            </a:r>
          </a:p>
          <a:p>
            <a:r>
              <a:rPr lang="en-US" dirty="0"/>
              <a:t>Online customer portal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508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85A4-9EE0-4636-9DAB-E4E8442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Etihad Airways benefits from CRM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8CBB-1C42-49AA-AAC4-52072403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Improving internal communication</a:t>
            </a:r>
          </a:p>
          <a:p>
            <a:pPr lvl="1"/>
            <a:r>
              <a:rPr lang="en-US" dirty="0"/>
              <a:t>CRM improves inter staff and inter departmental communication increasing efficiency when serving customers</a:t>
            </a:r>
          </a:p>
          <a:p>
            <a:pPr lvl="1"/>
            <a:r>
              <a:rPr lang="en-US" dirty="0"/>
              <a:t>CRM shortens the service delivery period and chain since issues are raised and addressed in real-time</a:t>
            </a:r>
          </a:p>
          <a:p>
            <a:pPr lvl="1"/>
            <a:r>
              <a:rPr lang="en-US" dirty="0"/>
              <a:t>CRM keeps staff updated on real time increasing service delivery efficiency to customers</a:t>
            </a:r>
          </a:p>
          <a:p>
            <a:pPr lvl="1"/>
            <a:r>
              <a:rPr lang="en-US" dirty="0"/>
              <a:t>Changes or issues affecting customers can be tagged to all responsible departments in one go</a:t>
            </a:r>
          </a:p>
          <a:p>
            <a:pPr lvl="1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075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85A4-9EE0-4636-9DAB-E4E8442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Etihad Airways benefits from CRM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8CBB-1C42-49AA-AAC4-52072403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74574"/>
            <a:ext cx="9520158" cy="3491772"/>
          </a:xfrm>
        </p:spPr>
        <p:txBody>
          <a:bodyPr/>
          <a:lstStyle/>
          <a:p>
            <a:pPr marL="800100" lvl="1" indent="-342900">
              <a:buFont typeface="+mj-lt"/>
              <a:buAutoNum type="arabicPeriod" startAt="2"/>
            </a:pPr>
            <a:r>
              <a:rPr lang="en-US" dirty="0"/>
              <a:t>Shortens response time</a:t>
            </a:r>
          </a:p>
          <a:p>
            <a:pPr lvl="2"/>
            <a:r>
              <a:rPr lang="en-US" dirty="0"/>
              <a:t>CRM has autoresponder capabilities such as bots and automated portals to serve customer issues</a:t>
            </a:r>
          </a:p>
          <a:p>
            <a:pPr lvl="2"/>
            <a:r>
              <a:rPr lang="en-US" dirty="0"/>
              <a:t>Customers can get assistance without having to appear physically or having too queue</a:t>
            </a:r>
          </a:p>
          <a:p>
            <a:pPr lvl="2"/>
            <a:r>
              <a:rPr lang="en-US" dirty="0"/>
              <a:t>CRM have answers for frequently asked questions and the customer doesn’t wait for a physical response</a:t>
            </a:r>
          </a:p>
          <a:p>
            <a:pPr lvl="2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213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85A4-9EE0-4636-9DAB-E4E8442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Etihad Airways benefits from CRM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8CBB-1C42-49AA-AAC4-52072403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74574"/>
            <a:ext cx="9520158" cy="3491772"/>
          </a:xfrm>
        </p:spPr>
        <p:txBody>
          <a:bodyPr/>
          <a:lstStyle/>
          <a:p>
            <a:pPr marL="1257300" lvl="2" indent="-342900">
              <a:buFont typeface="+mj-lt"/>
              <a:buAutoNum type="arabicPeriod" startAt="3"/>
            </a:pPr>
            <a:r>
              <a:rPr lang="en-US" dirty="0"/>
              <a:t>Get customer insights</a:t>
            </a:r>
          </a:p>
          <a:p>
            <a:pPr lvl="3"/>
            <a:r>
              <a:rPr lang="en-US" dirty="0"/>
              <a:t>CRM avails user data and preferences to the airline that can inform many decisions</a:t>
            </a:r>
          </a:p>
          <a:p>
            <a:pPr lvl="3"/>
            <a:r>
              <a:rPr lang="en-US" dirty="0"/>
              <a:t>After learning user behaviors, the airline can send customized marketing messages</a:t>
            </a:r>
          </a:p>
          <a:p>
            <a:pPr lvl="3"/>
            <a:r>
              <a:rPr lang="en-US" dirty="0"/>
              <a:t>Customer data can help the airline identify gaps and opportunities</a:t>
            </a:r>
          </a:p>
          <a:p>
            <a:pPr lvl="3"/>
            <a:r>
              <a:rPr lang="en-US" dirty="0"/>
              <a:t>The airline is able to identify and reward loyal customers leading to higher customer retention</a:t>
            </a:r>
          </a:p>
          <a:p>
            <a:pPr lvl="3"/>
            <a:r>
              <a:rPr lang="en-US" dirty="0"/>
              <a:t>User data helps the airline optimize its marketing strategy</a:t>
            </a:r>
          </a:p>
          <a:p>
            <a:pPr lvl="3"/>
            <a:r>
              <a:rPr lang="en-US" dirty="0"/>
              <a:t>The user data gathered by CRM can help the airline in prediction of the market by analyzing the patterns</a:t>
            </a:r>
          </a:p>
          <a:p>
            <a:pPr lvl="3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28281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327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Etihad Airways</vt:lpstr>
      <vt:lpstr>Introduction to Etihad Airways</vt:lpstr>
      <vt:lpstr>Management of Etihad Airways</vt:lpstr>
      <vt:lpstr>How Etihad Airways has implemented CRM</vt:lpstr>
      <vt:lpstr>How Etihad Airways benefits from CRM</vt:lpstr>
      <vt:lpstr>How Etihad Airways benefits from CRM</vt:lpstr>
      <vt:lpstr>How Etihad Airways benefits from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Etihad Airways</dc:title>
  <dc:creator>probook</dc:creator>
  <cp:lastModifiedBy>probook</cp:lastModifiedBy>
  <cp:revision>4</cp:revision>
  <dcterms:created xsi:type="dcterms:W3CDTF">2020-06-28T19:29:20Z</dcterms:created>
  <dcterms:modified xsi:type="dcterms:W3CDTF">2020-06-28T19:59:36Z</dcterms:modified>
</cp:coreProperties>
</file>