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1" r:id="rId2"/>
    <p:sldId id="257" r:id="rId3"/>
    <p:sldId id="7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4BA0-D8C2-12D7-0EF9-CB7B99C73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2A9CD-204D-8DC2-280C-4A92FD0E1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296B-3C02-E4E3-56EF-5C553801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0D8F-15D9-2CF3-BFAA-94E4FB9F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76B8-83C5-5B1F-A9E7-26EDF780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4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CD61-0AEE-753E-42AA-4B32C11C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25B26-8F23-6B95-1D1C-A520B8F38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7D88-1DFA-C8F5-A043-759E15C6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4C60-14FE-B7E8-02DE-30CC1D32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D162-36A0-944F-992B-29AE03FA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7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3D70-9ADD-F5CE-E588-D6D467AF1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AC09-8D85-512E-7EE4-DF93199FD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A28C-77E6-F026-7599-5DF3AB60F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133D-B56C-3620-ECE9-A75B8A47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F9B00-A20C-A521-B556-8954544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4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78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CD90-9A2B-3EFA-9888-1F3A41B1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0F-EE7A-A861-A83C-A05C8EEB7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1D764-6CAC-D0D4-B183-2E4F0019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45D5-E2E6-AB75-23FD-3F0B6F81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E03B9-616E-20FB-C41F-7B354F44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25A-3B5F-322F-7650-C62ACB75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F321-925F-0C8B-F873-13BC9953E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B021-8EA2-C9F5-73FB-F919E06A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87C74-EBB5-BFB1-45A2-67F696ED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E4C5-217B-E050-BC52-54BC3D0E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1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0B05-6032-8EA9-59FE-2376787A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A0B0-2E68-7C87-EB06-EE0CDB8F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AEDE6-ACA5-CFE3-565B-4E3DBF6BE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6F8F5-329B-9C82-1838-D62B2F2C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58BA0-7A44-8CBC-1398-B075A686F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75417-8772-174B-C833-3DCB2AFD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2ECB-2D47-65D8-19F5-21219E91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7A248-0D9D-9045-7FDB-414CAEC7E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6956A-A918-7609-52B8-F7C154D26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F34F8-BA14-B1FA-766F-367BD54A3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D2CCCD-58D4-C8EA-87BD-359816A34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AAF46-9547-8D5E-796B-43A5ACA3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403FE-5A14-66FB-C8CE-11A698C7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32FFB-481F-98F9-223E-2CE7978B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AA7F-4000-3D4C-E3D2-5F2523D1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6A009-8CA5-1171-87B3-BDA30C4C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DD2C0-70C8-9FA5-336D-8225557B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E3C9F-600B-9390-D0C5-310F309C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87501-ABB3-4706-FA3D-586D0799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45DE8-DC70-7984-2CA4-6B795FBF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00B5A-E919-CCAE-CEAF-1F1C0691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8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5AE5E-FF03-2B55-2153-F2EB72B8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0767-6630-36EA-578D-FD81F0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C946E-BEF0-654A-42F5-4E2CB4D5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AFFD5-7403-B829-4414-1A9850B2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11FEA-23BB-633B-0FC9-93BFB563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B8853-A44A-228B-8B80-41288611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9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4425-79F2-CEE9-7C38-038823D1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0561F-590E-4D7B-9C3C-3C2BD9048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19C52-2189-72A2-65DF-826931C49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CE096-9B72-6BDC-8A72-399F18D0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D8925-80A2-A968-0B3A-8D88625D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5843D-017C-E1C7-E9C5-3D20C9A4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67E92-8C1C-905E-A66B-D11278F1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FFC6-B564-550C-63DE-5A5FFE6AB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D54-8858-EB8F-3A69-586EF49B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7675-1EEE-4AF8-8056-E89096578136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D1B8-F279-D7C5-1F75-63181F7C1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3011E-DA13-D5B6-E63C-4CE24E1F4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016FD-5A1D-4D3B-B413-9F4448681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6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0701CD7-EB89-3D26-A9E7-D99BBC3EAFE4}"/>
              </a:ext>
            </a:extLst>
          </p:cNvPr>
          <p:cNvSpPr txBox="1"/>
          <p:nvPr/>
        </p:nvSpPr>
        <p:spPr>
          <a:xfrm>
            <a:off x="1168824" y="1808607"/>
            <a:ext cx="106082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can we implement a </a:t>
            </a:r>
            <a:r>
              <a:rPr lang="en-US" b="1" dirty="0"/>
              <a:t>distributed decentralized network</a:t>
            </a:r>
            <a:r>
              <a:rPr lang="en-US" dirty="0"/>
              <a:t> for a </a:t>
            </a:r>
            <a:r>
              <a:rPr lang="en-US" b="1" dirty="0"/>
              <a:t>consensus mechanism solution</a:t>
            </a:r>
            <a:r>
              <a:rPr lang="en-US" dirty="0"/>
              <a:t>, where three servers, each having their own clients, share a single </a:t>
            </a:r>
            <a:r>
              <a:rPr lang="en-US" b="1" dirty="0"/>
              <a:t>JSON-based ledger</a:t>
            </a:r>
            <a:r>
              <a:rPr lang="en-US" dirty="0"/>
              <a:t> containing client identity hashes for consensus?</a:t>
            </a:r>
          </a:p>
          <a:p>
            <a:endParaRPr lang="en-US" dirty="0"/>
          </a:p>
          <a:p>
            <a:r>
              <a:rPr lang="en-US" dirty="0"/>
              <a:t>Specifically, one of the servers is deliberately selected to store transactions and validate client hash requests by verifying them from the ledger.</a:t>
            </a:r>
          </a:p>
          <a:p>
            <a:endParaRPr lang="en-US" dirty="0"/>
          </a:p>
          <a:p>
            <a:r>
              <a:rPr lang="en-US" dirty="0"/>
              <a:t>For example, suppose </a:t>
            </a:r>
            <a:r>
              <a:rPr lang="en-US" b="1" dirty="0"/>
              <a:t>Client 1 from Server 1</a:t>
            </a:r>
            <a:r>
              <a:rPr lang="en-US" dirty="0"/>
              <a:t> sends a "Hello" message. How should the consensus mechanism handle the verification and validation of this transaction across the network?</a:t>
            </a:r>
          </a:p>
          <a:p>
            <a:r>
              <a:rPr lang="en-US" dirty="0"/>
              <a:t>What are the best practices and potential challenges in designing such a system to ensure security, integrity, and fault tolerance?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CDBE8-0C6E-CA30-753C-8378C30FC36B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D8AC8-1E16-0522-D7C2-A416037D3114}"/>
              </a:ext>
            </a:extLst>
          </p:cNvPr>
          <p:cNvSpPr/>
          <p:nvPr/>
        </p:nvSpPr>
        <p:spPr>
          <a:xfrm>
            <a:off x="923345" y="107373"/>
            <a:ext cx="1060825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 Distributed Decentralized Network For Consensus </a:t>
            </a:r>
          </a:p>
          <a:p>
            <a:pPr algn="ctr"/>
            <a:r>
              <a:rPr lang="en-US" sz="2400" dirty="0"/>
              <a:t>Mechanism For Recording Hello Message in Ledger   </a:t>
            </a:r>
          </a:p>
        </p:txBody>
      </p:sp>
    </p:spTree>
    <p:extLst>
      <p:ext uri="{BB962C8B-B14F-4D97-AF65-F5344CB8AC3E}">
        <p14:creationId xmlns:p14="http://schemas.microsoft.com/office/powerpoint/2010/main" val="684126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23346" y="484910"/>
            <a:ext cx="9370581" cy="70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Task-1 With Client Server Program  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345" y="107373"/>
            <a:ext cx="10608255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 Distributed Decentralized Network For Consensus </a:t>
            </a:r>
          </a:p>
          <a:p>
            <a:pPr algn="ctr"/>
            <a:r>
              <a:rPr lang="en-US" sz="2400" dirty="0"/>
              <a:t>Mechanism For Recording Hello Message in Ledger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1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98361D-15B4-CB75-9304-48E1CE7026D5}"/>
              </a:ext>
            </a:extLst>
          </p:cNvPr>
          <p:cNvSpPr/>
          <p:nvPr/>
        </p:nvSpPr>
        <p:spPr>
          <a:xfrm>
            <a:off x="1" y="14344"/>
            <a:ext cx="458993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" name="Google Shape;138;p21" descr="User 2 by cyberscooty - ">
            <a:extLst>
              <a:ext uri="{FF2B5EF4-FFF2-40B4-BE49-F238E27FC236}">
                <a16:creationId xmlns:a16="http://schemas.microsoft.com/office/drawing/2014/main" id="{1C61B5EF-F195-945D-F1A7-5054BB174C9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1600" y="217516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7;p21" descr="User 1 by cyberscooty - ">
            <a:extLst>
              <a:ext uri="{FF2B5EF4-FFF2-40B4-BE49-F238E27FC236}">
                <a16:creationId xmlns:a16="http://schemas.microsoft.com/office/drawing/2014/main" id="{85088642-01E9-6EC2-CC32-A23BE69658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7965" y="3471706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39;p21" descr="User 3 by cyberscooty - User #3 - special remix for a demand">
            <a:extLst>
              <a:ext uri="{FF2B5EF4-FFF2-40B4-BE49-F238E27FC236}">
                <a16:creationId xmlns:a16="http://schemas.microsoft.com/office/drawing/2014/main" id="{448F1192-2109-FA97-EFB6-36AEC307F58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8784" y="3616235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64A2161-2311-5122-2332-4EA9BBFD4F29}"/>
              </a:ext>
            </a:extLst>
          </p:cNvPr>
          <p:cNvSpPr/>
          <p:nvPr/>
        </p:nvSpPr>
        <p:spPr>
          <a:xfrm>
            <a:off x="745343" y="3550405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7BA29-41EF-74D0-11A9-6FEA330022E9}"/>
              </a:ext>
            </a:extLst>
          </p:cNvPr>
          <p:cNvSpPr/>
          <p:nvPr/>
        </p:nvSpPr>
        <p:spPr>
          <a:xfrm>
            <a:off x="-23376" y="4700588"/>
            <a:ext cx="1893441" cy="55367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Client-1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50671-F7B9-855A-B34C-0D5C9E569869}"/>
              </a:ext>
            </a:extLst>
          </p:cNvPr>
          <p:cNvCxnSpPr/>
          <p:nvPr/>
        </p:nvCxnSpPr>
        <p:spPr>
          <a:xfrm flipH="1">
            <a:off x="923345" y="4104075"/>
            <a:ext cx="905455" cy="59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6755F-13E1-C67B-63D3-58E657C6CEB8}"/>
              </a:ext>
            </a:extLst>
          </p:cNvPr>
          <p:cNvSpPr/>
          <p:nvPr/>
        </p:nvSpPr>
        <p:spPr>
          <a:xfrm>
            <a:off x="4951647" y="1616643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542E4A-0B8B-66A7-342A-64CFF0C21F0D}"/>
              </a:ext>
            </a:extLst>
          </p:cNvPr>
          <p:cNvSpPr/>
          <p:nvPr/>
        </p:nvSpPr>
        <p:spPr>
          <a:xfrm>
            <a:off x="6601261" y="2527633"/>
            <a:ext cx="1893441" cy="553670"/>
          </a:xfrm>
          <a:prstGeom prst="rect">
            <a:avLst/>
          </a:prstGeom>
          <a:solidFill>
            <a:srgbClr val="9898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Client-2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982CAD5-75CF-B1CE-432C-D47BA416C3FE}"/>
              </a:ext>
            </a:extLst>
          </p:cNvPr>
          <p:cNvCxnSpPr>
            <a:cxnSpLocks/>
          </p:cNvCxnSpPr>
          <p:nvPr/>
        </p:nvCxnSpPr>
        <p:spPr>
          <a:xfrm>
            <a:off x="6451003" y="2170313"/>
            <a:ext cx="1096979" cy="35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45373-CADD-82CE-A146-29935E33DD05}"/>
              </a:ext>
            </a:extLst>
          </p:cNvPr>
          <p:cNvSpPr/>
          <p:nvPr/>
        </p:nvSpPr>
        <p:spPr>
          <a:xfrm>
            <a:off x="7036480" y="3655958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Server-3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3F2E0E-00B4-3DEE-1A90-BF5A73E4DBD7}"/>
              </a:ext>
            </a:extLst>
          </p:cNvPr>
          <p:cNvSpPr/>
          <p:nvPr/>
        </p:nvSpPr>
        <p:spPr>
          <a:xfrm>
            <a:off x="8686094" y="4566948"/>
            <a:ext cx="1893441" cy="553670"/>
          </a:xfrm>
          <a:prstGeom prst="rect">
            <a:avLst/>
          </a:prstGeom>
          <a:solidFill>
            <a:srgbClr val="009ED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Client-3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1DC37C-2373-BF69-07FB-BE9D39109566}"/>
              </a:ext>
            </a:extLst>
          </p:cNvPr>
          <p:cNvCxnSpPr>
            <a:cxnSpLocks/>
          </p:cNvCxnSpPr>
          <p:nvPr/>
        </p:nvCxnSpPr>
        <p:spPr>
          <a:xfrm>
            <a:off x="8535836" y="4209628"/>
            <a:ext cx="1096979" cy="35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925AFE16-D76F-5A7B-FCCC-D354E524677A}"/>
              </a:ext>
            </a:extLst>
          </p:cNvPr>
          <p:cNvSpPr/>
          <p:nvPr/>
        </p:nvSpPr>
        <p:spPr>
          <a:xfrm>
            <a:off x="3525388" y="3081303"/>
            <a:ext cx="2265360" cy="21729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Consensus </a:t>
            </a:r>
          </a:p>
          <a:p>
            <a:pPr algn="ctr"/>
            <a:r>
              <a:rPr lang="en-US" dirty="0"/>
              <a:t>Client-1 </a:t>
            </a:r>
          </a:p>
          <a:p>
            <a:pPr algn="ctr"/>
            <a:r>
              <a:rPr lang="en-US" dirty="0"/>
              <a:t>Verification from the Ledger </a:t>
            </a:r>
          </a:p>
        </p:txBody>
      </p:sp>
    </p:spTree>
    <p:extLst>
      <p:ext uri="{BB962C8B-B14F-4D97-AF65-F5344CB8AC3E}">
        <p14:creationId xmlns:p14="http://schemas.microsoft.com/office/powerpoint/2010/main" val="86208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6" grpId="0" animBg="1"/>
      <p:bldP spid="17" grpId="0" animBg="1"/>
      <p:bldP spid="20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99A329-C766-3060-BC1B-71D07934EAB1}"/>
              </a:ext>
            </a:extLst>
          </p:cNvPr>
          <p:cNvSpPr/>
          <p:nvPr/>
        </p:nvSpPr>
        <p:spPr>
          <a:xfrm>
            <a:off x="923345" y="107373"/>
            <a:ext cx="9570467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Implementation Distributed Decentralized Network For Consensus </a:t>
            </a:r>
          </a:p>
          <a:p>
            <a:pPr algn="ctr"/>
            <a:r>
              <a:rPr lang="en-US" sz="2400" dirty="0"/>
              <a:t>Mechanism Solution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73326-725A-D805-18AA-16600F632C24}"/>
              </a:ext>
            </a:extLst>
          </p:cNvPr>
          <p:cNvSpPr/>
          <p:nvPr/>
        </p:nvSpPr>
        <p:spPr>
          <a:xfrm>
            <a:off x="9901437" y="1662546"/>
            <a:ext cx="1870363" cy="10252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Group Task</a:t>
            </a:r>
          </a:p>
          <a:p>
            <a:pPr algn="ctr"/>
            <a:r>
              <a:rPr lang="en-US" sz="2400" dirty="0"/>
              <a:t>Marks 1 </a:t>
            </a:r>
          </a:p>
        </p:txBody>
      </p:sp>
      <p:pic>
        <p:nvPicPr>
          <p:cNvPr id="6" name="Google Shape;138;p21" descr="User 2 by cyberscooty - ">
            <a:extLst>
              <a:ext uri="{FF2B5EF4-FFF2-40B4-BE49-F238E27FC236}">
                <a16:creationId xmlns:a16="http://schemas.microsoft.com/office/drawing/2014/main" id="{942392DA-1704-BB53-B99C-36122E17ED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1600" y="2175164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7;p21" descr="User 1 by cyberscooty - ">
            <a:extLst>
              <a:ext uri="{FF2B5EF4-FFF2-40B4-BE49-F238E27FC236}">
                <a16:creationId xmlns:a16="http://schemas.microsoft.com/office/drawing/2014/main" id="{6C886F88-75CC-9599-1E89-5ADEA48077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7965" y="3471706"/>
            <a:ext cx="572410" cy="711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9;p21" descr="User 3 by cyberscooty - User #3 - special remix for a demand">
            <a:extLst>
              <a:ext uri="{FF2B5EF4-FFF2-40B4-BE49-F238E27FC236}">
                <a16:creationId xmlns:a16="http://schemas.microsoft.com/office/drawing/2014/main" id="{A5AFD330-4326-0A90-9B26-F16F711CDB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38784" y="3616235"/>
            <a:ext cx="562140" cy="69831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BF54BC-14A7-F7CB-39C9-C283A441CF7B}"/>
              </a:ext>
            </a:extLst>
          </p:cNvPr>
          <p:cNvSpPr/>
          <p:nvPr/>
        </p:nvSpPr>
        <p:spPr>
          <a:xfrm>
            <a:off x="745343" y="3550405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Server-1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C97969-CF0E-9243-4C6B-7A5A92F90102}"/>
              </a:ext>
            </a:extLst>
          </p:cNvPr>
          <p:cNvSpPr/>
          <p:nvPr/>
        </p:nvSpPr>
        <p:spPr>
          <a:xfrm>
            <a:off x="-23376" y="4700588"/>
            <a:ext cx="1893441" cy="553670"/>
          </a:xfrm>
          <a:prstGeom prst="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Client-1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DBF9D8-8CDF-0B0D-3D1D-EC44A944F6D1}"/>
              </a:ext>
            </a:extLst>
          </p:cNvPr>
          <p:cNvCxnSpPr/>
          <p:nvPr/>
        </p:nvCxnSpPr>
        <p:spPr>
          <a:xfrm flipH="1">
            <a:off x="923345" y="4104075"/>
            <a:ext cx="905455" cy="5965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EF01C-1E28-E1DE-DE9D-7525ECCC194C}"/>
              </a:ext>
            </a:extLst>
          </p:cNvPr>
          <p:cNvSpPr/>
          <p:nvPr/>
        </p:nvSpPr>
        <p:spPr>
          <a:xfrm>
            <a:off x="4951647" y="1616643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Server-2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20AC9-1B50-4D7D-B7F1-3C13F031125E}"/>
              </a:ext>
            </a:extLst>
          </p:cNvPr>
          <p:cNvSpPr/>
          <p:nvPr/>
        </p:nvSpPr>
        <p:spPr>
          <a:xfrm>
            <a:off x="6601261" y="2527633"/>
            <a:ext cx="1893441" cy="553670"/>
          </a:xfrm>
          <a:prstGeom prst="rect">
            <a:avLst/>
          </a:prstGeom>
          <a:solidFill>
            <a:srgbClr val="9898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Client-2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52B19D-18C1-3E4E-F2D9-221F6B18A44E}"/>
              </a:ext>
            </a:extLst>
          </p:cNvPr>
          <p:cNvCxnSpPr>
            <a:cxnSpLocks/>
          </p:cNvCxnSpPr>
          <p:nvPr/>
        </p:nvCxnSpPr>
        <p:spPr>
          <a:xfrm>
            <a:off x="6451003" y="2170313"/>
            <a:ext cx="1096979" cy="35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73E1592-8DFC-530E-AA49-AA5E5FF657FC}"/>
              </a:ext>
            </a:extLst>
          </p:cNvPr>
          <p:cNvSpPr/>
          <p:nvPr/>
        </p:nvSpPr>
        <p:spPr>
          <a:xfrm>
            <a:off x="7036480" y="3655958"/>
            <a:ext cx="1893441" cy="55367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Server-3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13F26-7E34-C734-FD8E-C054E86A04E7}"/>
              </a:ext>
            </a:extLst>
          </p:cNvPr>
          <p:cNvSpPr/>
          <p:nvPr/>
        </p:nvSpPr>
        <p:spPr>
          <a:xfrm>
            <a:off x="8686094" y="4566948"/>
            <a:ext cx="1893441" cy="553670"/>
          </a:xfrm>
          <a:prstGeom prst="rect">
            <a:avLst/>
          </a:prstGeom>
          <a:solidFill>
            <a:srgbClr val="009EDE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/>
              <a:t>Client-3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BC5151-6C90-D36C-B3AB-C77D480F111D}"/>
              </a:ext>
            </a:extLst>
          </p:cNvPr>
          <p:cNvCxnSpPr>
            <a:cxnSpLocks/>
          </p:cNvCxnSpPr>
          <p:nvPr/>
        </p:nvCxnSpPr>
        <p:spPr>
          <a:xfrm>
            <a:off x="8535836" y="4209628"/>
            <a:ext cx="1096979" cy="3573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5ED83-3D99-B588-0AE4-9ED18E030EE3}"/>
              </a:ext>
            </a:extLst>
          </p:cNvPr>
          <p:cNvSpPr/>
          <p:nvPr/>
        </p:nvSpPr>
        <p:spPr>
          <a:xfrm>
            <a:off x="2878792" y="4700588"/>
            <a:ext cx="2131744" cy="1295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C4EC1C-B98B-8BDF-4431-6B1972403745}"/>
              </a:ext>
            </a:extLst>
          </p:cNvPr>
          <p:cNvSpPr/>
          <p:nvPr/>
        </p:nvSpPr>
        <p:spPr>
          <a:xfrm>
            <a:off x="4985283" y="4700588"/>
            <a:ext cx="1893441" cy="12858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BE2607-E59B-2737-ADC4-5C764AC273B4}"/>
              </a:ext>
            </a:extLst>
          </p:cNvPr>
          <p:cNvSpPr txBox="1"/>
          <p:nvPr/>
        </p:nvSpPr>
        <p:spPr>
          <a:xfrm>
            <a:off x="4252236" y="5986481"/>
            <a:ext cx="158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Ledger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08C895-CCA7-7FDA-02E1-C4A0CEAE5706}"/>
              </a:ext>
            </a:extLst>
          </p:cNvPr>
          <p:cNvSpPr txBox="1"/>
          <p:nvPr/>
        </p:nvSpPr>
        <p:spPr>
          <a:xfrm>
            <a:off x="2878792" y="4886623"/>
            <a:ext cx="21317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Hash of Client-1</a:t>
            </a:r>
          </a:p>
          <a:p>
            <a:r>
              <a:rPr lang="en-US" dirty="0"/>
              <a:t>Hash of Client-2 </a:t>
            </a:r>
          </a:p>
          <a:p>
            <a:r>
              <a:rPr lang="en-US" dirty="0"/>
              <a:t>Hash of Client -3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DB01113-D2DF-5DE1-1009-7B5735D64B9F}"/>
              </a:ext>
            </a:extLst>
          </p:cNvPr>
          <p:cNvSpPr/>
          <p:nvPr/>
        </p:nvSpPr>
        <p:spPr>
          <a:xfrm>
            <a:off x="278892" y="3987437"/>
            <a:ext cx="644452" cy="6983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CEEDB43-5552-28B4-557F-9308E6299ADE}"/>
              </a:ext>
            </a:extLst>
          </p:cNvPr>
          <p:cNvSpPr/>
          <p:nvPr/>
        </p:nvSpPr>
        <p:spPr>
          <a:xfrm rot="5627450">
            <a:off x="4230905" y="1510906"/>
            <a:ext cx="644452" cy="6983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C4A06283-638B-F70F-EC7F-F1825898DF66}"/>
              </a:ext>
            </a:extLst>
          </p:cNvPr>
          <p:cNvSpPr/>
          <p:nvPr/>
        </p:nvSpPr>
        <p:spPr>
          <a:xfrm rot="16200000">
            <a:off x="9111255" y="3478084"/>
            <a:ext cx="644452" cy="69831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2F5BA8-3007-6C73-A2A0-E24BE08C91F7}"/>
              </a:ext>
            </a:extLst>
          </p:cNvPr>
          <p:cNvSpPr/>
          <p:nvPr/>
        </p:nvSpPr>
        <p:spPr>
          <a:xfrm>
            <a:off x="495299" y="1860061"/>
            <a:ext cx="215995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Deliberately </a:t>
            </a:r>
          </a:p>
          <a:p>
            <a:pPr algn="ctr"/>
            <a:r>
              <a:rPr lang="en-US" dirty="0"/>
              <a:t>Select Server 2 for Decision</a:t>
            </a:r>
          </a:p>
        </p:txBody>
      </p:sp>
      <p:sp>
        <p:nvSpPr>
          <p:cNvPr id="29" name="Arrow: Bent 28">
            <a:extLst>
              <a:ext uri="{FF2B5EF4-FFF2-40B4-BE49-F238E27FC236}">
                <a16:creationId xmlns:a16="http://schemas.microsoft.com/office/drawing/2014/main" id="{4E95DBAA-58B8-19CB-1E17-C85A53C900F4}"/>
              </a:ext>
            </a:extLst>
          </p:cNvPr>
          <p:cNvSpPr/>
          <p:nvPr/>
        </p:nvSpPr>
        <p:spPr>
          <a:xfrm rot="3756171">
            <a:off x="2463800" y="3505013"/>
            <a:ext cx="1857800" cy="1009540"/>
          </a:xfrm>
          <a:prstGeom prst="bentArrow">
            <a:avLst/>
          </a:prstGeom>
          <a:solidFill>
            <a:srgbClr val="FFCE3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Bent 29">
            <a:extLst>
              <a:ext uri="{FF2B5EF4-FFF2-40B4-BE49-F238E27FC236}">
                <a16:creationId xmlns:a16="http://schemas.microsoft.com/office/drawing/2014/main" id="{18A388BB-EAA0-20C6-A954-20FE5AA65AA9}"/>
              </a:ext>
            </a:extLst>
          </p:cNvPr>
          <p:cNvSpPr/>
          <p:nvPr/>
        </p:nvSpPr>
        <p:spPr>
          <a:xfrm rot="10952227">
            <a:off x="6954174" y="4175308"/>
            <a:ext cx="1189892" cy="1009540"/>
          </a:xfrm>
          <a:prstGeom prst="bentArrow">
            <a:avLst/>
          </a:prstGeom>
          <a:solidFill>
            <a:srgbClr val="4859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48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2025-02-05T16:19:16Z</dcterms:created>
  <dcterms:modified xsi:type="dcterms:W3CDTF">2025-02-05T16:21:00Z</dcterms:modified>
</cp:coreProperties>
</file>