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7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6" y="1662545"/>
            <a:ext cx="8929497" cy="5015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346" y="484910"/>
            <a:ext cx="9370581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Task-1 With Client Server Program  </a:t>
            </a:r>
          </a:p>
        </p:txBody>
      </p:sp>
      <p:sp>
        <p:nvSpPr>
          <p:cNvPr id="6" name="Rectangle 5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Task-1 With Client Server Program having 2 Client A and B and Server   </a:t>
            </a:r>
          </a:p>
          <a:p>
            <a:pPr algn="ctr"/>
            <a:r>
              <a:rPr lang="en-US" sz="2400" dirty="0"/>
              <a:t>Sending Message:   A-&gt;Server      A-&gt;Server-&gt;B     </a:t>
            </a:r>
            <a:r>
              <a:rPr lang="en-US" sz="2400" dirty="0" err="1"/>
              <a:t>B</a:t>
            </a:r>
            <a:r>
              <a:rPr lang="en-US" sz="2400" dirty="0"/>
              <a:t> -&gt;Server-&gt;A  </a:t>
            </a:r>
          </a:p>
        </p:txBody>
      </p:sp>
      <p:cxnSp>
        <p:nvCxnSpPr>
          <p:cNvPr id="7" name="Curved Connector 5">
            <a:extLst>
              <a:ext uri="{FF2B5EF4-FFF2-40B4-BE49-F238E27FC236}">
                <a16:creationId xmlns:a16="http://schemas.microsoft.com/office/drawing/2014/main" id="{A263C7E8-2BEE-8702-AAE2-D249D6DACF3E}"/>
              </a:ext>
            </a:extLst>
          </p:cNvPr>
          <p:cNvCxnSpPr>
            <a:cxnSpLocks/>
          </p:cNvCxnSpPr>
          <p:nvPr/>
        </p:nvCxnSpPr>
        <p:spPr bwMode="auto">
          <a:xfrm>
            <a:off x="4364183" y="4612179"/>
            <a:ext cx="3573651" cy="15115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42909" y="4724400"/>
            <a:ext cx="4428892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Data immutability also Verification of this Concept, No use of encryption of data is used  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0.5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0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Task-1 With Client Server Program having 2 Client A and B and Server   </a:t>
            </a:r>
          </a:p>
          <a:p>
            <a:pPr algn="ctr"/>
            <a:r>
              <a:rPr lang="en-US" sz="2400" dirty="0"/>
              <a:t>Sending Message:   A-&gt;Server      A-&gt;Server-&gt;B     </a:t>
            </a:r>
            <a:r>
              <a:rPr lang="en-US" sz="2400" dirty="0" err="1"/>
              <a:t>B</a:t>
            </a:r>
            <a:r>
              <a:rPr lang="en-US" sz="2400" dirty="0"/>
              <a:t> -&gt;Server-&gt;A  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923345" y="2560318"/>
            <a:ext cx="1645920" cy="1293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009017" y="2560319"/>
            <a:ext cx="1645920" cy="1293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634" y="2063931"/>
            <a:ext cx="1476103" cy="23513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345" y="4271554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8996" y="4271554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B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71285" y="4471069"/>
            <a:ext cx="8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72937" y="2965269"/>
            <a:ext cx="2508069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2937" y="2560318"/>
            <a:ext cx="26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Shahbaz</a:t>
            </a:r>
            <a:r>
              <a:rPr lang="en-US" dirty="0" smtClean="0"/>
              <a:t> Siddiqui :Fast Nu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6197" y="4840401"/>
            <a:ext cx="27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{H(Message):Message}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3418" y="2758453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{Message}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1810" y="3239588"/>
            <a:ext cx="131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Hash1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6703152" y="2965269"/>
            <a:ext cx="2508069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16258" y="2581493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Shahbaz</a:t>
            </a:r>
            <a:r>
              <a:rPr lang="en-US" dirty="0" smtClean="0"/>
              <a:t> Siddiqui2 :Fast Nu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12917" y="2752510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{Message2}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5585323" y="5168187"/>
            <a:ext cx="276498" cy="147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16196" y="5288491"/>
            <a:ext cx="302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{H(Message2):Message2}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0121" y="3235532"/>
            <a:ext cx="131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Hash2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58599" y="4873016"/>
            <a:ext cx="4428892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</a:t>
            </a:r>
            <a:r>
              <a:rPr lang="en-US" sz="2400" dirty="0" smtClean="0"/>
              <a:t>:Implement the Function of Update in which traverse the linked list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5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Task-2 Implement the concept of Goofy Coin    </a:t>
            </a:r>
          </a:p>
          <a:p>
            <a:pPr algn="ctr"/>
            <a:r>
              <a:rPr lang="en-US" sz="2400" dirty="0"/>
              <a:t>Sending Message:   A-&gt;Server      A-&gt;Server-&gt;B     </a:t>
            </a:r>
            <a:r>
              <a:rPr lang="en-US" sz="2400" dirty="0" err="1"/>
              <a:t>B</a:t>
            </a:r>
            <a:r>
              <a:rPr lang="en-US" sz="2400" dirty="0"/>
              <a:t> -&gt;Server-&gt;A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6" y="1510145"/>
            <a:ext cx="8929497" cy="5015347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263C7E8-2BEE-8702-AAE2-D249D6DACF3E}"/>
              </a:ext>
            </a:extLst>
          </p:cNvPr>
          <p:cNvCxnSpPr>
            <a:cxnSpLocks/>
          </p:cNvCxnSpPr>
          <p:nvPr/>
        </p:nvCxnSpPr>
        <p:spPr bwMode="auto">
          <a:xfrm>
            <a:off x="4364183" y="4612179"/>
            <a:ext cx="3573651" cy="15115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50182" y="4724400"/>
            <a:ext cx="5121619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Goofy Coins </a:t>
            </a:r>
            <a:r>
              <a:rPr lang="en-US" sz="2400" dirty="0" smtClean="0"/>
              <a:t>.Implement Public and Private Key </a:t>
            </a:r>
            <a:endParaRPr lang="en-US" sz="2400" dirty="0"/>
          </a:p>
          <a:p>
            <a:pPr algn="ctr"/>
            <a:r>
              <a:rPr lang="en-US" sz="2400" dirty="0"/>
              <a:t>Rules Such as Create Coin Pay to script 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0.5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191491" y="1510145"/>
            <a:ext cx="3283527" cy="390698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9310" y="1510145"/>
            <a:ext cx="3671454" cy="39069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5952" y="173182"/>
            <a:ext cx="9570467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Task-2 </a:t>
            </a:r>
            <a:r>
              <a:rPr lang="en-US" sz="2400" dirty="0"/>
              <a:t>With Client Server Program having 2 Client A and B and Server   </a:t>
            </a:r>
          </a:p>
          <a:p>
            <a:pPr algn="ctr"/>
            <a:r>
              <a:rPr lang="en-US" sz="2400" dirty="0"/>
              <a:t>Sending Message:   A-</a:t>
            </a:r>
            <a:r>
              <a:rPr lang="en-US" sz="2400" dirty="0" smtClean="0"/>
              <a:t>&gt;B 10  Change the </a:t>
            </a:r>
            <a:r>
              <a:rPr lang="en-US" sz="2400" dirty="0" err="1" smtClean="0"/>
              <a:t>OwnerShip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5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923345" y="2560318"/>
            <a:ext cx="1645920" cy="1293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009017" y="2560319"/>
            <a:ext cx="1645920" cy="1293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345" y="4271554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8996" y="4271554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B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72937" y="2965269"/>
            <a:ext cx="2508069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0406" y="1973728"/>
            <a:ext cx="3203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(Coin</a:t>
            </a:r>
            <a:r>
              <a:rPr lang="en-US" dirty="0" smtClean="0"/>
              <a:t> :10 Sign with Private Key ) </a:t>
            </a:r>
          </a:p>
          <a:p>
            <a:r>
              <a:rPr lang="en-US" dirty="0" smtClean="0"/>
              <a:t>Encrypt(M) with Public Key</a:t>
            </a:r>
          </a:p>
          <a:p>
            <a:r>
              <a:rPr lang="en-US" dirty="0" err="1" smtClean="0"/>
              <a:t>Singned</a:t>
            </a:r>
            <a:r>
              <a:rPr lang="en-US" dirty="0" smtClean="0"/>
              <a:t>||</a:t>
            </a:r>
            <a:r>
              <a:rPr lang="en-US" dirty="0" err="1" smtClean="0"/>
              <a:t>Enc</a:t>
            </a:r>
            <a:r>
              <a:rPr lang="en-US" dirty="0" smtClean="0"/>
              <a:t>(Message)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5329" y="118984"/>
            <a:ext cx="9570467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Task-2 </a:t>
            </a:r>
            <a:r>
              <a:rPr lang="en-US" sz="2400" dirty="0"/>
              <a:t>With Client Server Program having 2 Client A and B and Server   </a:t>
            </a:r>
          </a:p>
          <a:p>
            <a:pPr algn="ctr"/>
            <a:r>
              <a:rPr lang="en-US" sz="2400" dirty="0"/>
              <a:t>Sending Message:   A-</a:t>
            </a:r>
            <a:r>
              <a:rPr lang="en-US" sz="2400" dirty="0" smtClean="0"/>
              <a:t>&gt;B 10  Change the </a:t>
            </a:r>
            <a:r>
              <a:rPr lang="en-US" sz="2400" dirty="0" err="1" smtClean="0"/>
              <a:t>OwnerShip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10282372" y="1806995"/>
            <a:ext cx="800791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07072" y="1605508"/>
            <a:ext cx="2989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the Message </a:t>
            </a:r>
          </a:p>
          <a:p>
            <a:r>
              <a:rPr lang="en-US" dirty="0" smtClean="0"/>
              <a:t>Dec(M) First then Verify Hash </a:t>
            </a:r>
          </a:p>
          <a:p>
            <a:r>
              <a:rPr lang="en-US" dirty="0" smtClean="0"/>
              <a:t>in the Database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64055" y="3036396"/>
            <a:ext cx="3062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the </a:t>
            </a:r>
            <a:r>
              <a:rPr lang="en-US" dirty="0" smtClean="0"/>
              <a:t>message </a:t>
            </a:r>
          </a:p>
          <a:p>
            <a:r>
              <a:rPr lang="en-US" dirty="0" smtClean="0"/>
              <a:t>Then Signed With own Private </a:t>
            </a:r>
          </a:p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50182" y="4724400"/>
            <a:ext cx="5121619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Goofy Coins </a:t>
            </a:r>
            <a:r>
              <a:rPr lang="en-US" sz="2400" dirty="0" smtClean="0"/>
              <a:t>.Implement Public and Private Key </a:t>
            </a:r>
            <a:endParaRPr lang="en-US" sz="2400" dirty="0"/>
          </a:p>
          <a:p>
            <a:pPr algn="ctr"/>
            <a:r>
              <a:rPr lang="en-US" sz="2400" dirty="0"/>
              <a:t>Rules Such as Create Coin Pay to script  </a:t>
            </a:r>
          </a:p>
        </p:txBody>
      </p:sp>
    </p:spTree>
    <p:extLst>
      <p:ext uri="{BB962C8B-B14F-4D97-AF65-F5344CB8AC3E}">
        <p14:creationId xmlns:p14="http://schemas.microsoft.com/office/powerpoint/2010/main" val="34694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23" grpId="0" animBg="1"/>
      <p:bldP spid="24" grpId="0" animBg="1"/>
      <p:bldP spid="25" grpId="0"/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Task-3 Implement the concept of double Spending Problem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6" y="1510145"/>
            <a:ext cx="8929497" cy="50153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42909" y="4724400"/>
            <a:ext cx="4428892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Goofy Coins </a:t>
            </a:r>
          </a:p>
          <a:p>
            <a:pPr algn="ctr"/>
            <a:r>
              <a:rPr lang="en-US" sz="2400" dirty="0"/>
              <a:t>Rules Such as Create Coin Pay to script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263C7E8-2BEE-8702-AAE2-D249D6DACF3E}"/>
              </a:ext>
            </a:extLst>
          </p:cNvPr>
          <p:cNvCxnSpPr>
            <a:cxnSpLocks/>
          </p:cNvCxnSpPr>
          <p:nvPr/>
        </p:nvCxnSpPr>
        <p:spPr bwMode="auto">
          <a:xfrm>
            <a:off x="5306291" y="4045527"/>
            <a:ext cx="1939636" cy="1731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1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9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321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ITDept</dc:creator>
  <cp:lastModifiedBy>ITDept</cp:lastModifiedBy>
  <cp:revision>8</cp:revision>
  <dcterms:created xsi:type="dcterms:W3CDTF">2025-01-28T12:29:19Z</dcterms:created>
  <dcterms:modified xsi:type="dcterms:W3CDTF">2025-01-30T07:35:08Z</dcterms:modified>
</cp:coreProperties>
</file>